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695" r:id="rId6"/>
  </p:sldMasterIdLst>
  <p:notesMasterIdLst>
    <p:notesMasterId r:id="rId50"/>
  </p:notesMasterIdLst>
  <p:sldIdLst>
    <p:sldId id="314" r:id="rId7"/>
    <p:sldId id="261" r:id="rId8"/>
    <p:sldId id="267" r:id="rId9"/>
    <p:sldId id="268" r:id="rId10"/>
    <p:sldId id="303" r:id="rId11"/>
    <p:sldId id="301" r:id="rId12"/>
    <p:sldId id="270" r:id="rId13"/>
    <p:sldId id="285" r:id="rId14"/>
    <p:sldId id="262" r:id="rId15"/>
    <p:sldId id="304" r:id="rId16"/>
    <p:sldId id="257" r:id="rId17"/>
    <p:sldId id="308" r:id="rId18"/>
    <p:sldId id="293" r:id="rId19"/>
    <p:sldId id="294" r:id="rId20"/>
    <p:sldId id="302" r:id="rId21"/>
    <p:sldId id="296" r:id="rId22"/>
    <p:sldId id="273" r:id="rId23"/>
    <p:sldId id="289" r:id="rId24"/>
    <p:sldId id="290" r:id="rId25"/>
    <p:sldId id="291" r:id="rId26"/>
    <p:sldId id="292" r:id="rId27"/>
    <p:sldId id="274" r:id="rId28"/>
    <p:sldId id="263" r:id="rId29"/>
    <p:sldId id="265" r:id="rId30"/>
    <p:sldId id="309" r:id="rId31"/>
    <p:sldId id="275" r:id="rId32"/>
    <p:sldId id="284" r:id="rId33"/>
    <p:sldId id="282" r:id="rId34"/>
    <p:sldId id="281" r:id="rId35"/>
    <p:sldId id="280" r:id="rId36"/>
    <p:sldId id="283" r:id="rId37"/>
    <p:sldId id="277" r:id="rId38"/>
    <p:sldId id="297" r:id="rId39"/>
    <p:sldId id="298" r:id="rId40"/>
    <p:sldId id="299" r:id="rId41"/>
    <p:sldId id="300" r:id="rId42"/>
    <p:sldId id="306" r:id="rId43"/>
    <p:sldId id="307" r:id="rId44"/>
    <p:sldId id="310" r:id="rId45"/>
    <p:sldId id="311" r:id="rId46"/>
    <p:sldId id="312" r:id="rId47"/>
    <p:sldId id="313" r:id="rId48"/>
    <p:sldId id="259"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65"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1B3C72"/>
    <a:srgbClr val="C198E0"/>
    <a:srgbClr val="ED7D31"/>
    <a:srgbClr val="1D4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84553" autoAdjust="0"/>
  </p:normalViewPr>
  <p:slideViewPr>
    <p:cSldViewPr snapToGrid="0">
      <p:cViewPr varScale="1">
        <p:scale>
          <a:sx n="92" d="100"/>
          <a:sy n="92" d="100"/>
        </p:scale>
        <p:origin x="444" y="90"/>
      </p:cViewPr>
      <p:guideLst>
        <p:guide pos="2865"/>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3BA15-BDAA-4042-84C0-070E2B99EE55}" type="datetimeFigureOut">
              <a:rPr lang="cs-CZ" smtClean="0"/>
              <a:t>13. 1. 2015</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33D27-B4FB-4088-B77E-42454FE0F198}" type="slidenum">
              <a:rPr lang="cs-CZ" smtClean="0"/>
              <a:t>‹#›</a:t>
            </a:fld>
            <a:endParaRPr lang="cs-CZ"/>
          </a:p>
        </p:txBody>
      </p:sp>
    </p:spTree>
    <p:extLst>
      <p:ext uri="{BB962C8B-B14F-4D97-AF65-F5344CB8AC3E}">
        <p14:creationId xmlns:p14="http://schemas.microsoft.com/office/powerpoint/2010/main" val="400509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bcolympics.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C52CFDC-D2D5-4B9F-BA75-89F771E01AEB}" type="slidenum">
              <a:rPr lang="en-US" smtClean="0"/>
              <a:t>2</a:t>
            </a:fld>
            <a:endParaRPr lang="en-US"/>
          </a:p>
        </p:txBody>
      </p:sp>
    </p:spTree>
    <p:extLst>
      <p:ext uri="{BB962C8B-B14F-4D97-AF65-F5344CB8AC3E}">
        <p14:creationId xmlns:p14="http://schemas.microsoft.com/office/powerpoint/2010/main" val="43159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http://azure.microsoft.com/en-us/downloads/</a:t>
            </a:r>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15</a:t>
            </a:fld>
            <a:endParaRPr lang="cs-CZ"/>
          </a:p>
        </p:txBody>
      </p:sp>
    </p:spTree>
    <p:extLst>
      <p:ext uri="{BB962C8B-B14F-4D97-AF65-F5344CB8AC3E}">
        <p14:creationId xmlns:p14="http://schemas.microsoft.com/office/powerpoint/2010/main" val="288321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https://portal.azure.com</a:t>
            </a:r>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16</a:t>
            </a:fld>
            <a:endParaRPr lang="cs-CZ"/>
          </a:p>
        </p:txBody>
      </p:sp>
    </p:spTree>
    <p:extLst>
      <p:ext uri="{BB962C8B-B14F-4D97-AF65-F5344CB8AC3E}">
        <p14:creationId xmlns:p14="http://schemas.microsoft.com/office/powerpoint/2010/main" val="67509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b="0" i="0" u="none" strike="noStrike" kern="1200" baseline="0" smtClean="0">
                <a:solidFill>
                  <a:schemeClr val="tx1"/>
                </a:solidFill>
                <a:latin typeface="Segoe UI" pitchFamily="34" charset="0"/>
                <a:ea typeface="+mn-ea"/>
                <a:cs typeface="+mn-cs"/>
              </a:rPr>
              <a:t>Každé datacentrum je napojeno na dva nezávislé zdroje elektrické energie, má k dispozici záložní baterie a dieselové generátory. Microsoft má také smlouvy o alternativních dodávkách paliva. Samozřejmostí je klimatizace, která zajišťuje správnou teplotu a vlhkost, a ochrana před zemětřesením tam, kde to má geograficky smysl. </a:t>
            </a:r>
          </a:p>
          <a:p>
            <a:endParaRPr lang="cs-CZ" sz="1600" b="0" i="0" u="none" strike="noStrike" kern="1200" baseline="0" smtClean="0">
              <a:solidFill>
                <a:schemeClr val="tx1"/>
              </a:solidFill>
              <a:latin typeface="Segoe UI" pitchFamily="34" charset="0"/>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cs-CZ" sz="1600" b="0" i="0" u="none" strike="noStrike" kern="1200" baseline="0" smtClean="0">
                <a:solidFill>
                  <a:schemeClr val="tx1"/>
                </a:solidFill>
                <a:latin typeface="Segoe UI" pitchFamily="34" charset="0"/>
                <a:ea typeface="+mn-ea"/>
                <a:cs typeface="+mn-cs"/>
              </a:rPr>
              <a:t>Každá osoba vystupuje v systému pod jedinečným uživatelským jménem a všechny přístupy je tak možné spojit s konkrétním uživatelem. Na rozdíl od obecných účtů (např. „administrátor“) je tímto způsobem vynucována odpovědnost. Každé oprávnění k přístupu musí mít platné obchodní zdůvodnění schválené nadřízeným a je pravidelně revidováno.</a:t>
            </a:r>
          </a:p>
        </p:txBody>
      </p:sp>
      <p:sp>
        <p:nvSpPr>
          <p:cNvPr id="4" name="Slide Number Placeholder 3"/>
          <p:cNvSpPr>
            <a:spLocks noGrp="1"/>
          </p:cNvSpPr>
          <p:nvPr>
            <p:ph type="sldNum" sz="quarter" idx="10"/>
          </p:nvPr>
        </p:nvSpPr>
        <p:spPr/>
        <p:txBody>
          <a:bodyPr/>
          <a:lstStyle/>
          <a:p>
            <a:fld id="{82AABF77-E2E4-44CA-BA5C-65E132CF08D8}" type="slidenum">
              <a:rPr lang="en-US" smtClean="0"/>
              <a:pPr/>
              <a:t>18</a:t>
            </a:fld>
            <a:endParaRPr lang="en-US" dirty="0"/>
          </a:p>
        </p:txBody>
      </p:sp>
    </p:spTree>
    <p:extLst>
      <p:ext uri="{BB962C8B-B14F-4D97-AF65-F5344CB8AC3E}">
        <p14:creationId xmlns:p14="http://schemas.microsoft.com/office/powerpoint/2010/main" val="163698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Z internetu se nedá přistupovat na konkrétní VM, stejně tak nemohou VM komunikovat mezi sebou uvnitř datacentra (jsou odděleny firewally).</a:t>
            </a:r>
          </a:p>
          <a:p>
            <a:endParaRPr lang="cs-CZ" smtClean="0"/>
          </a:p>
          <a:p>
            <a:pPr marL="0" marR="0" indent="0" algn="l" defTabSz="1218987" rtl="0" eaLnBrk="1" fontAlgn="auto" latinLnBrk="0" hangingPunct="1">
              <a:lnSpc>
                <a:spcPct val="100000"/>
              </a:lnSpc>
              <a:spcBef>
                <a:spcPts val="0"/>
              </a:spcBef>
              <a:spcAft>
                <a:spcPts val="0"/>
              </a:spcAft>
              <a:buClrTx/>
              <a:buSzTx/>
              <a:buFontTx/>
              <a:buNone/>
              <a:tabLst/>
              <a:defRPr/>
            </a:pPr>
            <a:r>
              <a:rPr lang="cs-CZ" smtClean="0"/>
              <a:t>DDoS Resilience, Network Isolation, TLS-protected internal network traffic, Automatic Configuration, Monitoring, Incident detection, Recovery...</a:t>
            </a:r>
          </a:p>
        </p:txBody>
      </p:sp>
      <p:sp>
        <p:nvSpPr>
          <p:cNvPr id="4" name="Slide Number Placeholder 3"/>
          <p:cNvSpPr>
            <a:spLocks noGrp="1"/>
          </p:cNvSpPr>
          <p:nvPr>
            <p:ph type="sldNum" sz="quarter" idx="10"/>
          </p:nvPr>
        </p:nvSpPr>
        <p:spPr/>
        <p:txBody>
          <a:bodyPr/>
          <a:lstStyle/>
          <a:p>
            <a:fld id="{82AABF77-E2E4-44CA-BA5C-65E132CF08D8}" type="slidenum">
              <a:rPr lang="en-US" smtClean="0"/>
              <a:pPr/>
              <a:t>19</a:t>
            </a:fld>
            <a:endParaRPr lang="en-US" dirty="0"/>
          </a:p>
        </p:txBody>
      </p:sp>
    </p:spTree>
    <p:extLst>
      <p:ext uri="{BB962C8B-B14F-4D97-AF65-F5344CB8AC3E}">
        <p14:creationId xmlns:p14="http://schemas.microsoft.com/office/powerpoint/2010/main" val="306464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Web a Worker role, které zálohují deployment packages do USA bez ohledu na svůj region</a:t>
            </a:r>
          </a:p>
          <a:p>
            <a:pPr marL="285750"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preview, beta a další pre-release funkce mohou ukládat data uživatelů v USA</a:t>
            </a:r>
          </a:p>
          <a:p>
            <a:pPr marL="285750"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Windows Azure Active Directory (vyjma Access Control)</a:t>
            </a:r>
          </a:p>
          <a:p>
            <a:pPr marL="895243" lvl="1"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do USA z Evropy</a:t>
            </a:r>
          </a:p>
          <a:p>
            <a:pPr marL="895243" lvl="1"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do USA nebo Evropy z Asie</a:t>
            </a:r>
          </a:p>
          <a:p>
            <a:pPr marL="285750"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Windows Azure Multi-Factor Authentication ukládá data v USA</a:t>
            </a:r>
          </a:p>
          <a:p>
            <a:pPr rtl="0" fontAlgn="ctr"/>
            <a:endParaRPr lang="cs-CZ" sz="1600" kern="1200" smtClean="0">
              <a:solidFill>
                <a:schemeClr val="tx1"/>
              </a:solidFill>
              <a:effectLst/>
              <a:latin typeface="Segoe UI" pitchFamily="34" charset="0"/>
              <a:ea typeface="+mn-ea"/>
              <a:cs typeface="+mn-cs"/>
            </a:endParaRPr>
          </a:p>
          <a:p>
            <a:r>
              <a:rPr lang="cs-CZ" sz="1600" kern="1200" smtClean="0">
                <a:solidFill>
                  <a:schemeClr val="tx1"/>
                </a:solidFill>
                <a:effectLst/>
                <a:latin typeface="Segoe UI" pitchFamily="34" charset="0"/>
                <a:ea typeface="+mn-ea"/>
                <a:cs typeface="+mn-cs"/>
              </a:rPr>
              <a:t>E.U. Data Protection Directive</a:t>
            </a:r>
          </a:p>
          <a:p>
            <a:pPr marL="285750"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EU má striktnější pravidla na soukromí než US</a:t>
            </a:r>
          </a:p>
          <a:p>
            <a:pPr marL="285750"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certifikace Safe Harbor</a:t>
            </a:r>
          </a:p>
          <a:p>
            <a:pPr marL="895243" lvl="1"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dovoluje legálně přesouvat personal data z EU k Microsoftu</a:t>
            </a:r>
          </a:p>
          <a:p>
            <a:pPr marL="895243" lvl="1"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Microsoft je "data processor", zatímco zákazník zůstává "data controllerem" a vlastníkem dat (takže má taky odpovědnost ujistit se, že data jsou legálně v pořádku)</a:t>
            </a:r>
          </a:p>
          <a:p>
            <a:pPr marL="285750" indent="-285750" rtl="0" fontAlgn="ctr">
              <a:buFont typeface="Arial" panose="020B0604020202020204" pitchFamily="34" charset="0"/>
              <a:buChar char="•"/>
            </a:pPr>
            <a:r>
              <a:rPr lang="cs-CZ" sz="1600" kern="1200" smtClean="0">
                <a:solidFill>
                  <a:schemeClr val="tx1"/>
                </a:solidFill>
                <a:effectLst/>
                <a:latin typeface="Segoe UI" pitchFamily="34" charset="0"/>
                <a:ea typeface="+mn-ea"/>
                <a:cs typeface="+mn-cs"/>
              </a:rPr>
              <a:t>Swiss-US Safe Harbor - speciální verze pro Švýcarsko, Microsoft je na ni taky certifikován</a:t>
            </a:r>
          </a:p>
          <a:p>
            <a:pPr marL="285750" indent="-285750" rtl="0" fontAlgn="ctr">
              <a:buFont typeface="Arial" panose="020B0604020202020204" pitchFamily="34" charset="0"/>
              <a:buChar char="•"/>
            </a:pPr>
            <a:endParaRPr lang="cs-CZ" sz="1600" kern="1200" smtClean="0">
              <a:solidFill>
                <a:schemeClr val="tx1"/>
              </a:solidFill>
              <a:effectLst/>
              <a:latin typeface="Segoe UI" pitchFamily="34" charset="0"/>
              <a:ea typeface="+mn-ea"/>
              <a:cs typeface="+mn-cs"/>
            </a:endParaRPr>
          </a:p>
          <a:p>
            <a:endParaRPr lang="cs-CZ"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20</a:t>
            </a:fld>
            <a:endParaRPr lang="en-US" dirty="0"/>
          </a:p>
        </p:txBody>
      </p:sp>
    </p:spTree>
    <p:extLst>
      <p:ext uri="{BB962C8B-B14F-4D97-AF65-F5344CB8AC3E}">
        <p14:creationId xmlns:p14="http://schemas.microsoft.com/office/powerpoint/2010/main" val="83799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SOC = Service Organization Control</a:t>
            </a:r>
          </a:p>
          <a:p>
            <a:pPr marL="0" marR="0" indent="0" algn="l" defTabSz="1218987" rtl="0" eaLnBrk="1" fontAlgn="auto" latinLnBrk="0" hangingPunct="1">
              <a:lnSpc>
                <a:spcPct val="100000"/>
              </a:lnSpc>
              <a:spcBef>
                <a:spcPts val="0"/>
              </a:spcBef>
              <a:spcAft>
                <a:spcPts val="0"/>
              </a:spcAft>
              <a:buClrTx/>
              <a:buSzTx/>
              <a:buFontTx/>
              <a:buNone/>
              <a:tabLst/>
              <a:defRPr/>
            </a:pPr>
            <a:r>
              <a:rPr lang="cs-CZ" smtClean="0"/>
              <a:t>SSAE = Statement on Standards for Attestation Engagements</a:t>
            </a:r>
          </a:p>
          <a:p>
            <a:pPr marL="0" marR="0" indent="0" algn="l" defTabSz="1218987" rtl="0" eaLnBrk="1" fontAlgn="auto" latinLnBrk="0" hangingPunct="1">
              <a:lnSpc>
                <a:spcPct val="100000"/>
              </a:lnSpc>
              <a:spcBef>
                <a:spcPts val="0"/>
              </a:spcBef>
              <a:spcAft>
                <a:spcPts val="0"/>
              </a:spcAft>
              <a:buClrTx/>
              <a:buSzTx/>
              <a:buFontTx/>
              <a:buNone/>
              <a:tabLst/>
              <a:defRPr/>
            </a:pPr>
            <a:endParaRPr lang="cs-CZ" smtClean="0">
              <a:effectLst/>
            </a:endParaRPr>
          </a:p>
          <a:p>
            <a:pPr marL="0" marR="0" indent="0" algn="l" defTabSz="1218987" rtl="0" eaLnBrk="1" fontAlgn="auto" latinLnBrk="0" hangingPunct="1">
              <a:lnSpc>
                <a:spcPct val="100000"/>
              </a:lnSpc>
              <a:spcBef>
                <a:spcPts val="0"/>
              </a:spcBef>
              <a:spcAft>
                <a:spcPts val="0"/>
              </a:spcAft>
              <a:buClrTx/>
              <a:buSzTx/>
              <a:buFontTx/>
              <a:buNone/>
              <a:tabLst/>
              <a:defRPr/>
            </a:pPr>
            <a:r>
              <a:rPr lang="cs-CZ" smtClean="0">
                <a:effectLst/>
              </a:rPr>
              <a:t>FedRAMP = Federal</a:t>
            </a:r>
            <a:r>
              <a:rPr lang="cs-CZ" baseline="0" smtClean="0">
                <a:effectLst/>
              </a:rPr>
              <a:t> Risk and Authorization Management Program</a:t>
            </a:r>
          </a:p>
          <a:p>
            <a:pPr marL="0" marR="0" indent="0" algn="l" defTabSz="1218987" rtl="0" eaLnBrk="1" fontAlgn="auto" latinLnBrk="0" hangingPunct="1">
              <a:lnSpc>
                <a:spcPct val="100000"/>
              </a:lnSpc>
              <a:spcBef>
                <a:spcPts val="0"/>
              </a:spcBef>
              <a:spcAft>
                <a:spcPts val="0"/>
              </a:spcAft>
              <a:buClrTx/>
              <a:buSzTx/>
              <a:buFontTx/>
              <a:buNone/>
              <a:tabLst/>
              <a:defRPr/>
            </a:pPr>
            <a:endParaRPr lang="cs-CZ" baseline="0" smtClean="0">
              <a:effectLst/>
            </a:endParaRPr>
          </a:p>
          <a:p>
            <a:pPr marL="0" marR="0" indent="0" algn="l" defTabSz="1218987" rtl="0" eaLnBrk="1" fontAlgn="auto" latinLnBrk="0" hangingPunct="1">
              <a:lnSpc>
                <a:spcPct val="100000"/>
              </a:lnSpc>
              <a:spcBef>
                <a:spcPts val="0"/>
              </a:spcBef>
              <a:spcAft>
                <a:spcPts val="0"/>
              </a:spcAft>
              <a:buClrTx/>
              <a:buSzTx/>
              <a:buFontTx/>
              <a:buNone/>
              <a:tabLst/>
              <a:defRPr/>
            </a:pPr>
            <a:r>
              <a:rPr lang="cs-CZ" baseline="0" smtClean="0">
                <a:effectLst/>
              </a:rPr>
              <a:t>+ HIPAA Business Associate Agreement – healthcare přídavek, nabízí se zákazníkům navíc</a:t>
            </a:r>
            <a:endParaRPr lang="cs-CZ" smtClean="0">
              <a:effectLst/>
            </a:endParaRPr>
          </a:p>
          <a:p>
            <a:endParaRPr lang="cs-CZ"/>
          </a:p>
        </p:txBody>
      </p:sp>
      <p:sp>
        <p:nvSpPr>
          <p:cNvPr id="4" name="Slide Number Placeholder 3"/>
          <p:cNvSpPr>
            <a:spLocks noGrp="1"/>
          </p:cNvSpPr>
          <p:nvPr>
            <p:ph type="sldNum" sz="quarter" idx="10"/>
          </p:nvPr>
        </p:nvSpPr>
        <p:spPr/>
        <p:txBody>
          <a:bodyPr/>
          <a:lstStyle/>
          <a:p>
            <a:fld id="{82AABF77-E2E4-44CA-BA5C-65E132CF08D8}" type="slidenum">
              <a:rPr lang="en-US" smtClean="0"/>
              <a:pPr/>
              <a:t>21</a:t>
            </a:fld>
            <a:endParaRPr lang="en-US" dirty="0"/>
          </a:p>
        </p:txBody>
      </p:sp>
    </p:spTree>
    <p:extLst>
      <p:ext uri="{BB962C8B-B14F-4D97-AF65-F5344CB8AC3E}">
        <p14:creationId xmlns:p14="http://schemas.microsoft.com/office/powerpoint/2010/main" val="299914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Diablo III, SimCity,</a:t>
            </a:r>
            <a:r>
              <a:rPr lang="cs-CZ" baseline="0" smtClean="0"/>
              <a:t> Battlefield 4 – všichni měli problémy se zátěží při launchi. V případě Titanfallu se tomu chtěli vyhnout a zvolili „tajnou“ zbraň – microsoftí cloud.</a:t>
            </a:r>
          </a:p>
          <a:p>
            <a:endParaRPr lang="cs-CZ" baseline="0" smtClean="0"/>
          </a:p>
          <a:p>
            <a:r>
              <a:rPr lang="cs-CZ" baseline="0" smtClean="0"/>
              <a:t>Princip spočívá v přenesení věcí, které tradičně počítala konzole, do cloudu – převážně se jedná o umělou inteligenci počítačových spoluhráčů.</a:t>
            </a:r>
          </a:p>
          <a:p>
            <a:r>
              <a:rPr lang="cs-CZ" baseline="0" smtClean="0"/>
              <a:t>Konzole tradičně používaly model, kdy hráči sami hostují multiplayerové hry – s tím se pojí spousta nevýhod (synchronizace, co když jeden vypadne, omezení propustnosti...).</a:t>
            </a:r>
          </a:p>
          <a:p>
            <a:endParaRPr lang="cs-CZ" baseline="0" smtClean="0"/>
          </a:p>
          <a:p>
            <a:r>
              <a:rPr lang="cs-CZ" baseline="0" smtClean="0"/>
              <a:t>Díky tomu, že Azure slouží jako hub, ke kterému se připojují všichni hráči (a to ještě k datacentru, které mají nejblíž), ping záleží jenom na jejich vlastní rychlosti připojení.</a:t>
            </a:r>
          </a:p>
          <a:p>
            <a:endParaRPr lang="cs-CZ" baseline="0" smtClean="0"/>
          </a:p>
          <a:p>
            <a:r>
              <a:rPr lang="cs-CZ" baseline="0" smtClean="0"/>
              <a:t>Navíc, jakmile se naplní kapacita jednoho datacentra, dá se traffic přesměrovat do jiného – při betatestu se zapojily 2 miliony hráčů a evropské DC přestalo zvládat, tak prostě začali posílat hráče do US.</a:t>
            </a:r>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23</a:t>
            </a:fld>
            <a:endParaRPr lang="cs-CZ"/>
          </a:p>
        </p:txBody>
      </p:sp>
    </p:spTree>
    <p:extLst>
      <p:ext uri="{BB962C8B-B14F-4D97-AF65-F5344CB8AC3E}">
        <p14:creationId xmlns:p14="http://schemas.microsoft.com/office/powerpoint/2010/main" val="100328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https://customers.microsoft.com/Pages/CustomerStory.aspx?recid=7942</a:t>
            </a:r>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24</a:t>
            </a:fld>
            <a:endParaRPr lang="cs-CZ"/>
          </a:p>
        </p:txBody>
      </p:sp>
    </p:spTree>
    <p:extLst>
      <p:ext uri="{BB962C8B-B14F-4D97-AF65-F5344CB8AC3E}">
        <p14:creationId xmlns:p14="http://schemas.microsoft.com/office/powerpoint/2010/main" val="2412770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NBC Olympics používá pro streamování</a:t>
            </a:r>
            <a:r>
              <a:rPr lang="cs-CZ" baseline="0" smtClean="0"/>
              <a:t> videa Azure Media Services.</a:t>
            </a:r>
          </a:p>
          <a:p>
            <a:endParaRPr lang="cs-CZ" baseline="0" smtClean="0"/>
          </a:p>
          <a:p>
            <a:r>
              <a:rPr lang="en-US" smtClean="0"/>
              <a:t>cloud encoding and hosting platform provider for </a:t>
            </a:r>
            <a:r>
              <a:rPr lang="en-US" smtClean="0">
                <a:hlinkClick r:id="rId3"/>
              </a:rPr>
              <a:t>NBC Olympics</a:t>
            </a:r>
            <a:r>
              <a:rPr lang="en-US" smtClean="0"/>
              <a:t>, a division of the NBC Sports Group, during its production of the 2014 Olympic Winter Games in Sochi, Russia, Feb. 6–23.</a:t>
            </a:r>
            <a:endParaRPr lang="cs-CZ" smtClean="0"/>
          </a:p>
        </p:txBody>
      </p:sp>
      <p:sp>
        <p:nvSpPr>
          <p:cNvPr id="4" name="Header Placeholder 3"/>
          <p:cNvSpPr>
            <a:spLocks noGrp="1"/>
          </p:cNvSpPr>
          <p:nvPr>
            <p:ph type="hdr" sz="quarter" idx="10"/>
          </p:nvPr>
        </p:nvSpPr>
        <p:spPr/>
        <p:txBody>
          <a:bodyPr/>
          <a:lstStyle/>
          <a:p>
            <a:r>
              <a:rPr lang="en-US" dirty="0" smtClean="0">
                <a:solidFill>
                  <a:prstClr val="black"/>
                </a:solidFill>
              </a:rPr>
              <a:t>WPC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22760"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1/13/2015 10:18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904977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Dělení</a:t>
            </a:r>
            <a:r>
              <a:rPr lang="cs-CZ" baseline="0" smtClean="0"/>
              <a:t> jednotlivých služeb není úplně jednoduché, protože se často prolínají a navazují na sebe. Když tvořím web, potřebuji hosting a databázi, ale taky třeba traffic manager, CDN, storage...; když vyrábím appku, tak použiji Mobile Services, ale taky třeba WebAPI, storage...</a:t>
            </a:r>
          </a:p>
        </p:txBody>
      </p:sp>
      <p:sp>
        <p:nvSpPr>
          <p:cNvPr id="4" name="Slide Number Placeholder 3"/>
          <p:cNvSpPr>
            <a:spLocks noGrp="1"/>
          </p:cNvSpPr>
          <p:nvPr>
            <p:ph type="sldNum" sz="quarter" idx="10"/>
          </p:nvPr>
        </p:nvSpPr>
        <p:spPr/>
        <p:txBody>
          <a:bodyPr/>
          <a:lstStyle/>
          <a:p>
            <a:fld id="{91733D27-B4FB-4088-B77E-42454FE0F198}" type="slidenum">
              <a:rPr lang="cs-CZ" smtClean="0"/>
              <a:t>27</a:t>
            </a:fld>
            <a:endParaRPr lang="cs-CZ"/>
          </a:p>
        </p:txBody>
      </p:sp>
    </p:spTree>
    <p:extLst>
      <p:ext uri="{BB962C8B-B14F-4D97-AF65-F5344CB8AC3E}">
        <p14:creationId xmlns:p14="http://schemas.microsoft.com/office/powerpoint/2010/main" val="40751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dirty="0" smtClean="0"/>
              <a:t>Describe the various computing patterns that</a:t>
            </a:r>
            <a:r>
              <a:rPr lang="en-US" baseline="0" dirty="0" smtClean="0"/>
              <a:t> are good for Cloud Computing</a:t>
            </a:r>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pPr marL="171450" indent="-171450">
              <a:buFont typeface="Arial" pitchFamily="34" charset="0"/>
              <a:buChar char="•"/>
            </a:pPr>
            <a:r>
              <a:rPr lang="en-US" dirty="0" smtClean="0"/>
              <a:t>There</a:t>
            </a:r>
            <a:r>
              <a:rPr lang="en-US" baseline="0" dirty="0" smtClean="0"/>
              <a:t> are numerous terms and definitions floating around in the industry for “the cloud”, “cloud computing”, “cloud services”, etc.</a:t>
            </a:r>
          </a:p>
          <a:p>
            <a:pPr marL="171450" indent="-171450">
              <a:buFont typeface="Arial" pitchFamily="34" charset="0"/>
              <a:buChar char="•"/>
            </a:pPr>
            <a:r>
              <a:rPr lang="en-US" baseline="0" dirty="0" smtClean="0"/>
              <a:t>Microsoft thinks of the cloud as simply an approach to computing that enables applications to be delivered at scale for a variety of workloads and client devices.</a:t>
            </a:r>
            <a:endParaRPr lang="en-US" dirty="0" smtClean="0"/>
          </a:p>
          <a:p>
            <a:pPr marL="171450" indent="-171450">
              <a:buFont typeface="Arial" pitchFamily="34" charset="0"/>
              <a:buChar char="•"/>
            </a:pPr>
            <a:r>
              <a:rPr lang="en-US" dirty="0" smtClean="0"/>
              <a:t>The cloud can help deliver IT as a standardized service…freeing you up to focus on your business</a:t>
            </a:r>
          </a:p>
          <a:p>
            <a:pPr marL="285750" indent="-285750">
              <a:buFont typeface="Arial" panose="020B0604020202020204" pitchFamily="34" charset="0"/>
              <a:buChar char="•"/>
            </a:pPr>
            <a:r>
              <a:rPr lang="en-US" dirty="0" smtClean="0"/>
              <a:t>Cover the workloads</a:t>
            </a:r>
            <a:r>
              <a:rPr lang="en-US" baseline="0" dirty="0" smtClean="0"/>
              <a:t> in the slide</a:t>
            </a:r>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Tree>
    <p:extLst>
      <p:ext uri="{BB962C8B-B14F-4D97-AF65-F5344CB8AC3E}">
        <p14:creationId xmlns:p14="http://schemas.microsoft.com/office/powerpoint/2010/main" val="1883130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VM se</a:t>
            </a:r>
            <a:r>
              <a:rPr lang="cs-CZ" baseline="0" smtClean="0"/>
              <a:t> nabízí zvlášť jako IaaS.</a:t>
            </a:r>
          </a:p>
          <a:p>
            <a:endParaRPr lang="cs-CZ" baseline="0" smtClean="0"/>
          </a:p>
          <a:p>
            <a:r>
              <a:rPr lang="cs-CZ" baseline="0" smtClean="0"/>
              <a:t>V SDK je simulátor Azure</a:t>
            </a:r>
          </a:p>
          <a:p>
            <a:endParaRPr lang="cs-CZ" baseline="0" smtClean="0"/>
          </a:p>
          <a:p>
            <a:r>
              <a:rPr lang="cs-CZ" baseline="0" smtClean="0"/>
              <a:t>Všechna nastavení je potřeba provést při startu role, jinak se nepersistují.</a:t>
            </a:r>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29</a:t>
            </a:fld>
            <a:endParaRPr lang="cs-CZ"/>
          </a:p>
        </p:txBody>
      </p:sp>
    </p:spTree>
    <p:extLst>
      <p:ext uri="{BB962C8B-B14F-4D97-AF65-F5344CB8AC3E}">
        <p14:creationId xmlns:p14="http://schemas.microsoft.com/office/powerpoint/2010/main" val="190052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30</a:t>
            </a:fld>
            <a:endParaRPr lang="cs-CZ"/>
          </a:p>
        </p:txBody>
      </p:sp>
    </p:spTree>
    <p:extLst>
      <p:ext uri="{BB962C8B-B14F-4D97-AF65-F5344CB8AC3E}">
        <p14:creationId xmlns:p14="http://schemas.microsoft.com/office/powerpoint/2010/main" val="111795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4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4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1ED8F25-B083-4128-B7CF-A5DE61C89776}" type="datetime1">
              <a:rPr lang="en-US" smtClean="0">
                <a:solidFill>
                  <a:prstClr val="black"/>
                </a:solidFill>
              </a:rPr>
              <a:pPr/>
              <a:t>1/13/2015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163378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Microsoft</a:t>
            </a:r>
            <a:r>
              <a:rPr lang="cs-CZ" baseline="0" smtClean="0"/>
              <a:t> Azure je cloudová služba, takže se platí formou předplatného. </a:t>
            </a:r>
          </a:p>
          <a:p>
            <a:r>
              <a:rPr lang="cs-CZ" baseline="0" smtClean="0"/>
              <a:t>Varianty:</a:t>
            </a:r>
          </a:p>
          <a:p>
            <a:pPr marL="285750" indent="-285750">
              <a:buFontTx/>
              <a:buChar char="-"/>
            </a:pPr>
            <a:r>
              <a:rPr lang="cs-CZ" b="1" baseline="0" smtClean="0"/>
              <a:t>Pay as You Go</a:t>
            </a:r>
            <a:r>
              <a:rPr lang="cs-CZ" baseline="0" smtClean="0"/>
              <a:t>: bez dlouhodobého závazku, možnost kdykoliv zrušit</a:t>
            </a:r>
          </a:p>
          <a:p>
            <a:pPr marL="285750" indent="-285750">
              <a:buFontTx/>
              <a:buChar char="-"/>
            </a:pPr>
            <a:r>
              <a:rPr lang="cs-CZ" b="1" baseline="0" smtClean="0"/>
              <a:t>6 měsíců </a:t>
            </a:r>
            <a:r>
              <a:rPr lang="cs-CZ" baseline="0" smtClean="0"/>
              <a:t>nebo </a:t>
            </a:r>
            <a:r>
              <a:rPr lang="cs-CZ" b="1" baseline="0" smtClean="0"/>
              <a:t>12 měsíců</a:t>
            </a:r>
            <a:r>
              <a:rPr lang="cs-CZ" baseline="0" smtClean="0"/>
              <a:t>: závazek minimální útraty, podle její velikosti potom slevy (cca 20-30 %)</a:t>
            </a:r>
          </a:p>
          <a:p>
            <a:pPr marL="285750" indent="-285750">
              <a:buFontTx/>
              <a:buChar char="-"/>
            </a:pPr>
            <a:r>
              <a:rPr lang="cs-CZ" baseline="0" smtClean="0"/>
              <a:t>je možné platit měsíčně, nebo celé období předem (pak jsou další slevy)</a:t>
            </a:r>
          </a:p>
          <a:p>
            <a:pPr marL="285750" indent="-285750">
              <a:buFontTx/>
              <a:buChar char="-"/>
            </a:pPr>
            <a:endParaRPr lang="cs-CZ" baseline="0" smtClean="0"/>
          </a:p>
          <a:p>
            <a:pPr marL="0" indent="0">
              <a:buFontTx/>
              <a:buNone/>
            </a:pPr>
            <a:r>
              <a:rPr lang="cs-CZ" baseline="0" smtClean="0"/>
              <a:t>Fixní náklady se mění na variabilní.</a:t>
            </a:r>
          </a:p>
          <a:p>
            <a:pPr marL="0" indent="0">
              <a:buFontTx/>
              <a:buNone/>
            </a:pPr>
            <a:endParaRPr lang="cs-CZ" baseline="0" smtClean="0"/>
          </a:p>
          <a:p>
            <a:pPr marL="0" indent="0">
              <a:buFontTx/>
              <a:buNone/>
            </a:pPr>
            <a:r>
              <a:rPr lang="cs-CZ" baseline="0" smtClean="0"/>
              <a:t>Ze své podstaty je služba flexibilní – je možné měnit parametry (a tedy spotřebu) podle aktuální potřeby a je také možné ji kdykoliv vypnout nebo úplně zrušit.</a:t>
            </a:r>
          </a:p>
          <a:p>
            <a:pPr marL="0" indent="0">
              <a:buFontTx/>
              <a:buNone/>
            </a:pPr>
            <a:endParaRPr lang="cs-CZ" baseline="0" smtClean="0"/>
          </a:p>
          <a:p>
            <a:pPr marL="0" indent="0">
              <a:buFontTx/>
              <a:buNone/>
            </a:pPr>
            <a:r>
              <a:rPr lang="cs-CZ" baseline="0" smtClean="0"/>
              <a:t>Aktuální informace o možnostech financování jsou k nalezení zde: http://azure.microsoft.com/en-us/pricing/overview/</a:t>
            </a:r>
          </a:p>
        </p:txBody>
      </p:sp>
      <p:sp>
        <p:nvSpPr>
          <p:cNvPr id="4" name="Slide Number Placeholder 3"/>
          <p:cNvSpPr>
            <a:spLocks noGrp="1"/>
          </p:cNvSpPr>
          <p:nvPr>
            <p:ph type="sldNum" sz="quarter" idx="10"/>
          </p:nvPr>
        </p:nvSpPr>
        <p:spPr/>
        <p:txBody>
          <a:bodyPr/>
          <a:lstStyle/>
          <a:p>
            <a:fld id="{82AABF77-E2E4-44CA-BA5C-65E132CF08D8}" type="slidenum">
              <a:rPr lang="en-US" smtClean="0"/>
              <a:pPr/>
              <a:t>33</a:t>
            </a:fld>
            <a:endParaRPr lang="en-US" dirty="0"/>
          </a:p>
        </p:txBody>
      </p:sp>
    </p:spTree>
    <p:extLst>
      <p:ext uri="{BB962C8B-B14F-4D97-AF65-F5344CB8AC3E}">
        <p14:creationId xmlns:p14="http://schemas.microsoft.com/office/powerpoint/2010/main" val="2405646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400" smtClean="0"/>
              <a:t>Trial – možnost vyzkoušet</a:t>
            </a:r>
            <a:r>
              <a:rPr lang="cs-CZ" sz="1400" baseline="0" smtClean="0"/>
              <a:t> služby Azure na jeden měsíc zdarma. Zákazník obdrží kredit 150 € a může jej libovolně využít. 150 € vystačí např. na:</a:t>
            </a:r>
          </a:p>
          <a:p>
            <a:pPr marL="285750" indent="-285750">
              <a:buFontTx/>
              <a:buChar char="-"/>
            </a:pPr>
            <a:r>
              <a:rPr lang="cs-CZ" sz="1400" baseline="0" smtClean="0"/>
              <a:t>nepřetržitý provoz dvou small instancí virtuálních mašin nebo</a:t>
            </a:r>
          </a:p>
          <a:p>
            <a:pPr marL="285750" indent="-285750">
              <a:buFontTx/>
              <a:buChar char="-"/>
            </a:pPr>
            <a:r>
              <a:rPr lang="cs-CZ" sz="1400" smtClean="0"/>
              <a:t>uložení</a:t>
            </a:r>
            <a:r>
              <a:rPr lang="cs-CZ" sz="1400" baseline="0" smtClean="0"/>
              <a:t> 800 GB do Storage nebo</a:t>
            </a:r>
          </a:p>
          <a:p>
            <a:pPr marL="285750" indent="-285750">
              <a:buFontTx/>
              <a:buChar char="-"/>
            </a:pPr>
            <a:r>
              <a:rPr lang="cs-CZ" sz="1400" smtClean="0"/>
              <a:t>3 web role, 2 worker role, medium instance, 10 hodin denně, 5 dní v týdnu nebo</a:t>
            </a:r>
          </a:p>
          <a:p>
            <a:pPr marL="285750" indent="-285750">
              <a:buFontTx/>
              <a:buChar char="-"/>
            </a:pPr>
            <a:r>
              <a:rPr lang="cs-CZ" sz="1400" smtClean="0"/>
              <a:t>běh</a:t>
            </a:r>
            <a:r>
              <a:rPr lang="cs-CZ" sz="1400" baseline="0" smtClean="0"/>
              <a:t> </a:t>
            </a:r>
            <a:r>
              <a:rPr lang="cs-CZ" sz="1400" smtClean="0"/>
              <a:t>100 GB SQL databáze celý měsíc</a:t>
            </a:r>
          </a:p>
          <a:p>
            <a:pPr marL="285750" indent="-285750">
              <a:buFontTx/>
              <a:buChar char="-"/>
            </a:pPr>
            <a:endParaRPr lang="cs-CZ" sz="1400" smtClean="0"/>
          </a:p>
          <a:p>
            <a:pPr marL="0" indent="0">
              <a:buFontTx/>
              <a:buNone/>
            </a:pPr>
            <a:r>
              <a:rPr lang="cs-CZ" sz="1400" smtClean="0"/>
              <a:t>Nevyužitý kredit se nepřenáší do dalšího měsíce a nedá se přenést na jiné předplatné.</a:t>
            </a:r>
          </a:p>
          <a:p>
            <a:endParaRPr lang="cs-CZ" sz="1400" smtClean="0"/>
          </a:p>
          <a:p>
            <a:r>
              <a:rPr lang="cs-CZ" sz="1400" smtClean="0"/>
              <a:t>Při</a:t>
            </a:r>
            <a:r>
              <a:rPr lang="cs-CZ" sz="1400" baseline="0" smtClean="0"/>
              <a:t> registraci trialky je potřeba zadat číslo karty, ale nebude z ní nic strženo – subskripce má nastavený spending limit 0 €, což znamená, že se po vyčerpání kreditu deaktivuje. Spending limit je možné kdykoliv vypnout a přejít tak na pay-as-you-go režim.</a:t>
            </a:r>
            <a:endParaRPr lang="cs-CZ" sz="1400"/>
          </a:p>
        </p:txBody>
      </p:sp>
      <p:sp>
        <p:nvSpPr>
          <p:cNvPr id="4" name="Slide Number Placeholder 3"/>
          <p:cNvSpPr>
            <a:spLocks noGrp="1"/>
          </p:cNvSpPr>
          <p:nvPr>
            <p:ph type="sldNum" sz="quarter" idx="10"/>
          </p:nvPr>
        </p:nvSpPr>
        <p:spPr/>
        <p:txBody>
          <a:bodyPr/>
          <a:lstStyle/>
          <a:p>
            <a:fld id="{82AABF77-E2E4-44CA-BA5C-65E132CF08D8}" type="slidenum">
              <a:rPr lang="en-US" smtClean="0"/>
              <a:pPr/>
              <a:t>34</a:t>
            </a:fld>
            <a:endParaRPr lang="en-US" dirty="0"/>
          </a:p>
        </p:txBody>
      </p:sp>
    </p:spTree>
    <p:extLst>
      <p:ext uri="{BB962C8B-B14F-4D97-AF65-F5344CB8AC3E}">
        <p14:creationId xmlns:p14="http://schemas.microsoft.com/office/powerpoint/2010/main" val="267956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Předplatitelé MSDN mají nárok na free credit v závislosti na tom, jaké</a:t>
            </a:r>
            <a:r>
              <a:rPr lang="cs-CZ" baseline="0" smtClean="0"/>
              <a:t> mají předplatné.</a:t>
            </a:r>
            <a:endParaRPr lang="cs-CZ"/>
          </a:p>
        </p:txBody>
      </p:sp>
      <p:sp>
        <p:nvSpPr>
          <p:cNvPr id="4" name="Slide Number Placeholder 3"/>
          <p:cNvSpPr>
            <a:spLocks noGrp="1"/>
          </p:cNvSpPr>
          <p:nvPr>
            <p:ph type="sldNum" sz="quarter" idx="10"/>
          </p:nvPr>
        </p:nvSpPr>
        <p:spPr/>
        <p:txBody>
          <a:bodyPr/>
          <a:lstStyle/>
          <a:p>
            <a:fld id="{82AABF77-E2E4-44CA-BA5C-65E132CF08D8}" type="slidenum">
              <a:rPr lang="en-US" smtClean="0"/>
              <a:pPr/>
              <a:t>35</a:t>
            </a:fld>
            <a:endParaRPr lang="en-US" dirty="0"/>
          </a:p>
        </p:txBody>
      </p:sp>
    </p:spTree>
    <p:extLst>
      <p:ext uri="{BB962C8B-B14F-4D97-AF65-F5344CB8AC3E}">
        <p14:creationId xmlns:p14="http://schemas.microsoft.com/office/powerpoint/2010/main" val="2260198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Předplatitelé MSDN mají nárok na free credit v závislosti na tom, jaké</a:t>
            </a:r>
            <a:r>
              <a:rPr lang="cs-CZ" baseline="0" smtClean="0"/>
              <a:t> mají předplatné.</a:t>
            </a:r>
            <a:endParaRPr lang="cs-CZ"/>
          </a:p>
        </p:txBody>
      </p:sp>
      <p:sp>
        <p:nvSpPr>
          <p:cNvPr id="4" name="Slide Number Placeholder 3"/>
          <p:cNvSpPr>
            <a:spLocks noGrp="1"/>
          </p:cNvSpPr>
          <p:nvPr>
            <p:ph type="sldNum" sz="quarter" idx="10"/>
          </p:nvPr>
        </p:nvSpPr>
        <p:spPr/>
        <p:txBody>
          <a:bodyPr/>
          <a:lstStyle/>
          <a:p>
            <a:fld id="{82AABF77-E2E4-44CA-BA5C-65E132CF08D8}" type="slidenum">
              <a:rPr lang="en-US" smtClean="0"/>
              <a:pPr/>
              <a:t>36</a:t>
            </a:fld>
            <a:endParaRPr lang="en-US" dirty="0"/>
          </a:p>
        </p:txBody>
      </p:sp>
    </p:spTree>
    <p:extLst>
      <p:ext uri="{BB962C8B-B14F-4D97-AF65-F5344CB8AC3E}">
        <p14:creationId xmlns:p14="http://schemas.microsoft.com/office/powerpoint/2010/main" val="2914346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30E22BB-1869-4D9D-B8D2-1612EB3883AA}" type="datetime1">
              <a:rPr lang="en-US" smtClean="0">
                <a:solidFill>
                  <a:prstClr val="black"/>
                </a:solidFill>
              </a:rPr>
              <a:pPr/>
              <a:t>1/13/2015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40623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4919F-9FC7-4638-A41A-3D980986B2E8}" type="slidenum">
              <a:rPr lang="en-US" smtClean="0"/>
              <a:pPr/>
              <a:t>6</a:t>
            </a:fld>
            <a:endParaRPr lang="en-US"/>
          </a:p>
        </p:txBody>
      </p:sp>
    </p:spTree>
    <p:extLst>
      <p:ext uri="{BB962C8B-B14F-4D97-AF65-F5344CB8AC3E}">
        <p14:creationId xmlns:p14="http://schemas.microsoft.com/office/powerpoint/2010/main" val="382606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7</a:t>
            </a:fld>
            <a:endParaRPr lang="cs-CZ"/>
          </a:p>
        </p:txBody>
      </p:sp>
    </p:spTree>
    <p:extLst>
      <p:ext uri="{BB962C8B-B14F-4D97-AF65-F5344CB8AC3E}">
        <p14:creationId xmlns:p14="http://schemas.microsoft.com/office/powerpoint/2010/main" val="179000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Vertikální </a:t>
            </a:r>
          </a:p>
          <a:p>
            <a:pPr marL="285750" indent="-285750">
              <a:buFontTx/>
              <a:buChar char="-"/>
            </a:pPr>
            <a:r>
              <a:rPr lang="cs-CZ" smtClean="0"/>
              <a:t>navýšení odpovídajících vlastností zdroje</a:t>
            </a:r>
          </a:p>
          <a:p>
            <a:pPr marL="285750" indent="-285750">
              <a:buFontTx/>
              <a:buChar char="-"/>
            </a:pPr>
            <a:r>
              <a:rPr lang="cs-CZ" smtClean="0"/>
              <a:t>workload jde na tu jednu výkonnější jednotku (je v jendom boxu)</a:t>
            </a:r>
          </a:p>
          <a:p>
            <a:endParaRPr lang="cs-CZ" smtClean="0"/>
          </a:p>
          <a:p>
            <a:r>
              <a:rPr lang="cs-CZ" smtClean="0"/>
              <a:t>Horizontální</a:t>
            </a:r>
            <a:r>
              <a:rPr lang="cs-CZ" baseline="0" smtClean="0"/>
              <a:t> </a:t>
            </a:r>
          </a:p>
          <a:p>
            <a:pPr marL="285750" indent="-285750">
              <a:buFontTx/>
              <a:buChar char="-"/>
            </a:pPr>
            <a:r>
              <a:rPr lang="cs-CZ" baseline="0" smtClean="0"/>
              <a:t>více zdrojů stejného typu</a:t>
            </a:r>
          </a:p>
          <a:p>
            <a:pPr marL="285750" indent="-285750">
              <a:buFontTx/>
              <a:buChar char="-"/>
            </a:pPr>
            <a:r>
              <a:rPr lang="cs-CZ" baseline="0" smtClean="0"/>
              <a:t>workload se mezi ně rozděluje</a:t>
            </a:r>
          </a:p>
          <a:p>
            <a:pPr marL="285750" indent="-285750">
              <a:buFontTx/>
              <a:buChar char="-"/>
            </a:pPr>
            <a:r>
              <a:rPr lang="cs-CZ" baseline="0" smtClean="0"/>
              <a:t>aby to bylo možné, je potřeba minimalizovat závislosti a zredukovat sdílené zdroje</a:t>
            </a:r>
          </a:p>
          <a:p>
            <a:pPr marL="285750" indent="-285750">
              <a:buFontTx/>
              <a:buChar char="-"/>
            </a:pPr>
            <a:r>
              <a:rPr lang="cs-CZ" baseline="0" smtClean="0"/>
              <a:t>homogenní, stateless uzly</a:t>
            </a:r>
          </a:p>
        </p:txBody>
      </p:sp>
      <p:sp>
        <p:nvSpPr>
          <p:cNvPr id="4" name="Slide Number Placeholder 3"/>
          <p:cNvSpPr>
            <a:spLocks noGrp="1"/>
          </p:cNvSpPr>
          <p:nvPr>
            <p:ph type="sldNum" sz="quarter" idx="10"/>
          </p:nvPr>
        </p:nvSpPr>
        <p:spPr/>
        <p:txBody>
          <a:bodyPr/>
          <a:lstStyle/>
          <a:p>
            <a:fld id="{82AABF77-E2E4-44CA-BA5C-65E132CF08D8}" type="slidenum">
              <a:rPr lang="en-US" smtClean="0"/>
              <a:pPr/>
              <a:t>8</a:t>
            </a:fld>
            <a:endParaRPr lang="en-US" dirty="0"/>
          </a:p>
        </p:txBody>
      </p:sp>
    </p:spTree>
    <p:extLst>
      <p:ext uri="{BB962C8B-B14F-4D97-AF65-F5344CB8AC3E}">
        <p14:creationId xmlns:p14="http://schemas.microsoft.com/office/powerpoint/2010/main" val="277722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http://azure.microsoft.com/en-us/regions/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1/13/2015 10:18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337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Speaking Points:</a:t>
            </a:r>
          </a:p>
          <a:p>
            <a:pPr marL="171450" indent="-171450">
              <a:buFont typeface="Arial" pitchFamily="34" charset="0"/>
              <a:buChar char="•"/>
            </a:pPr>
            <a:r>
              <a:rPr lang="en-US" sz="1100" dirty="0" smtClean="0"/>
              <a:t>The third aspect</a:t>
            </a:r>
            <a:r>
              <a:rPr lang="en-US" sz="1100" baseline="0" dirty="0" smtClean="0"/>
              <a:t> of Windows Azure Virtual Machines that is important to understand is ….</a:t>
            </a:r>
            <a:endParaRPr lang="en-US" sz="1100" dirty="0" smtClean="0"/>
          </a:p>
          <a:p>
            <a:pPr marL="171450" indent="-171450">
              <a:buFont typeface="Arial" pitchFamily="34" charset="0"/>
              <a:buChar char="•"/>
            </a:pPr>
            <a:r>
              <a:rPr lang="en-US" sz="1100" dirty="0" smtClean="0"/>
              <a:t>Another thing that is nice</a:t>
            </a:r>
            <a:r>
              <a:rPr lang="en-US" sz="1100" baseline="0" dirty="0" smtClean="0"/>
              <a:t> about the Windows Azure Storage solution is that we have support for </a:t>
            </a:r>
            <a:r>
              <a:rPr lang="en-US" sz="1100" dirty="0" smtClean="0"/>
              <a:t>Continuous storage geo-replication</a:t>
            </a:r>
          </a:p>
          <a:p>
            <a:pPr marL="171450" indent="-171450">
              <a:buFont typeface="Arial" pitchFamily="34" charset="0"/>
              <a:buChar char="•"/>
            </a:pPr>
            <a:r>
              <a:rPr lang="en-US" sz="1100" dirty="0" smtClean="0"/>
              <a:t>What this means is that whenever you save something in the storage system, in the background we can automatically replicate the</a:t>
            </a:r>
            <a:r>
              <a:rPr lang="en-US" sz="1100" baseline="0" dirty="0" smtClean="0"/>
              <a:t> data to </a:t>
            </a:r>
            <a:r>
              <a:rPr lang="en-US" sz="1100" dirty="0" smtClean="0"/>
              <a:t>another</a:t>
            </a:r>
            <a:r>
              <a:rPr lang="en-US" sz="1100" baseline="0" dirty="0" smtClean="0"/>
              <a:t> datacenter</a:t>
            </a:r>
          </a:p>
          <a:p>
            <a:pPr marL="171450" indent="-171450">
              <a:buFont typeface="Arial" pitchFamily="34" charset="0"/>
              <a:buChar char="•"/>
            </a:pPr>
            <a:r>
              <a:rPr lang="en-US" sz="1100" baseline="0" dirty="0" smtClean="0"/>
              <a:t>We guarantee that these data centers are several hundred miles (500) apart so that in the case of a natural disaster or a complete data center failure you can be ensured that a copy of your data exists somewhere else.  </a:t>
            </a:r>
          </a:p>
          <a:p>
            <a:pPr marL="171450" indent="-171450">
              <a:buFont typeface="Arial" pitchFamily="34" charset="0"/>
              <a:buChar char="•"/>
            </a:pPr>
            <a:r>
              <a:rPr lang="en-US" sz="1100" baseline="0" dirty="0" smtClean="0"/>
              <a:t>You don’t have to set anything up to enable it. It’s automatically enabled by default.</a:t>
            </a:r>
          </a:p>
          <a:p>
            <a:pPr marL="171450" indent="-171450">
              <a:buFont typeface="Arial" pitchFamily="34" charset="0"/>
              <a:buChar char="•"/>
            </a:pPr>
            <a:r>
              <a:rPr lang="en-US" sz="1100" baseline="0" dirty="0" smtClean="0"/>
              <a:t>You can turn it off if there are policy reasons why you wouldn’t want it enabled.  </a:t>
            </a:r>
          </a:p>
          <a:p>
            <a:pPr marL="171450" indent="-171450">
              <a:buFont typeface="Arial" pitchFamily="34" charset="0"/>
              <a:buChar char="•"/>
            </a:pPr>
            <a:r>
              <a:rPr lang="en-US" sz="1100" baseline="0" dirty="0" smtClean="0"/>
              <a:t>The end result is that you can deliver more robust solutions with even greater integrity</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1896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 auto</a:t>
            </a:r>
          </a:p>
          <a:p>
            <a:r>
              <a:rPr lang="cs-CZ" smtClean="0"/>
              <a:t>+ vysoká dostupnost (load-balancing)</a:t>
            </a:r>
          </a:p>
          <a:p>
            <a:r>
              <a:rPr lang="cs-CZ" smtClean="0"/>
              <a:t>+ spolehlivost (replikace)</a:t>
            </a:r>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13</a:t>
            </a:fld>
            <a:endParaRPr lang="cs-CZ"/>
          </a:p>
        </p:txBody>
      </p:sp>
    </p:spTree>
    <p:extLst>
      <p:ext uri="{BB962C8B-B14F-4D97-AF65-F5344CB8AC3E}">
        <p14:creationId xmlns:p14="http://schemas.microsoft.com/office/powerpoint/2010/main" val="61901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mtClean="0"/>
              <a:t>https://manage.windowsazure.com</a:t>
            </a:r>
          </a:p>
          <a:p>
            <a:r>
              <a:rPr lang="cs-CZ" smtClean="0"/>
              <a:t>http://azure.microsoft.com/en-us/documentation/articles/install-configure-powershell/</a:t>
            </a:r>
          </a:p>
          <a:p>
            <a:r>
              <a:rPr lang="cs-CZ" smtClean="0"/>
              <a:t>http://www.nuget.org/packages/microsoft.windowsazure.management.libraries</a:t>
            </a:r>
          </a:p>
          <a:p>
            <a:endParaRPr lang="cs-CZ" smtClean="0"/>
          </a:p>
          <a:p>
            <a:r>
              <a:rPr lang="cs-CZ" smtClean="0"/>
              <a:t>PowerShell dokumentace: http://msdn.microsoft.com/en-us/library/azure/jj554330.aspx</a:t>
            </a:r>
            <a:endParaRPr lang="cs-CZ"/>
          </a:p>
        </p:txBody>
      </p:sp>
      <p:sp>
        <p:nvSpPr>
          <p:cNvPr id="4" name="Slide Number Placeholder 3"/>
          <p:cNvSpPr>
            <a:spLocks noGrp="1"/>
          </p:cNvSpPr>
          <p:nvPr>
            <p:ph type="sldNum" sz="quarter" idx="10"/>
          </p:nvPr>
        </p:nvSpPr>
        <p:spPr/>
        <p:txBody>
          <a:bodyPr/>
          <a:lstStyle/>
          <a:p>
            <a:fld id="{91733D27-B4FB-4088-B77E-42454FE0F198}" type="slidenum">
              <a:rPr lang="cs-CZ" smtClean="0"/>
              <a:t>14</a:t>
            </a:fld>
            <a:endParaRPr lang="cs-CZ"/>
          </a:p>
        </p:txBody>
      </p:sp>
    </p:spTree>
    <p:extLst>
      <p:ext uri="{BB962C8B-B14F-4D97-AF65-F5344CB8AC3E}">
        <p14:creationId xmlns:p14="http://schemas.microsoft.com/office/powerpoint/2010/main" val="72101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smtClean="0"/>
              <a:t>Click to edit Master title style</a:t>
            </a:r>
            <a:endParaRPr lang="en-US" dirty="0"/>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5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084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670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9544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919"/>
            <a:ext cx="12192000" cy="6852165"/>
          </a:xfrm>
          <a:prstGeom prst="rect">
            <a:avLst/>
          </a:prstGeom>
        </p:spPr>
      </p:pic>
      <p:sp>
        <p:nvSpPr>
          <p:cNvPr id="3" name="Rectangle 2"/>
          <p:cNvSpPr/>
          <p:nvPr userDrawn="1"/>
        </p:nvSpPr>
        <p:spPr>
          <a:xfrm>
            <a:off x="1" y="0"/>
            <a:ext cx="12192000" cy="6858000"/>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srgbClr val="FFFFFF"/>
              </a:solidFill>
            </a:endParaRPr>
          </a:p>
        </p:txBody>
      </p:sp>
    </p:spTree>
    <p:extLst>
      <p:ext uri="{BB962C8B-B14F-4D97-AF65-F5344CB8AC3E}">
        <p14:creationId xmlns:p14="http://schemas.microsoft.com/office/powerpoint/2010/main" val="2342630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9" y="457201"/>
            <a:ext cx="4211227" cy="1936679"/>
          </a:xfrm>
        </p:spPr>
        <p:txBody>
          <a:bodyPr anchor="b">
            <a:noAutofit/>
          </a:bodyPr>
          <a:lstStyle>
            <a:lvl1pPr>
              <a:defRPr sz="3999"/>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457432" cy="4873625"/>
          </a:xfrm>
        </p:spPr>
        <p:txBody>
          <a:bodyPr/>
          <a:lstStyle>
            <a:lvl1pPr>
              <a:defRPr sz="3199">
                <a:latin typeface="+mj-lt"/>
              </a:defRPr>
            </a:lvl1pPr>
            <a:lvl2pPr>
              <a:defRPr sz="2799">
                <a:latin typeface="+mj-lt"/>
              </a:defRPr>
            </a:lvl2pPr>
            <a:lvl3pPr>
              <a:defRPr sz="2399">
                <a:latin typeface="+mj-lt"/>
              </a:defRPr>
            </a:lvl3pPr>
            <a:lvl4pPr>
              <a:defRPr sz="1999">
                <a:latin typeface="+mj-lt"/>
              </a:defRPr>
            </a:lvl4pPr>
            <a:lvl5pPr>
              <a:defRPr sz="1999">
                <a:latin typeface="+mj-lt"/>
              </a:defRPr>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0799" y="2604072"/>
            <a:ext cx="4211227" cy="3264917"/>
          </a:xfrm>
        </p:spPr>
        <p:txBody>
          <a:bodyPr>
            <a:normAutofit/>
          </a:bodyPr>
          <a:lstStyle>
            <a:lvl1pPr marL="0" indent="0">
              <a:buNone/>
              <a:defRPr sz="19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897420" y="6256218"/>
            <a:ext cx="2743200" cy="365125"/>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5855297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3">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22602" y="193596"/>
            <a:ext cx="9860610" cy="720807"/>
          </a:xfrm>
          <a:noFill/>
        </p:spPr>
        <p:txBody>
          <a:bodyPr lIns="143407" tIns="89629" rIns="143407" bIns="89629" anchor="t" anchorCtr="0">
            <a:normAutofit/>
          </a:bodyPr>
          <a:lstStyle>
            <a:lvl1pPr>
              <a:defRPr sz="3999" spc="-98" baseline="0">
                <a:solidFill>
                  <a:srgbClr val="00B0F0"/>
                </a:solidFill>
              </a:defRPr>
            </a:lvl1pPr>
          </a:lstStyle>
          <a:p>
            <a:r>
              <a:rPr lang="en-US" dirty="0" smtClean="0"/>
              <a:t>Presentation title</a:t>
            </a:r>
            <a:endParaRPr lang="en-US" dirty="0"/>
          </a:p>
        </p:txBody>
      </p:sp>
      <p:grpSp>
        <p:nvGrpSpPr>
          <p:cNvPr id="28" name="Group 27"/>
          <p:cNvGrpSpPr/>
          <p:nvPr userDrawn="1"/>
        </p:nvGrpSpPr>
        <p:grpSpPr>
          <a:xfrm>
            <a:off x="278570" y="1101812"/>
            <a:ext cx="11619406" cy="5375191"/>
            <a:chOff x="269233" y="1101809"/>
            <a:chExt cx="11616380" cy="5375191"/>
          </a:xfrm>
        </p:grpSpPr>
        <p:sp>
          <p:nvSpPr>
            <p:cNvPr id="3" name="Rectangle 2"/>
            <p:cNvSpPr/>
            <p:nvPr userDrawn="1"/>
          </p:nvSpPr>
          <p:spPr>
            <a:xfrm>
              <a:off x="269233" y="1101809"/>
              <a:ext cx="11616379" cy="5375189"/>
            </a:xfrm>
            <a:prstGeom prst="rect">
              <a:avLst/>
            </a:prstGeom>
            <a:noFill/>
            <a:ln w="12700">
              <a:solidFill>
                <a:srgbClr val="0069B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14126"/>
              <a:endParaRPr lang="en-US" sz="1200" dirty="0" err="1">
                <a:solidFill>
                  <a:srgbClr val="FFFFFF"/>
                </a:solidFill>
              </a:endParaRPr>
            </a:p>
          </p:txBody>
        </p:sp>
        <p:grpSp>
          <p:nvGrpSpPr>
            <p:cNvPr id="27" name="Group 26"/>
            <p:cNvGrpSpPr/>
            <p:nvPr userDrawn="1"/>
          </p:nvGrpSpPr>
          <p:grpSpPr>
            <a:xfrm>
              <a:off x="276440" y="1101810"/>
              <a:ext cx="11609172" cy="5375190"/>
              <a:chOff x="276440" y="1101810"/>
              <a:chExt cx="11609172" cy="4572000"/>
            </a:xfrm>
          </p:grpSpPr>
          <p:cxnSp>
            <p:nvCxnSpPr>
              <p:cNvPr id="6" name="Straight Connector 5"/>
              <p:cNvCxnSpPr/>
              <p:nvPr userDrawn="1"/>
            </p:nvCxnSpPr>
            <p:spPr>
              <a:xfrm>
                <a:off x="1437357"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98274"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59191"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20108"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81025"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241942"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402859"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9563776"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724693"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1885612"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76440"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userDrawn="1"/>
          </p:nvCxnSpPr>
          <p:spPr>
            <a:xfrm flipH="1">
              <a:off x="269233" y="1101810"/>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69233" y="2176848"/>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269233" y="3251886"/>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69233" y="4326924"/>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269233" y="5401962"/>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269233" y="6477000"/>
              <a:ext cx="11616380" cy="0"/>
            </a:xfrm>
            <a:prstGeom prst="line">
              <a:avLst/>
            </a:prstGeom>
            <a:ln w="38100">
              <a:solidFill>
                <a:srgbClr val="0069B8">
                  <a:alpha val="25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718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69239" y="5670380"/>
            <a:ext cx="11653523" cy="896552"/>
          </a:xfrm>
        </p:spPr>
        <p:txBody>
          <a:bodyPr lIns="182880" tIns="146304" rIns="182880" bIns="146304" anchor="b">
            <a:noAutofit/>
          </a:bodyPr>
          <a:lstStyle>
            <a:lvl1pPr>
              <a:defRPr sz="1960" baseline="0">
                <a:latin typeface="+mn-lt"/>
              </a:defRPr>
            </a:lvl1pPr>
          </a:lstStyle>
          <a:p>
            <a:pPr lvl="0"/>
            <a:r>
              <a:rPr lang="en-US" dirty="0" smtClean="0"/>
              <a:t>Click to edit Master text styles</a:t>
            </a:r>
            <a:endParaRPr lang="en-US" dirty="0"/>
          </a:p>
        </p:txBody>
      </p:sp>
      <p:sp>
        <p:nvSpPr>
          <p:cNvPr id="2" name="Title 1"/>
          <p:cNvSpPr>
            <a:spLocks noGrp="1"/>
          </p:cNvSpPr>
          <p:nvPr>
            <p:ph type="title"/>
          </p:nvPr>
        </p:nvSpPr>
        <p:spPr>
          <a:xfrm>
            <a:off x="269240" y="2084173"/>
            <a:ext cx="11653522" cy="894996"/>
          </a:xfrm>
        </p:spPr>
        <p:txBody>
          <a:bodyPr/>
          <a:lstStyle>
            <a:lvl1pPr>
              <a:defRPr sz="5292"/>
            </a:lvl1pPr>
          </a:lstStyle>
          <a:p>
            <a:r>
              <a:rPr lang="en-US" dirty="0" smtClean="0"/>
              <a:t>Click to edit Master title style</a:t>
            </a:r>
            <a:endParaRPr lang="en-US" dirty="0"/>
          </a:p>
        </p:txBody>
      </p:sp>
    </p:spTree>
    <p:extLst>
      <p:ext uri="{BB962C8B-B14F-4D97-AF65-F5344CB8AC3E}">
        <p14:creationId xmlns:p14="http://schemas.microsoft.com/office/powerpoint/2010/main" val="154608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5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4"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487680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20297" y="353094"/>
            <a:ext cx="10989093" cy="826002"/>
          </a:xfrm>
          <a:prstGeom prst="rect">
            <a:avLst/>
          </a:prstGeom>
        </p:spPr>
        <p:txBody>
          <a:bodyPr/>
          <a:lstStyle>
            <a:lvl1pPr>
              <a:defRPr>
                <a:solidFill>
                  <a:srgbClr val="008272"/>
                </a:solidFill>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
        <p:nvSpPr>
          <p:cNvPr id="12" name="Content Placeholder 11"/>
          <p:cNvSpPr>
            <a:spLocks noGrp="1"/>
          </p:cNvSpPr>
          <p:nvPr>
            <p:ph sz="quarter" idx="10"/>
          </p:nvPr>
        </p:nvSpPr>
        <p:spPr>
          <a:xfrm>
            <a:off x="620298" y="1612373"/>
            <a:ext cx="10989093" cy="4703762"/>
          </a:xfrm>
          <a:prstGeom prst="rect">
            <a:avLst/>
          </a:prstGeom>
        </p:spPr>
        <p:txBody>
          <a:bodyPr/>
          <a:lstStyle>
            <a:lvl1pPr marL="0" indent="0">
              <a:buNone/>
              <a:defRPr>
                <a:solidFill>
                  <a:schemeClr val="tx1">
                    <a:lumMod val="75000"/>
                    <a:lumOff val="25000"/>
                  </a:schemeClr>
                </a:solidFill>
                <a:latin typeface="Segoe UI Light" panose="020B0502040204020203" pitchFamily="34" charset="0"/>
                <a:cs typeface="Segoe UI Light" panose="020B0502040204020203" pitchFamily="34" charset="0"/>
              </a:defRPr>
            </a:lvl1pPr>
            <a:lvl2pPr marL="457063" indent="0">
              <a:buNone/>
              <a:defRPr>
                <a:solidFill>
                  <a:schemeClr val="tx1">
                    <a:lumMod val="75000"/>
                    <a:lumOff val="25000"/>
                  </a:schemeClr>
                </a:solidFill>
                <a:latin typeface="Segoe UI Light" panose="020B0502040204020203" pitchFamily="34" charset="0"/>
                <a:cs typeface="Segoe UI Light" panose="020B0502040204020203" pitchFamily="34" charset="0"/>
              </a:defRPr>
            </a:lvl2pPr>
            <a:lvl3pPr marL="914126" indent="0">
              <a:buNone/>
              <a:defRPr>
                <a:solidFill>
                  <a:schemeClr val="tx1">
                    <a:lumMod val="75000"/>
                    <a:lumOff val="25000"/>
                  </a:schemeClr>
                </a:solidFill>
                <a:latin typeface="Segoe UI Light" panose="020B0502040204020203" pitchFamily="34" charset="0"/>
                <a:cs typeface="Segoe UI Light" panose="020B0502040204020203" pitchFamily="34" charset="0"/>
              </a:defRPr>
            </a:lvl3pPr>
            <a:lvl4pPr marL="1371189" indent="0">
              <a:buNone/>
              <a:defRPr>
                <a:solidFill>
                  <a:schemeClr val="tx1">
                    <a:lumMod val="75000"/>
                    <a:lumOff val="25000"/>
                  </a:schemeClr>
                </a:solidFill>
                <a:latin typeface="Segoe UI Light" panose="020B0502040204020203" pitchFamily="34" charset="0"/>
                <a:cs typeface="Segoe UI Light" panose="020B0502040204020203" pitchFamily="34" charset="0"/>
              </a:defRPr>
            </a:lvl4pPr>
            <a:lvl5pPr marL="1828251" indent="0">
              <a:buNone/>
              <a:defRPr>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64099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20296" y="353094"/>
            <a:ext cx="10989093" cy="826002"/>
          </a:xfrm>
          <a:prstGeom prst="rect">
            <a:avLst/>
          </a:prstGeom>
        </p:spPr>
        <p:txBody>
          <a:bodyPr/>
          <a:lstStyle>
            <a:lvl1pPr>
              <a:defRPr>
                <a:solidFill>
                  <a:srgbClr val="008272"/>
                </a:solidFill>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327423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srgbClr val="FFFFFF"/>
              </a:solidFill>
            </a:endParaRPr>
          </a:p>
        </p:txBody>
      </p:sp>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smtClean="0"/>
              <a:t>Click to edit Master title style</a:t>
            </a:r>
            <a:endParaRPr lang="en-US" dirty="0"/>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5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2827203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8"/>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22" indent="0">
              <a:buNone/>
              <a:defRPr/>
            </a:lvl3pPr>
            <a:lvl4pPr marL="448044" indent="0">
              <a:buNone/>
              <a:defRPr/>
            </a:lvl4pPr>
            <a:lvl5pPr marL="67206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18624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112822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49049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606175" y="2235200"/>
            <a:ext cx="11034445" cy="2387600"/>
          </a:xfrm>
        </p:spPr>
        <p:txBody>
          <a:bodyPr anchor="b">
            <a:normAutofit/>
          </a:bodyPr>
          <a:lstStyle>
            <a:lvl1pPr algn="l">
              <a:defRPr sz="13800"/>
            </a:lvl1pPr>
          </a:lstStyle>
          <a:p>
            <a:r>
              <a:rPr lang="en-US" dirty="0" smtClean="0"/>
              <a:t>Video</a:t>
            </a:r>
            <a:endParaRPr lang="en-US" dirty="0"/>
          </a:p>
        </p:txBody>
      </p:sp>
    </p:spTree>
    <p:extLst>
      <p:ext uri="{BB962C8B-B14F-4D97-AF65-F5344CB8AC3E}">
        <p14:creationId xmlns:p14="http://schemas.microsoft.com/office/powerpoint/2010/main" val="36754049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00000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flip="none" rotWithShape="1">
            <a:gsLst>
              <a:gs pos="100000">
                <a:srgbClr val="000000"/>
              </a:gs>
              <a:gs pos="0">
                <a:srgbClr val="000000">
                  <a:lumMod val="1000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606175" y="1534345"/>
            <a:ext cx="11034445" cy="1007888"/>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6175" y="2853732"/>
            <a:ext cx="11034445" cy="2404068"/>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129683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6175" y="2243915"/>
            <a:ext cx="11034445" cy="2387600"/>
          </a:xfrm>
        </p:spPr>
        <p:txBody>
          <a:bodyPr anchor="ctr">
            <a:noAutofit/>
          </a:bodyPr>
          <a:lstStyle>
            <a:lvl1pPr algn="l">
              <a:lnSpc>
                <a:spcPct val="100000"/>
              </a:lnSpc>
              <a:defRPr sz="16600">
                <a:solidFill>
                  <a:schemeClr val="bg1"/>
                </a:solidFill>
              </a:defRPr>
            </a:lvl1pPr>
          </a:lstStyle>
          <a:p>
            <a:r>
              <a:rPr lang="en-US" dirty="0" smtClean="0"/>
              <a:t>subject</a:t>
            </a:r>
            <a:endParaRPr lang="en-US" dirty="0"/>
          </a:p>
        </p:txBody>
      </p:sp>
    </p:spTree>
    <p:extLst>
      <p:ext uri="{BB962C8B-B14F-4D97-AF65-F5344CB8AC3E}">
        <p14:creationId xmlns:p14="http://schemas.microsoft.com/office/powerpoint/2010/main" val="39072237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1183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3779078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9749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495532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srgbClr val="FFFFFF"/>
              </a:solidFill>
            </a:endParaRPr>
          </a:p>
        </p:txBody>
      </p:sp>
      <p:sp>
        <p:nvSpPr>
          <p:cNvPr id="2" name="Title 1"/>
          <p:cNvSpPr>
            <a:spLocks noGrp="1"/>
          </p:cNvSpPr>
          <p:nvPr>
            <p:ph type="ctrTitle" hasCustomPrompt="1"/>
          </p:nvPr>
        </p:nvSpPr>
        <p:spPr>
          <a:xfrm>
            <a:off x="606176" y="2235200"/>
            <a:ext cx="11034445" cy="2387600"/>
          </a:xfrm>
        </p:spPr>
        <p:txBody>
          <a:bodyPr anchor="b">
            <a:normAutofit/>
          </a:bodyPr>
          <a:lstStyle>
            <a:lvl1pPr algn="l">
              <a:defRPr sz="13796"/>
            </a:lvl1pPr>
          </a:lstStyle>
          <a:p>
            <a:r>
              <a:rPr lang="en-US" dirty="0" smtClean="0"/>
              <a:t>Video</a:t>
            </a:r>
            <a:endParaRPr lang="en-US" dirty="0"/>
          </a:p>
        </p:txBody>
      </p:sp>
    </p:spTree>
    <p:extLst>
      <p:ext uri="{BB962C8B-B14F-4D97-AF65-F5344CB8AC3E}">
        <p14:creationId xmlns:p14="http://schemas.microsoft.com/office/powerpoint/2010/main" val="41803777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17"/>
            <a:ext cx="12192000" cy="6852165"/>
          </a:xfrm>
          <a:prstGeom prst="rect">
            <a:avLst/>
          </a:prstGeom>
        </p:spPr>
      </p:pic>
      <p:sp>
        <p:nvSpPr>
          <p:cNvPr id="3" name="Rectangle 2"/>
          <p:cNvSpPr/>
          <p:nvPr userDrawn="1"/>
        </p:nvSpPr>
        <p:spPr>
          <a:xfrm>
            <a:off x="0" y="0"/>
            <a:ext cx="12192000" cy="6858000"/>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102086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Box 3"/>
          <p:cNvSpPr txBox="1">
            <a:spLocks noChangeArrowheads="1"/>
          </p:cNvSpPr>
          <p:nvPr userDrawn="1"/>
        </p:nvSpPr>
        <p:spPr bwMode="blackWhite">
          <a:xfrm>
            <a:off x="450202" y="5503176"/>
            <a:ext cx="8639369" cy="711824"/>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2014 Microsoft Corporation. All rights reserved. Microsoft, Windows, Windows Vista and other product names are or may be registered trademarks and/or trademarks in the U.S. and/or other countries.</a:t>
            </a:r>
          </a:p>
          <a:p>
            <a:pPr defTabSz="913924"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67916" y="2968090"/>
            <a:ext cx="3223861" cy="690695"/>
          </a:xfrm>
          <a:prstGeom prst="rect">
            <a:avLst/>
          </a:prstGeom>
        </p:spPr>
      </p:pic>
    </p:spTree>
    <p:extLst>
      <p:ext uri="{BB962C8B-B14F-4D97-AF65-F5344CB8AC3E}">
        <p14:creationId xmlns:p14="http://schemas.microsoft.com/office/powerpoint/2010/main" val="69674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sz="5400"/>
            </a:lvl1pPr>
          </a:lstStyle>
          <a:p>
            <a:r>
              <a:rPr lang="en-US" smtClean="0"/>
              <a:t>Click to edit Master title style</a:t>
            </a:r>
            <a:endParaRPr lang="en-US" dirty="0"/>
          </a:p>
        </p:txBody>
      </p:sp>
    </p:spTree>
    <p:extLst>
      <p:ext uri="{BB962C8B-B14F-4D97-AF65-F5344CB8AC3E}">
        <p14:creationId xmlns:p14="http://schemas.microsoft.com/office/powerpoint/2010/main" val="248465471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19248" y="1463676"/>
            <a:ext cx="11158586" cy="2343206"/>
          </a:xfrm>
        </p:spPr>
        <p:txBody>
          <a:bodyPr>
            <a:spAutoFit/>
          </a:bodyPr>
          <a:lstStyle>
            <a:lvl1pPr marL="0" indent="0">
              <a:buFontTx/>
              <a:buNone/>
              <a:defRPr/>
            </a:lvl1pPr>
            <a:lvl2pPr marL="460375" indent="0">
              <a:buFontTx/>
              <a:buNone/>
              <a:defRPr/>
            </a:lvl2pPr>
            <a:lvl3pPr marL="914400" indent="0">
              <a:buFontTx/>
              <a:buNone/>
              <a:defRPr/>
            </a:lvl3pPr>
            <a:lvl4pPr marL="1370013" indent="0">
              <a:buFontTx/>
              <a:buNone/>
              <a:defRPr/>
            </a:lvl4pPr>
            <a:lvl5pPr marL="1836738"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287727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Walki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 y="-312"/>
            <a:ext cx="12191378" cy="685862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48213" y="470067"/>
            <a:ext cx="1523906" cy="326488"/>
          </a:xfrm>
          <a:prstGeom prst="rect">
            <a:avLst/>
          </a:prstGeom>
        </p:spPr>
      </p:pic>
      <p:grpSp>
        <p:nvGrpSpPr>
          <p:cNvPr id="10" name="Group 9"/>
          <p:cNvGrpSpPr/>
          <p:nvPr userDrawn="1"/>
        </p:nvGrpSpPr>
        <p:grpSpPr bwMode="gray">
          <a:xfrm>
            <a:off x="269240" y="2084172"/>
            <a:ext cx="4482124" cy="4482760"/>
            <a:chOff x="274638" y="2125663"/>
            <a:chExt cx="4572000" cy="4572000"/>
          </a:xfrm>
        </p:grpSpPr>
        <p:sp>
          <p:nvSpPr>
            <p:cNvPr id="4" name="Rectangle 3"/>
            <p:cNvSpPr/>
            <p:nvPr userDrawn="1"/>
          </p:nvSpPr>
          <p:spPr bwMode="gray">
            <a:xfrm>
              <a:off x="274638" y="2125663"/>
              <a:ext cx="4572000" cy="45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477295" y="2857189"/>
              <a:ext cx="3590428" cy="3657600"/>
            </a:xfrm>
            <a:prstGeom prst="rect">
              <a:avLst/>
            </a:prstGeom>
          </p:spPr>
        </p:pic>
      </p:grpSp>
    </p:spTree>
    <p:extLst>
      <p:ext uri="{BB962C8B-B14F-4D97-AF65-F5344CB8AC3E}">
        <p14:creationId xmlns:p14="http://schemas.microsoft.com/office/powerpoint/2010/main" val="36848214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 y="-312"/>
            <a:ext cx="12191378" cy="6858623"/>
          </a:xfrm>
          <a:prstGeom prst="rect">
            <a:avLst/>
          </a:prstGeom>
        </p:spPr>
      </p:pic>
      <p:sp>
        <p:nvSpPr>
          <p:cNvPr id="18" name="Rectangle 17"/>
          <p:cNvSpPr/>
          <p:nvPr userDrawn="1"/>
        </p:nvSpPr>
        <p:spPr bwMode="gray">
          <a:xfrm>
            <a:off x="5647788" y="2995667"/>
            <a:ext cx="6274974" cy="3586208"/>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5646231" y="2980725"/>
            <a:ext cx="6276531" cy="2062069"/>
          </a:xfrm>
          <a:noFill/>
        </p:spPr>
        <p:txBody>
          <a:bodyPr vert="horz" wrap="square" lIns="146304" tIns="91440" rIns="146304" bIns="91440" rtlCol="0" anchor="t" anchorCtr="0">
            <a:noAutofit/>
          </a:bodyPr>
          <a:lstStyle>
            <a:lvl1pPr>
              <a:defRPr lang="en-US" sz="5881"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5647788" y="5042797"/>
            <a:ext cx="6274974" cy="1524136"/>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221386" y="473037"/>
            <a:ext cx="1522403" cy="326167"/>
          </a:xfrm>
          <a:prstGeom prst="rect">
            <a:avLst/>
          </a:prstGeom>
        </p:spPr>
      </p:pic>
      <p:grpSp>
        <p:nvGrpSpPr>
          <p:cNvPr id="4" name="Group 3"/>
          <p:cNvGrpSpPr/>
          <p:nvPr userDrawn="1"/>
        </p:nvGrpSpPr>
        <p:grpSpPr bwMode="gray">
          <a:xfrm>
            <a:off x="2956179" y="3892219"/>
            <a:ext cx="2689274" cy="2689656"/>
            <a:chOff x="274638" y="2125663"/>
            <a:chExt cx="4572000" cy="4572000"/>
          </a:xfrm>
        </p:grpSpPr>
        <p:sp>
          <p:nvSpPr>
            <p:cNvPr id="14" name="Rectangle 13"/>
            <p:cNvSpPr/>
            <p:nvPr userDrawn="1"/>
          </p:nvSpPr>
          <p:spPr bwMode="gray">
            <a:xfrm>
              <a:off x="274638" y="2125663"/>
              <a:ext cx="4572000" cy="45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578908" y="3015191"/>
              <a:ext cx="3607150" cy="3352800"/>
            </a:xfrm>
            <a:prstGeom prst="rect">
              <a:avLst/>
            </a:prstGeom>
          </p:spPr>
        </p:pic>
      </p:grpSp>
    </p:spTree>
    <p:extLst>
      <p:ext uri="{BB962C8B-B14F-4D97-AF65-F5344CB8AC3E}">
        <p14:creationId xmlns:p14="http://schemas.microsoft.com/office/powerpoint/2010/main" val="2659219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slide">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white">
          <a:xfrm>
            <a:off x="269240" y="2084174"/>
            <a:ext cx="7169132" cy="2696723"/>
          </a:xfrm>
          <a:noFill/>
        </p:spPr>
        <p:txBody>
          <a:bodyPr tIns="91440" bIns="91440" anchor="t" anchorCtr="0"/>
          <a:lstStyle>
            <a:lvl1pPr>
              <a:defRPr sz="7057" spc="-98"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bwMode="white">
          <a:xfrm>
            <a:off x="270373" y="4773830"/>
            <a:ext cx="7170265" cy="1793881"/>
          </a:xfrm>
          <a:noFill/>
        </p:spPr>
        <p:txBody>
          <a:bodyPr lIns="182880" tIns="146304" rIns="182880" bIns="146304">
            <a:noAutofit/>
          </a:bodyPr>
          <a:lstStyle>
            <a:lvl1pPr marL="0" indent="0">
              <a:spcBef>
                <a:spcPts val="0"/>
              </a:spcBef>
              <a:buNone/>
              <a:defRPr sz="3528"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67181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Vide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white">
          <a:xfrm>
            <a:off x="269240" y="2084173"/>
            <a:ext cx="7171398" cy="2697988"/>
          </a:xfrm>
          <a:noFill/>
        </p:spPr>
        <p:txBody>
          <a:bodyPr tIns="91440" bIns="91440" anchor="t" anchorCtr="0"/>
          <a:lstStyle>
            <a:lvl1pPr>
              <a:defRPr sz="7057" spc="-98" baseline="0">
                <a:gradFill>
                  <a:gsLst>
                    <a:gs pos="75000">
                      <a:schemeClr val="tx1"/>
                    </a:gs>
                    <a:gs pos="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49916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defRPr sz="8625"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528551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lgn="l" defTabSz="914180" rtl="0" eaLnBrk="1" latinLnBrk="0" hangingPunct="1">
              <a:lnSpc>
                <a:spcPct val="90000"/>
              </a:lnSpc>
              <a:spcBef>
                <a:spcPct val="0"/>
              </a:spcBef>
              <a:buNone/>
              <a:defRPr lang="en-US" sz="8625"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7660704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6" y="1534345"/>
            <a:ext cx="11034445" cy="1007888"/>
          </a:xfrm>
        </p:spPr>
        <p:txBody>
          <a:bodyPr anchor="b"/>
          <a:lstStyle>
            <a:lvl1pPr algn="l">
              <a:defRPr sz="5998">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6176" y="2853732"/>
            <a:ext cx="11034445" cy="2404068"/>
          </a:xfrm>
        </p:spPr>
        <p:txBody>
          <a:bodyPr>
            <a:normAutofit/>
          </a:bodyPr>
          <a:lstStyle>
            <a:lvl1pPr marL="0" indent="0" algn="l">
              <a:buNone/>
              <a:defRPr sz="35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311704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3"/>
            <a:ext cx="11653523" cy="1796217"/>
          </a:xfrm>
          <a:noFill/>
        </p:spPr>
        <p:txBody>
          <a:bodyPr tIns="91440" bIns="91440" anchor="t" anchorCtr="0"/>
          <a:lstStyle>
            <a:lvl1pPr algn="l" defTabSz="914180" rtl="0" eaLnBrk="1" latinLnBrk="0" hangingPunct="1">
              <a:lnSpc>
                <a:spcPct val="90000"/>
              </a:lnSpc>
              <a:spcBef>
                <a:spcPct val="0"/>
              </a:spcBef>
              <a:buNone/>
              <a:defRPr lang="en-US" sz="8625"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2755538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1" y="1189177"/>
            <a:ext cx="11655840" cy="2018835"/>
          </a:xfrm>
        </p:spPr>
        <p:txBody>
          <a:bodyPr/>
          <a:lstStyle>
            <a:lvl1pPr marL="0" indent="0">
              <a:buNone/>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17944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1" y="1189177"/>
            <a:ext cx="11655840" cy="2018835"/>
          </a:xfrm>
        </p:spPr>
        <p:txBody>
          <a:bodyPr/>
          <a:lstStyle>
            <a:lvl1pPr marL="0" indent="0">
              <a:buNone/>
              <a:defRPr>
                <a:gradFill>
                  <a:gsLst>
                    <a:gs pos="2920">
                      <a:schemeClr val="tx2"/>
                    </a:gs>
                    <a:gs pos="39000">
                      <a:schemeClr val="tx2"/>
                    </a:gs>
                  </a:gsLst>
                  <a:lin ang="5400000" scaled="0"/>
                </a:gradFill>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27703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115254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966208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7"/>
            <a:ext cx="5378548" cy="2489143"/>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7"/>
            <a:ext cx="5378548" cy="2489143"/>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459440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8">
                <a:gradFill>
                  <a:gsLst>
                    <a:gs pos="5109">
                      <a:schemeClr val="tx2"/>
                    </a:gs>
                    <a:gs pos="25000">
                      <a:schemeClr val="tx2"/>
                    </a:gs>
                  </a:gsLst>
                  <a:lin ang="5400000" scaled="0"/>
                </a:gra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486578"/>
          </a:xfrm>
        </p:spPr>
        <p:txBody>
          <a:bodyPr wrap="square">
            <a:spAutoFit/>
          </a:bodyPr>
          <a:lstStyle>
            <a:lvl1pPr marL="0" indent="0">
              <a:spcBef>
                <a:spcPts val="1200"/>
              </a:spcBef>
              <a:buClr>
                <a:schemeClr val="tx1"/>
              </a:buClr>
              <a:buFont typeface="Wingdings" pitchFamily="2" charset="2"/>
              <a:buNone/>
              <a:defRPr sz="3528">
                <a:gradFill>
                  <a:gsLst>
                    <a:gs pos="100000">
                      <a:schemeClr val="tx2"/>
                    </a:gs>
                    <a:gs pos="0">
                      <a:schemeClr val="tx2"/>
                    </a:gs>
                  </a:gsLst>
                  <a:lin ang="5400000" scaled="0"/>
                </a:gra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994934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555508"/>
          </a:xfrm>
        </p:spPr>
        <p:txBody>
          <a:bodyPr wrap="square">
            <a:spAutoFit/>
          </a:bodyPr>
          <a:lstStyle>
            <a:lvl1pPr marL="281620" indent="-281620">
              <a:spcBef>
                <a:spcPts val="1200"/>
              </a:spcBef>
              <a:buClr>
                <a:schemeClr val="tx1"/>
              </a:buClr>
              <a:buFont typeface="Wingdings" panose="05000000000000000000" pitchFamily="2" charset="2"/>
              <a:buChar char="§"/>
              <a:defRPr sz="3528"/>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6"/>
            <a:ext cx="5378548" cy="2555508"/>
          </a:xfrm>
        </p:spPr>
        <p:txBody>
          <a:bodyPr wrap="square">
            <a:spAutoFit/>
          </a:bodyPr>
          <a:lstStyle>
            <a:lvl1pPr marL="281620" indent="-281620">
              <a:spcBef>
                <a:spcPts val="1200"/>
              </a:spcBef>
              <a:buClr>
                <a:schemeClr val="tx1"/>
              </a:buClr>
              <a:buFont typeface="Wingdings" panose="05000000000000000000" pitchFamily="2" charset="2"/>
              <a:buChar char="§"/>
              <a:defRPr sz="3528"/>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63520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7"/>
            <a:ext cx="5378548" cy="2552967"/>
          </a:xfrm>
        </p:spPr>
        <p:txBody>
          <a:bodyPr wrap="square">
            <a:spAutoFit/>
          </a:bodyPr>
          <a:lstStyle>
            <a:lvl1pPr marL="281620" indent="-281620">
              <a:spcBef>
                <a:spcPts val="1200"/>
              </a:spcBef>
              <a:buClr>
                <a:schemeClr val="tx2"/>
              </a:buClr>
              <a:buFont typeface="Wingdings" panose="05000000000000000000" pitchFamily="2" charset="2"/>
              <a:buChar char="§"/>
              <a:defRPr sz="3528">
                <a:gradFill>
                  <a:gsLst>
                    <a:gs pos="5109">
                      <a:schemeClr val="tx2"/>
                    </a:gs>
                    <a:gs pos="100000">
                      <a:schemeClr val="tx2"/>
                    </a:gs>
                  </a:gsLst>
                  <a:lin ang="5400000" scaled="0"/>
                </a:gradFill>
              </a:defRPr>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189177"/>
            <a:ext cx="5378548" cy="2552967"/>
          </a:xfrm>
        </p:spPr>
        <p:txBody>
          <a:bodyPr wrap="square">
            <a:spAutoFit/>
          </a:bodyPr>
          <a:lstStyle>
            <a:lvl1pPr marL="281620" indent="-281620">
              <a:spcBef>
                <a:spcPts val="1200"/>
              </a:spcBef>
              <a:buClr>
                <a:schemeClr val="tx2"/>
              </a:buClr>
              <a:buFont typeface="Wingdings" panose="05000000000000000000" pitchFamily="2" charset="2"/>
              <a:buChar char="§"/>
              <a:defRPr sz="3528">
                <a:gradFill>
                  <a:gsLst>
                    <a:gs pos="5109">
                      <a:schemeClr val="tx2"/>
                    </a:gs>
                    <a:gs pos="100000">
                      <a:schemeClr val="tx2"/>
                    </a:gs>
                  </a:gsLst>
                  <a:lin ang="5400000" scaled="0"/>
                </a:gradFill>
              </a:defRPr>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30928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0631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6176" y="2816939"/>
            <a:ext cx="11034445" cy="2387600"/>
          </a:xfrm>
        </p:spPr>
        <p:txBody>
          <a:bodyPr anchor="b">
            <a:noAutofit/>
          </a:bodyPr>
          <a:lstStyle>
            <a:lvl1pPr algn="l">
              <a:defRPr sz="23893">
                <a:solidFill>
                  <a:schemeClr val="bg1"/>
                </a:solidFill>
              </a:defRPr>
            </a:lvl1pPr>
          </a:lstStyle>
          <a:p>
            <a:r>
              <a:rPr lang="en-US" dirty="0" smtClean="0"/>
              <a:t>web</a:t>
            </a:r>
            <a:endParaRPr lang="en-US" dirty="0"/>
          </a:p>
        </p:txBody>
      </p:sp>
    </p:spTree>
    <p:extLst>
      <p:ext uri="{BB962C8B-B14F-4D97-AF65-F5344CB8AC3E}">
        <p14:creationId xmlns:p14="http://schemas.microsoft.com/office/powerpoint/2010/main" val="380223533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2" y="1187622"/>
            <a:ext cx="11655840" cy="899665"/>
          </a:xfrm>
        </p:spPr>
        <p:txBody>
          <a:bodyPr/>
          <a:lstStyle>
            <a:lvl1pPr>
              <a:defRPr sz="7057" baseline="0"/>
            </a:lvl1pPr>
          </a:lstStyle>
          <a:p>
            <a:r>
              <a:rPr lang="en-US" smtClean="0"/>
              <a:t>Click to edit Master title style</a:t>
            </a:r>
            <a:endParaRPr lang="en-US" dirty="0"/>
          </a:p>
        </p:txBody>
      </p:sp>
    </p:spTree>
    <p:extLst>
      <p:ext uri="{BB962C8B-B14F-4D97-AF65-F5344CB8AC3E}">
        <p14:creationId xmlns:p14="http://schemas.microsoft.com/office/powerpoint/2010/main" val="244691114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5" y="2084173"/>
            <a:ext cx="8058228" cy="1793104"/>
          </a:xfrm>
        </p:spPr>
        <p:txBody>
          <a:bodyPr/>
          <a:lstStyle>
            <a:lvl1pPr>
              <a:defRPr sz="5881" baseline="0"/>
            </a:lvl1pPr>
          </a:lstStyle>
          <a:p>
            <a:r>
              <a:rPr lang="en-US" smtClean="0"/>
              <a:t>Click to edit Master title style</a:t>
            </a:r>
            <a:endParaRPr lang="en-US" dirty="0"/>
          </a:p>
        </p:txBody>
      </p:sp>
    </p:spTree>
    <p:extLst>
      <p:ext uri="{BB962C8B-B14F-4D97-AF65-F5344CB8AC3E}">
        <p14:creationId xmlns:p14="http://schemas.microsoft.com/office/powerpoint/2010/main" val="367787734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5" y="2084173"/>
            <a:ext cx="8058228" cy="1793104"/>
          </a:xfrm>
        </p:spPr>
        <p:txBody>
          <a:bodyPr/>
          <a:lstStyle>
            <a:lvl1pPr>
              <a:defRPr sz="5881"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8128160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5" y="1178350"/>
            <a:ext cx="9860672" cy="899665"/>
          </a:xfrm>
        </p:spPr>
        <p:txBody>
          <a:bodyPr/>
          <a:lstStyle>
            <a:lvl1pPr marL="228719" indent="-228719">
              <a:defRPr sz="5881"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6"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57476110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5" y="2084174"/>
            <a:ext cx="9860672" cy="899665"/>
          </a:xfrm>
        </p:spPr>
        <p:txBody>
          <a:bodyPr/>
          <a:lstStyle>
            <a:lvl1pPr marL="276952" indent="-276952">
              <a:tabLst>
                <a:tab pos="276952" algn="l"/>
              </a:tabLst>
              <a:defRPr sz="5881"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6"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5965879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3">
                <a:gradFill>
                  <a:gsLst>
                    <a:gs pos="3333">
                      <a:schemeClr val="tx1"/>
                    </a:gs>
                    <a:gs pos="39000">
                      <a:schemeClr val="tx1"/>
                    </a:gs>
                  </a:gsLst>
                  <a:lin ang="5400000" scaled="0"/>
                </a:gradFill>
              </a:defRPr>
            </a:lvl1pPr>
            <a:lvl2pPr marL="0" indent="0">
              <a:buFontTx/>
              <a:buNone/>
              <a:defRPr sz="1960"/>
            </a:lvl2pPr>
            <a:lvl3pPr marL="224051" indent="0">
              <a:buNone/>
              <a:defRPr/>
            </a:lvl3pPr>
            <a:lvl4pPr marL="448102" indent="0">
              <a:buNone/>
              <a:defRPr/>
            </a:lvl4pPr>
            <a:lvl5pPr marL="672153" indent="0">
              <a:buNone/>
              <a:defRPr/>
            </a:lvl5pPr>
          </a:lstStyle>
          <a:p>
            <a:pPr lvl="0"/>
            <a:r>
              <a:rPr lang="en-US" smtClean="0"/>
              <a:t>Click to edit Master text styles</a:t>
            </a:r>
          </a:p>
        </p:txBody>
      </p:sp>
      <p:sp>
        <p:nvSpPr>
          <p:cNvPr id="4" name="Title 1"/>
          <p:cNvSpPr>
            <a:spLocks noGrp="1"/>
          </p:cNvSpPr>
          <p:nvPr>
            <p:ph type="title"/>
          </p:nvPr>
        </p:nvSpPr>
        <p:spPr>
          <a:xfrm>
            <a:off x="277022" y="1187622"/>
            <a:ext cx="11655840" cy="899665"/>
          </a:xfrm>
        </p:spPr>
        <p:txBody>
          <a:bodyPr/>
          <a:lstStyle>
            <a:lvl1pPr>
              <a:defRPr sz="7057"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5641066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763530"/>
          </a:xfrm>
        </p:spPr>
        <p:txBody>
          <a:bodyPr/>
          <a:lstStyle>
            <a:lvl1pPr>
              <a:defRPr sz="6469" baseline="0">
                <a:gradFill>
                  <a:gsLst>
                    <a:gs pos="1250">
                      <a:schemeClr val="tx1"/>
                    </a:gs>
                    <a:gs pos="100000">
                      <a:schemeClr val="tx1"/>
                    </a:gs>
                  </a:gsLst>
                  <a:lin ang="5400000" scaled="0"/>
                </a:gradFill>
              </a:defRPr>
            </a:lvl1pPr>
          </a:lstStyle>
          <a:p>
            <a:r>
              <a:rPr lang="en-US" dirty="0" smtClean="0"/>
              <a:t>50/50 Photo Layout</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88841" y="-312"/>
            <a:ext cx="6103159" cy="6858623"/>
          </a:xfrm>
          <a:prstGeom prst="rect">
            <a:avLst/>
          </a:prstGeom>
        </p:spPr>
      </p:pic>
    </p:spTree>
    <p:extLst>
      <p:ext uri="{BB962C8B-B14F-4D97-AF65-F5344CB8AC3E}">
        <p14:creationId xmlns:p14="http://schemas.microsoft.com/office/powerpoint/2010/main" val="18724412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4215" y="1217196"/>
            <a:ext cx="5378548" cy="899665"/>
          </a:xfrm>
        </p:spPr>
        <p:txBody>
          <a:bodyPr/>
          <a:lstStyle>
            <a:lvl1pPr>
              <a:defRPr sz="6469"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12"/>
            <a:ext cx="6088218" cy="6858623"/>
          </a:xfrm>
          <a:prstGeom prst="rect">
            <a:avLst/>
          </a:prstGeom>
        </p:spPr>
      </p:pic>
    </p:spTree>
    <p:extLst>
      <p:ext uri="{BB962C8B-B14F-4D97-AF65-F5344CB8AC3E}">
        <p14:creationId xmlns:p14="http://schemas.microsoft.com/office/powerpoint/2010/main" val="151803681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08707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4230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560799" y="1482811"/>
            <a:ext cx="11079822" cy="4942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81104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03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60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2416"/>
            <a:ext cx="11653522"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5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622068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8"/>
            <a:ext cx="11653523" cy="2396047"/>
          </a:xfrm>
          <a:prstGeom prst="rect">
            <a:avLst/>
          </a:prstGeom>
        </p:spPr>
        <p:txBody>
          <a:bodyPr/>
          <a:lstStyle>
            <a:lvl1pPr marL="284732" indent="-284732">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699707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60799" y="2111604"/>
            <a:ext cx="11079822" cy="4349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1999" cap="all" baseline="0"/>
            </a:lvl1pPr>
            <a:lvl5pPr>
              <a:defRPr/>
            </a:lvl5pPr>
          </a:lstStyle>
          <a:p>
            <a:pPr lvl="0"/>
            <a:r>
              <a:rPr lang="en-US" dirty="0" smtClean="0"/>
              <a:t>Secondary refining headline</a:t>
            </a:r>
            <a:endParaRPr lang="en-US" dirty="0"/>
          </a:p>
        </p:txBody>
      </p:sp>
    </p:spTree>
    <p:extLst>
      <p:ext uri="{BB962C8B-B14F-4D97-AF65-F5344CB8AC3E}">
        <p14:creationId xmlns:p14="http://schemas.microsoft.com/office/powerpoint/2010/main" val="2686346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0369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9" y="416497"/>
            <a:ext cx="11079822" cy="922110"/>
          </a:xfrm>
        </p:spPr>
        <p:txBody>
          <a:bodyPr>
            <a:normAutofit/>
          </a:bodyPr>
          <a:lstStyle>
            <a:lvl1pPr>
              <a:defRPr sz="4399"/>
            </a:lvl1pPr>
          </a:lstStyle>
          <a:p>
            <a:r>
              <a:rPr lang="en-US" smtClean="0"/>
              <a:t>Click to edit Master title style</a:t>
            </a:r>
            <a:endParaRPr lang="en-US"/>
          </a:p>
        </p:txBody>
      </p:sp>
    </p:spTree>
    <p:extLst>
      <p:ext uri="{BB962C8B-B14F-4D97-AF65-F5344CB8AC3E}">
        <p14:creationId xmlns:p14="http://schemas.microsoft.com/office/powerpoint/2010/main" val="42200147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image" Target="../media/image3.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9" y="342355"/>
            <a:ext cx="11079822" cy="9576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0799" y="1482812"/>
            <a:ext cx="11079822" cy="4419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4"/>
          </p:nvPr>
        </p:nvSpPr>
        <p:spPr>
          <a:xfrm>
            <a:off x="8897420" y="6274160"/>
            <a:ext cx="2743200" cy="365125"/>
          </a:xfrm>
          <a:prstGeom prst="rect">
            <a:avLst/>
          </a:prstGeom>
        </p:spPr>
        <p:txBody>
          <a:bodyPr vert="horz" lIns="91440" tIns="45720" rIns="91440" bIns="45720" rtlCol="0" anchor="ctr"/>
          <a:lstStyle>
            <a:lvl1pPr algn="r">
              <a:defRPr sz="1999">
                <a:solidFill>
                  <a:srgbClr val="289FD7"/>
                </a:solidFill>
                <a:latin typeface="+mj-lt"/>
              </a:defRPr>
            </a:lvl1pPr>
          </a:lstStyle>
          <a:p>
            <a:pPr defTabSz="914126"/>
            <a:fld id="{0D099E2A-118A-4377-8F98-2DF40BCBA9FE}" type="slidenum">
              <a:rPr lang="en-US" smtClean="0"/>
              <a:pPr defTabSz="914126"/>
              <a:t>‹#›</a:t>
            </a:fld>
            <a:endParaRPr lang="en-US"/>
          </a:p>
        </p:txBody>
      </p:sp>
    </p:spTree>
    <p:extLst>
      <p:ext uri="{BB962C8B-B14F-4D97-AF65-F5344CB8AC3E}">
        <p14:creationId xmlns:p14="http://schemas.microsoft.com/office/powerpoint/2010/main" val="1767727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726" r:id="rId20"/>
  </p:sldLayoutIdLst>
  <p:timing>
    <p:tnLst>
      <p:par>
        <p:cTn id="1" dur="indefinite" restart="never" nodeType="tmRoot"/>
      </p:par>
    </p:tnLst>
  </p:timing>
  <p:hf hdr="0" ftr="0" dt="0"/>
  <p:txStyles>
    <p:titleStyle>
      <a:lvl1pPr algn="l" defTabSz="914126" rtl="0" eaLnBrk="1" latinLnBrk="0" hangingPunct="1">
        <a:lnSpc>
          <a:spcPct val="90000"/>
        </a:lnSpc>
        <a:spcBef>
          <a:spcPct val="0"/>
        </a:spcBef>
        <a:buNone/>
        <a:defRPr sz="5398" kern="1200">
          <a:solidFill>
            <a:schemeClr val="bg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3599" kern="1200">
          <a:solidFill>
            <a:schemeClr val="bg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3199" kern="1200">
          <a:solidFill>
            <a:schemeClr val="bg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799" kern="1200">
          <a:solidFill>
            <a:schemeClr val="bg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2399" kern="1200">
          <a:solidFill>
            <a:schemeClr val="bg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2399" kern="1200">
          <a:solidFill>
            <a:schemeClr val="bg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342355"/>
            <a:ext cx="11079822" cy="9576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0798" y="1482812"/>
            <a:ext cx="11079822" cy="4419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fld id="{0D099E2A-118A-4377-8F98-2DF40BCBA9FE}" type="slidenum">
              <a:rPr lang="en-US" smtClean="0"/>
              <a:pPr/>
              <a:t>‹#›</a:t>
            </a:fld>
            <a:endParaRPr lang="en-US"/>
          </a:p>
        </p:txBody>
      </p:sp>
    </p:spTree>
    <p:extLst>
      <p:ext uri="{BB962C8B-B14F-4D97-AF65-F5344CB8AC3E}">
        <p14:creationId xmlns:p14="http://schemas.microsoft.com/office/powerpoint/2010/main" val="21208727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rot="5400000">
            <a:off x="10325051" y="1906413"/>
            <a:ext cx="4214127" cy="401305"/>
          </a:xfrm>
          <a:prstGeom prst="rect">
            <a:avLst/>
          </a:prstGeom>
        </p:spPr>
      </p:pic>
    </p:spTree>
    <p:extLst>
      <p:ext uri="{BB962C8B-B14F-4D97-AF65-F5344CB8AC3E}">
        <p14:creationId xmlns:p14="http://schemas.microsoft.com/office/powerpoint/2010/main" val="16752654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Lst>
  <p:transition>
    <p:fade/>
  </p:transition>
  <p:timing>
    <p:tnLst>
      <p:par>
        <p:cTn id="1" dur="indefinite" restart="never" nodeType="tmRoot"/>
      </p:par>
    </p:tnLst>
  </p:timing>
  <p:txStyles>
    <p:titleStyle>
      <a:lvl1pPr algn="l" defTabSz="914180"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76" marR="0" indent="-336076"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0" kern="1200" spc="0" baseline="0">
          <a:gradFill>
            <a:gsLst>
              <a:gs pos="1250">
                <a:schemeClr val="tx1"/>
              </a:gs>
              <a:gs pos="100000">
                <a:schemeClr val="tx1"/>
              </a:gs>
            </a:gsLst>
            <a:lin ang="5400000" scaled="0"/>
          </a:gra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azure.microsoft.com/en-us/download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18" Type="http://schemas.openxmlformats.org/officeDocument/2006/relationships/image" Target="../media/image49.emf"/><Relationship Id="rId26" Type="http://schemas.openxmlformats.org/officeDocument/2006/relationships/image" Target="../media/image57.png"/><Relationship Id="rId3" Type="http://schemas.openxmlformats.org/officeDocument/2006/relationships/image" Target="../media/image34.emf"/><Relationship Id="rId21" Type="http://schemas.openxmlformats.org/officeDocument/2006/relationships/image" Target="../media/image52.emf"/><Relationship Id="rId7" Type="http://schemas.openxmlformats.org/officeDocument/2006/relationships/image" Target="../media/image38.emf"/><Relationship Id="rId12" Type="http://schemas.openxmlformats.org/officeDocument/2006/relationships/image" Target="../media/image43.emf"/><Relationship Id="rId17" Type="http://schemas.openxmlformats.org/officeDocument/2006/relationships/image" Target="../media/image48.emf"/><Relationship Id="rId25" Type="http://schemas.openxmlformats.org/officeDocument/2006/relationships/image" Target="../media/image56.png"/><Relationship Id="rId2" Type="http://schemas.openxmlformats.org/officeDocument/2006/relationships/notesSlide" Target="../notesSlides/notesSlide19.xml"/><Relationship Id="rId16" Type="http://schemas.openxmlformats.org/officeDocument/2006/relationships/image" Target="../media/image47.emf"/><Relationship Id="rId20"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37.emf"/><Relationship Id="rId11" Type="http://schemas.openxmlformats.org/officeDocument/2006/relationships/image" Target="../media/image42.emf"/><Relationship Id="rId24" Type="http://schemas.openxmlformats.org/officeDocument/2006/relationships/image" Target="../media/image55.png"/><Relationship Id="rId5" Type="http://schemas.openxmlformats.org/officeDocument/2006/relationships/image" Target="../media/image36.emf"/><Relationship Id="rId15" Type="http://schemas.openxmlformats.org/officeDocument/2006/relationships/image" Target="../media/image46.emf"/><Relationship Id="rId23" Type="http://schemas.openxmlformats.org/officeDocument/2006/relationships/image" Target="../media/image54.png"/><Relationship Id="rId10" Type="http://schemas.openxmlformats.org/officeDocument/2006/relationships/image" Target="../media/image41.emf"/><Relationship Id="rId19" Type="http://schemas.openxmlformats.org/officeDocument/2006/relationships/image" Target="../media/image50.emf"/><Relationship Id="rId4" Type="http://schemas.openxmlformats.org/officeDocument/2006/relationships/image" Target="../media/image35.emf"/><Relationship Id="rId9" Type="http://schemas.openxmlformats.org/officeDocument/2006/relationships/image" Target="../media/image40.emf"/><Relationship Id="rId14" Type="http://schemas.openxmlformats.org/officeDocument/2006/relationships/image" Target="../media/image45.emf"/><Relationship Id="rId22" Type="http://schemas.openxmlformats.org/officeDocument/2006/relationships/image" Target="../media/image53.emf"/><Relationship Id="rId27"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18" Type="http://schemas.openxmlformats.org/officeDocument/2006/relationships/image" Target="../media/image71.png"/><Relationship Id="rId26" Type="http://schemas.openxmlformats.org/officeDocument/2006/relationships/image" Target="../media/image78.png"/><Relationship Id="rId3" Type="http://schemas.openxmlformats.org/officeDocument/2006/relationships/image" Target="../media/image63.png"/><Relationship Id="rId21" Type="http://schemas.openxmlformats.org/officeDocument/2006/relationships/image" Target="../media/image74.emf"/><Relationship Id="rId7" Type="http://schemas.openxmlformats.org/officeDocument/2006/relationships/image" Target="../media/image65.png"/><Relationship Id="rId12" Type="http://schemas.openxmlformats.org/officeDocument/2006/relationships/image" Target="../media/image68.png"/><Relationship Id="rId17" Type="http://schemas.microsoft.com/office/2007/relationships/hdphoto" Target="../media/hdphoto8.wdp"/><Relationship Id="rId25" Type="http://schemas.microsoft.com/office/2007/relationships/hdphoto" Target="../media/hdphoto9.wdp"/><Relationship Id="rId33" Type="http://schemas.openxmlformats.org/officeDocument/2006/relationships/image" Target="../media/image82.png"/><Relationship Id="rId2" Type="http://schemas.openxmlformats.org/officeDocument/2006/relationships/notesSlide" Target="../notesSlides/notesSlide22.xml"/><Relationship Id="rId16" Type="http://schemas.openxmlformats.org/officeDocument/2006/relationships/image" Target="../media/image70.png"/><Relationship Id="rId20" Type="http://schemas.openxmlformats.org/officeDocument/2006/relationships/image" Target="../media/image73.png"/><Relationship Id="rId29" Type="http://schemas.openxmlformats.org/officeDocument/2006/relationships/image" Target="../media/image80.png"/><Relationship Id="rId1" Type="http://schemas.openxmlformats.org/officeDocument/2006/relationships/slideLayout" Target="../slideLayouts/slideLayout43.xml"/><Relationship Id="rId6" Type="http://schemas.microsoft.com/office/2007/relationships/hdphoto" Target="../media/hdphoto3.wdp"/><Relationship Id="rId11" Type="http://schemas.openxmlformats.org/officeDocument/2006/relationships/image" Target="../media/image67.emf"/><Relationship Id="rId24" Type="http://schemas.openxmlformats.org/officeDocument/2006/relationships/image" Target="../media/image77.png"/><Relationship Id="rId32" Type="http://schemas.microsoft.com/office/2007/relationships/hdphoto" Target="../media/hdphoto12.wdp"/><Relationship Id="rId5" Type="http://schemas.openxmlformats.org/officeDocument/2006/relationships/image" Target="../media/image64.png"/><Relationship Id="rId15" Type="http://schemas.microsoft.com/office/2007/relationships/hdphoto" Target="../media/hdphoto7.wdp"/><Relationship Id="rId23" Type="http://schemas.openxmlformats.org/officeDocument/2006/relationships/image" Target="../media/image76.png"/><Relationship Id="rId28" Type="http://schemas.microsoft.com/office/2007/relationships/hdphoto" Target="../media/hdphoto10.wdp"/><Relationship Id="rId10" Type="http://schemas.microsoft.com/office/2007/relationships/hdphoto" Target="../media/hdphoto5.wdp"/><Relationship Id="rId19" Type="http://schemas.openxmlformats.org/officeDocument/2006/relationships/image" Target="../media/image72.png"/><Relationship Id="rId31" Type="http://schemas.openxmlformats.org/officeDocument/2006/relationships/image" Target="../media/image81.png"/><Relationship Id="rId4" Type="http://schemas.microsoft.com/office/2007/relationships/hdphoto" Target="../media/hdphoto2.wdp"/><Relationship Id="rId9" Type="http://schemas.openxmlformats.org/officeDocument/2006/relationships/image" Target="../media/image66.png"/><Relationship Id="rId14" Type="http://schemas.openxmlformats.org/officeDocument/2006/relationships/image" Target="../media/image69.png"/><Relationship Id="rId22" Type="http://schemas.openxmlformats.org/officeDocument/2006/relationships/image" Target="../media/image75.png"/><Relationship Id="rId27" Type="http://schemas.openxmlformats.org/officeDocument/2006/relationships/image" Target="../media/image79.png"/><Relationship Id="rId30" Type="http://schemas.microsoft.com/office/2007/relationships/hdphoto" Target="../media/hdphoto11.wdp"/></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hyperlink" Target="http://azure.microsoft.com/cs-cz/pricing/free-tria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msdn.microsoft.com/subscription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bizspark.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mva.ms/" TargetMode="External"/><Relationship Id="rId2" Type="http://schemas.openxmlformats.org/officeDocument/2006/relationships/image" Target="../media/image86.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www.microsoft.com/learning/en-us/azure-certification.aspx"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aka.ms/je5v9t" TargetMode="External"/><Relationship Id="rId2" Type="http://schemas.openxmlformats.org/officeDocument/2006/relationships/image" Target="../media/image87.png"/><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aka.ms/azure-cz" TargetMode="Externa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azurespeedtest.azurewebsites.net/" TargetMode="External"/><Relationship Id="rId1" Type="http://schemas.openxmlformats.org/officeDocument/2006/relationships/slideLayout" Target="../slideLayouts/slideLayout6.xml"/><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github.com/Azure" TargetMode="External"/><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cs-CZ" dirty="0" smtClean="0"/>
              <a:t>Azure Essential</a:t>
            </a:r>
            <a:endParaRPr lang="cs-CZ" dirty="0"/>
          </a:p>
        </p:txBody>
      </p:sp>
      <p:sp>
        <p:nvSpPr>
          <p:cNvPr id="5" name="Subtitle 4"/>
          <p:cNvSpPr>
            <a:spLocks noGrp="1"/>
          </p:cNvSpPr>
          <p:nvPr>
            <p:ph type="subTitle" idx="1"/>
          </p:nvPr>
        </p:nvSpPr>
        <p:spPr/>
        <p:txBody>
          <a:bodyPr>
            <a:normAutofit fontScale="92500" lnSpcReduction="10000"/>
          </a:bodyPr>
          <a:lstStyle/>
          <a:p>
            <a:r>
              <a:rPr lang="cs-CZ" dirty="0" smtClean="0"/>
              <a:t>Jan Pospíšil</a:t>
            </a:r>
          </a:p>
          <a:p>
            <a:r>
              <a:rPr lang="cs-CZ" dirty="0" smtClean="0"/>
              <a:t>Senior Technology Evangelist @ Microsoft</a:t>
            </a:r>
          </a:p>
          <a:p>
            <a:r>
              <a:rPr lang="cs-CZ" dirty="0" smtClean="0"/>
              <a:t>janpos@microsoft.com</a:t>
            </a:r>
            <a:endParaRPr lang="cs-CZ" dirty="0"/>
          </a:p>
        </p:txBody>
      </p:sp>
    </p:spTree>
    <p:extLst>
      <p:ext uri="{BB962C8B-B14F-4D97-AF65-F5344CB8AC3E}">
        <p14:creationId xmlns:p14="http://schemas.microsoft.com/office/powerpoint/2010/main" val="375510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Definice</a:t>
            </a:r>
            <a:endParaRPr lang="cs-CZ"/>
          </a:p>
        </p:txBody>
      </p:sp>
      <p:pic>
        <p:nvPicPr>
          <p:cNvPr id="3" name="Picture 2"/>
          <p:cNvPicPr>
            <a:picLocks noChangeAspect="1"/>
          </p:cNvPicPr>
          <p:nvPr/>
        </p:nvPicPr>
        <p:blipFill>
          <a:blip r:embed="rId2"/>
          <a:stretch>
            <a:fillRect/>
          </a:stretch>
        </p:blipFill>
        <p:spPr>
          <a:xfrm>
            <a:off x="649904" y="1299955"/>
            <a:ext cx="3537632" cy="5155770"/>
          </a:xfrm>
          <a:prstGeom prst="rect">
            <a:avLst/>
          </a:prstGeom>
        </p:spPr>
      </p:pic>
      <p:sp>
        <p:nvSpPr>
          <p:cNvPr id="4" name="TextBox 3"/>
          <p:cNvSpPr txBox="1"/>
          <p:nvPr/>
        </p:nvSpPr>
        <p:spPr>
          <a:xfrm>
            <a:off x="5681609" y="1299955"/>
            <a:ext cx="1348446" cy="523220"/>
          </a:xfrm>
          <a:prstGeom prst="rect">
            <a:avLst/>
          </a:prstGeom>
          <a:noFill/>
        </p:spPr>
        <p:txBody>
          <a:bodyPr wrap="none" rtlCol="0">
            <a:spAutoFit/>
          </a:bodyPr>
          <a:lstStyle/>
          <a:p>
            <a:r>
              <a:rPr lang="cs-CZ" sz="2800" smtClean="0">
                <a:latin typeface="+mj-lt"/>
              </a:rPr>
              <a:t>neboli...</a:t>
            </a:r>
            <a:endParaRPr lang="cs-CZ" sz="2800">
              <a:latin typeface="+mj-lt"/>
            </a:endParaRPr>
          </a:p>
        </p:txBody>
      </p:sp>
      <p:sp>
        <p:nvSpPr>
          <p:cNvPr id="7" name="TextBox 6"/>
          <p:cNvSpPr txBox="1"/>
          <p:nvPr/>
        </p:nvSpPr>
        <p:spPr>
          <a:xfrm>
            <a:off x="5681609" y="2176316"/>
            <a:ext cx="5167307" cy="2153927"/>
          </a:xfrm>
          <a:prstGeom prst="rect">
            <a:avLst/>
          </a:prstGeom>
          <a:noFill/>
        </p:spPr>
        <p:txBody>
          <a:bodyPr wrap="square" rtlCol="0">
            <a:noAutofit/>
          </a:bodyPr>
          <a:lstStyle/>
          <a:p>
            <a:r>
              <a:rPr lang="cs-CZ" sz="2400" smtClean="0">
                <a:solidFill>
                  <a:schemeClr val="bg1"/>
                </a:solidFill>
                <a:latin typeface="+mj-lt"/>
              </a:rPr>
              <a:t>Univerzální cloud pro vývojáře a firmy, který provozuje společnost Microsoft ve své globální síti datacenter.</a:t>
            </a:r>
            <a:endParaRPr lang="cs-CZ" sz="2400">
              <a:solidFill>
                <a:schemeClr val="bg1"/>
              </a:solidFill>
              <a:latin typeface="+mj-lt"/>
            </a:endParaRPr>
          </a:p>
        </p:txBody>
      </p:sp>
    </p:spTree>
    <p:extLst>
      <p:ext uri="{BB962C8B-B14F-4D97-AF65-F5344CB8AC3E}">
        <p14:creationId xmlns:p14="http://schemas.microsoft.com/office/powerpoint/2010/main" val="278972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Title 3"/>
          <p:cNvSpPr txBox="1">
            <a:spLocks/>
          </p:cNvSpPr>
          <p:nvPr/>
        </p:nvSpPr>
        <p:spPr>
          <a:xfrm>
            <a:off x="143840" y="2796232"/>
            <a:ext cx="2307090" cy="1755155"/>
          </a:xfrm>
          <a:prstGeom prst="rect">
            <a:avLst/>
          </a:prstGeom>
        </p:spPr>
        <p:txBody>
          <a:bodyPr vert="horz" wrap="square" lIns="146266" tIns="91416" rIns="146266" bIns="91416" rtlCol="0" anchor="ctr">
            <a:noAutofit/>
          </a:bodyPr>
          <a:lstStyle>
            <a:lvl1pPr algn="l" defTabSz="914180" rtl="0" eaLnBrk="1" latinLnBrk="0" hangingPunct="1">
              <a:lnSpc>
                <a:spcPts val="6175"/>
              </a:lnSpc>
              <a:spcBef>
                <a:spcPct val="0"/>
              </a:spcBef>
              <a:buNone/>
              <a:defRPr lang="en-US" sz="5293" b="0" kern="1200" cap="none" spc="-100" baseline="0">
                <a:ln w="3175">
                  <a:noFill/>
                </a:ln>
                <a:solidFill>
                  <a:schemeClr val="bg1"/>
                </a:solidFill>
                <a:effectLst/>
                <a:latin typeface="+mj-lt"/>
                <a:ea typeface="+mn-ea"/>
                <a:cs typeface="Segoe UI" pitchFamily="34" charset="0"/>
              </a:defRPr>
            </a:lvl1pPr>
          </a:lstStyle>
          <a:p>
            <a:pPr>
              <a:lnSpc>
                <a:spcPct val="100000"/>
              </a:lnSpc>
            </a:pPr>
            <a:r>
              <a:rPr altLang="ja-JP" sz="4798">
                <a:solidFill>
                  <a:srgbClr val="FFFFFF"/>
                </a:solidFill>
                <a:ea typeface="メイリオ" pitchFamily="50" charset="-128"/>
                <a:cs typeface="Segoe UI Light" panose="020B0502040204020203" pitchFamily="34" charset="0"/>
              </a:rPr>
              <a:t>Azure </a:t>
            </a:r>
            <a:r>
              <a:rPr lang="cs-CZ" altLang="ja-JP" sz="4798" smtClean="0">
                <a:solidFill>
                  <a:srgbClr val="FFFFFF"/>
                </a:solidFill>
                <a:ea typeface="メイリオ" pitchFamily="50" charset="-128"/>
                <a:cs typeface="Segoe UI Light" panose="020B0502040204020203" pitchFamily="34" charset="0"/>
              </a:rPr>
              <a:t>ve světě</a:t>
            </a:r>
            <a:endParaRPr sz="4798" dirty="0">
              <a:solidFill>
                <a:srgbClr val="FFFFFF"/>
              </a:solidFill>
              <a:ea typeface="メイリオ" pitchFamily="50" charset="-128"/>
              <a:cs typeface="Segoe UI Light" panose="020B0502040204020203" pitchFamily="34" charset="0"/>
            </a:endParaRPr>
          </a:p>
        </p:txBody>
      </p:sp>
      <p:grpSp>
        <p:nvGrpSpPr>
          <p:cNvPr id="1239" name="Group 1238"/>
          <p:cNvGrpSpPr/>
          <p:nvPr/>
        </p:nvGrpSpPr>
        <p:grpSpPr>
          <a:xfrm>
            <a:off x="514141" y="478016"/>
            <a:ext cx="11145834" cy="6213745"/>
            <a:chOff x="395371" y="1139688"/>
            <a:chExt cx="8399866" cy="4651514"/>
          </a:xfrm>
          <a:solidFill>
            <a:srgbClr val="00B0F0"/>
          </a:solidFill>
        </p:grpSpPr>
        <p:sp>
          <p:nvSpPr>
            <p:cNvPr id="1240" name="Oval 9"/>
            <p:cNvSpPr>
              <a:spLocks noChangeAspect="1" noChangeArrowheads="1"/>
            </p:cNvSpPr>
            <p:nvPr/>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1" name="Oval 10"/>
            <p:cNvSpPr>
              <a:spLocks noChangeAspect="1" noChangeArrowheads="1"/>
            </p:cNvSpPr>
            <p:nvPr/>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2" name="Oval 11"/>
            <p:cNvSpPr>
              <a:spLocks noChangeAspect="1" noChangeArrowheads="1"/>
            </p:cNvSpPr>
            <p:nvPr/>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3" name="Oval 12"/>
            <p:cNvSpPr>
              <a:spLocks noChangeAspect="1" noChangeArrowheads="1"/>
            </p:cNvSpPr>
            <p:nvPr/>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4" name="Oval 13"/>
            <p:cNvSpPr>
              <a:spLocks noChangeAspect="1" noChangeArrowheads="1"/>
            </p:cNvSpPr>
            <p:nvPr/>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5" name="Oval 14"/>
            <p:cNvSpPr>
              <a:spLocks noChangeAspect="1" noChangeArrowheads="1"/>
            </p:cNvSpPr>
            <p:nvPr/>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6" name="Oval 15"/>
            <p:cNvSpPr>
              <a:spLocks noChangeAspect="1" noChangeArrowheads="1"/>
            </p:cNvSpPr>
            <p:nvPr/>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7" name="Oval 16"/>
            <p:cNvSpPr>
              <a:spLocks noChangeAspect="1" noChangeArrowheads="1"/>
            </p:cNvSpPr>
            <p:nvPr/>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8" name="Oval 17"/>
            <p:cNvSpPr>
              <a:spLocks noChangeAspect="1" noChangeArrowheads="1"/>
            </p:cNvSpPr>
            <p:nvPr/>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49" name="Oval 18"/>
            <p:cNvSpPr>
              <a:spLocks noChangeAspect="1" noChangeArrowheads="1"/>
            </p:cNvSpPr>
            <p:nvPr/>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0" name="Oval 19"/>
            <p:cNvSpPr>
              <a:spLocks noChangeAspect="1" noChangeArrowheads="1"/>
            </p:cNvSpPr>
            <p:nvPr/>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1" name="Oval 20"/>
            <p:cNvSpPr>
              <a:spLocks noChangeAspect="1" noChangeArrowheads="1"/>
            </p:cNvSpPr>
            <p:nvPr/>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2" name="Oval 21"/>
            <p:cNvSpPr>
              <a:spLocks noChangeAspect="1" noChangeArrowheads="1"/>
            </p:cNvSpPr>
            <p:nvPr/>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3" name="Oval 22"/>
            <p:cNvSpPr>
              <a:spLocks noChangeAspect="1" noChangeArrowheads="1"/>
            </p:cNvSpPr>
            <p:nvPr/>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4" name="Oval 23"/>
            <p:cNvSpPr>
              <a:spLocks noChangeAspect="1" noChangeArrowheads="1"/>
            </p:cNvSpPr>
            <p:nvPr/>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5" name="Oval 24"/>
            <p:cNvSpPr>
              <a:spLocks noChangeAspect="1" noChangeArrowheads="1"/>
            </p:cNvSpPr>
            <p:nvPr/>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6" name="Oval 25"/>
            <p:cNvSpPr>
              <a:spLocks noChangeAspect="1" noChangeArrowheads="1"/>
            </p:cNvSpPr>
            <p:nvPr/>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7" name="Oval 26"/>
            <p:cNvSpPr>
              <a:spLocks noChangeAspect="1" noChangeArrowheads="1"/>
            </p:cNvSpPr>
            <p:nvPr/>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8" name="Oval 27"/>
            <p:cNvSpPr>
              <a:spLocks noChangeAspect="1" noChangeArrowheads="1"/>
            </p:cNvSpPr>
            <p:nvPr/>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59" name="Oval 28"/>
            <p:cNvSpPr>
              <a:spLocks noChangeAspect="1" noChangeArrowheads="1"/>
            </p:cNvSpPr>
            <p:nvPr/>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0" name="Oval 29"/>
            <p:cNvSpPr>
              <a:spLocks noChangeAspect="1" noChangeArrowheads="1"/>
            </p:cNvSpPr>
            <p:nvPr/>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1" name="Oval 30"/>
            <p:cNvSpPr>
              <a:spLocks noChangeAspect="1" noChangeArrowheads="1"/>
            </p:cNvSpPr>
            <p:nvPr/>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2" name="Oval 31"/>
            <p:cNvSpPr>
              <a:spLocks noChangeAspect="1" noChangeArrowheads="1"/>
            </p:cNvSpPr>
            <p:nvPr/>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3" name="Oval 32"/>
            <p:cNvSpPr>
              <a:spLocks noChangeAspect="1" noChangeArrowheads="1"/>
            </p:cNvSpPr>
            <p:nvPr/>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4" name="Oval 33"/>
            <p:cNvSpPr>
              <a:spLocks noChangeAspect="1" noChangeArrowheads="1"/>
            </p:cNvSpPr>
            <p:nvPr/>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5" name="Oval 34"/>
            <p:cNvSpPr>
              <a:spLocks noChangeAspect="1" noChangeArrowheads="1"/>
            </p:cNvSpPr>
            <p:nvPr/>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6" name="Oval 35"/>
            <p:cNvSpPr>
              <a:spLocks noChangeAspect="1" noChangeArrowheads="1"/>
            </p:cNvSpPr>
            <p:nvPr/>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7" name="Oval 36"/>
            <p:cNvSpPr>
              <a:spLocks noChangeAspect="1" noChangeArrowheads="1"/>
            </p:cNvSpPr>
            <p:nvPr/>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8" name="Oval 37"/>
            <p:cNvSpPr>
              <a:spLocks noChangeAspect="1" noChangeArrowheads="1"/>
            </p:cNvSpPr>
            <p:nvPr/>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69" name="Oval 38"/>
            <p:cNvSpPr>
              <a:spLocks noChangeAspect="1" noChangeArrowheads="1"/>
            </p:cNvSpPr>
            <p:nvPr/>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0" name="Oval 39"/>
            <p:cNvSpPr>
              <a:spLocks noChangeAspect="1" noChangeArrowheads="1"/>
            </p:cNvSpPr>
            <p:nvPr/>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1" name="Oval 40"/>
            <p:cNvSpPr>
              <a:spLocks noChangeAspect="1" noChangeArrowheads="1"/>
            </p:cNvSpPr>
            <p:nvPr/>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2" name="Oval 41"/>
            <p:cNvSpPr>
              <a:spLocks noChangeAspect="1" noChangeArrowheads="1"/>
            </p:cNvSpPr>
            <p:nvPr/>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3" name="Oval 42"/>
            <p:cNvSpPr>
              <a:spLocks noChangeAspect="1" noChangeArrowheads="1"/>
            </p:cNvSpPr>
            <p:nvPr/>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4" name="Oval 43"/>
            <p:cNvSpPr>
              <a:spLocks noChangeAspect="1" noChangeArrowheads="1"/>
            </p:cNvSpPr>
            <p:nvPr/>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5" name="Oval 44"/>
            <p:cNvSpPr>
              <a:spLocks noChangeAspect="1" noChangeArrowheads="1"/>
            </p:cNvSpPr>
            <p:nvPr/>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6" name="Oval 45"/>
            <p:cNvSpPr>
              <a:spLocks noChangeAspect="1" noChangeArrowheads="1"/>
            </p:cNvSpPr>
            <p:nvPr/>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7" name="Oval 46"/>
            <p:cNvSpPr>
              <a:spLocks noChangeAspect="1" noChangeArrowheads="1"/>
            </p:cNvSpPr>
            <p:nvPr/>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8" name="Oval 47"/>
            <p:cNvSpPr>
              <a:spLocks noChangeAspect="1" noChangeArrowheads="1"/>
            </p:cNvSpPr>
            <p:nvPr/>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79" name="Oval 48"/>
            <p:cNvSpPr>
              <a:spLocks noChangeAspect="1" noChangeArrowheads="1"/>
            </p:cNvSpPr>
            <p:nvPr/>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0" name="Oval 49"/>
            <p:cNvSpPr>
              <a:spLocks noChangeAspect="1" noChangeArrowheads="1"/>
            </p:cNvSpPr>
            <p:nvPr/>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1" name="Oval 50"/>
            <p:cNvSpPr>
              <a:spLocks noChangeAspect="1" noChangeArrowheads="1"/>
            </p:cNvSpPr>
            <p:nvPr/>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2" name="Oval 51"/>
            <p:cNvSpPr>
              <a:spLocks noChangeAspect="1" noChangeArrowheads="1"/>
            </p:cNvSpPr>
            <p:nvPr/>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3" name="Oval 52"/>
            <p:cNvSpPr>
              <a:spLocks noChangeAspect="1" noChangeArrowheads="1"/>
            </p:cNvSpPr>
            <p:nvPr/>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4" name="Oval 53"/>
            <p:cNvSpPr>
              <a:spLocks noChangeAspect="1" noChangeArrowheads="1"/>
            </p:cNvSpPr>
            <p:nvPr/>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5" name="Oval 54"/>
            <p:cNvSpPr>
              <a:spLocks noChangeAspect="1" noChangeArrowheads="1"/>
            </p:cNvSpPr>
            <p:nvPr/>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6" name="Oval 55"/>
            <p:cNvSpPr>
              <a:spLocks noChangeAspect="1" noChangeArrowheads="1"/>
            </p:cNvSpPr>
            <p:nvPr/>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7" name="Oval 56"/>
            <p:cNvSpPr>
              <a:spLocks noChangeAspect="1" noChangeArrowheads="1"/>
            </p:cNvSpPr>
            <p:nvPr/>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8" name="Oval 57"/>
            <p:cNvSpPr>
              <a:spLocks noChangeAspect="1" noChangeArrowheads="1"/>
            </p:cNvSpPr>
            <p:nvPr/>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89" name="Oval 58"/>
            <p:cNvSpPr>
              <a:spLocks noChangeAspect="1" noChangeArrowheads="1"/>
            </p:cNvSpPr>
            <p:nvPr/>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0" name="Oval 59"/>
            <p:cNvSpPr>
              <a:spLocks noChangeAspect="1" noChangeArrowheads="1"/>
            </p:cNvSpPr>
            <p:nvPr/>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1" name="Oval 60"/>
            <p:cNvSpPr>
              <a:spLocks noChangeAspect="1" noChangeArrowheads="1"/>
            </p:cNvSpPr>
            <p:nvPr/>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2" name="Oval 61"/>
            <p:cNvSpPr>
              <a:spLocks noChangeAspect="1" noChangeArrowheads="1"/>
            </p:cNvSpPr>
            <p:nvPr/>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3" name="Oval 62"/>
            <p:cNvSpPr>
              <a:spLocks noChangeAspect="1" noChangeArrowheads="1"/>
            </p:cNvSpPr>
            <p:nvPr/>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4" name="Oval 63"/>
            <p:cNvSpPr>
              <a:spLocks noChangeAspect="1" noChangeArrowheads="1"/>
            </p:cNvSpPr>
            <p:nvPr/>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5" name="Oval 64"/>
            <p:cNvSpPr>
              <a:spLocks noChangeAspect="1" noChangeArrowheads="1"/>
            </p:cNvSpPr>
            <p:nvPr/>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6" name="Oval 65"/>
            <p:cNvSpPr>
              <a:spLocks noChangeAspect="1" noChangeArrowheads="1"/>
            </p:cNvSpPr>
            <p:nvPr/>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7" name="Oval 66"/>
            <p:cNvSpPr>
              <a:spLocks noChangeAspect="1" noChangeArrowheads="1"/>
            </p:cNvSpPr>
            <p:nvPr/>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8" name="Oval 67"/>
            <p:cNvSpPr>
              <a:spLocks noChangeAspect="1" noChangeArrowheads="1"/>
            </p:cNvSpPr>
            <p:nvPr/>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299" name="Oval 68"/>
            <p:cNvSpPr>
              <a:spLocks noChangeAspect="1" noChangeArrowheads="1"/>
            </p:cNvSpPr>
            <p:nvPr/>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0" name="Oval 69"/>
            <p:cNvSpPr>
              <a:spLocks noChangeAspect="1" noChangeArrowheads="1"/>
            </p:cNvSpPr>
            <p:nvPr/>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1" name="Oval 70"/>
            <p:cNvSpPr>
              <a:spLocks noChangeAspect="1" noChangeArrowheads="1"/>
            </p:cNvSpPr>
            <p:nvPr/>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2" name="Oval 71"/>
            <p:cNvSpPr>
              <a:spLocks noChangeAspect="1" noChangeArrowheads="1"/>
            </p:cNvSpPr>
            <p:nvPr/>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3" name="Oval 72"/>
            <p:cNvSpPr>
              <a:spLocks noChangeAspect="1" noChangeArrowheads="1"/>
            </p:cNvSpPr>
            <p:nvPr/>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4" name="Oval 73"/>
            <p:cNvSpPr>
              <a:spLocks noChangeAspect="1" noChangeArrowheads="1"/>
            </p:cNvSpPr>
            <p:nvPr/>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5" name="Oval 74"/>
            <p:cNvSpPr>
              <a:spLocks noChangeAspect="1" noChangeArrowheads="1"/>
            </p:cNvSpPr>
            <p:nvPr/>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6" name="Oval 75"/>
            <p:cNvSpPr>
              <a:spLocks noChangeAspect="1" noChangeArrowheads="1"/>
            </p:cNvSpPr>
            <p:nvPr/>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7" name="Oval 76"/>
            <p:cNvSpPr>
              <a:spLocks noChangeAspect="1" noChangeArrowheads="1"/>
            </p:cNvSpPr>
            <p:nvPr/>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8" name="Oval 77"/>
            <p:cNvSpPr>
              <a:spLocks noChangeAspect="1" noChangeArrowheads="1"/>
            </p:cNvSpPr>
            <p:nvPr/>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09" name="Oval 78"/>
            <p:cNvSpPr>
              <a:spLocks noChangeAspect="1" noChangeArrowheads="1"/>
            </p:cNvSpPr>
            <p:nvPr/>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0" name="Oval 79"/>
            <p:cNvSpPr>
              <a:spLocks noChangeAspect="1" noChangeArrowheads="1"/>
            </p:cNvSpPr>
            <p:nvPr/>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1" name="Oval 80"/>
            <p:cNvSpPr>
              <a:spLocks noChangeAspect="1" noChangeArrowheads="1"/>
            </p:cNvSpPr>
            <p:nvPr/>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2" name="Oval 81"/>
            <p:cNvSpPr>
              <a:spLocks noChangeAspect="1" noChangeArrowheads="1"/>
            </p:cNvSpPr>
            <p:nvPr/>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3" name="Oval 82"/>
            <p:cNvSpPr>
              <a:spLocks noChangeAspect="1" noChangeArrowheads="1"/>
            </p:cNvSpPr>
            <p:nvPr/>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4" name="Oval 83"/>
            <p:cNvSpPr>
              <a:spLocks noChangeAspect="1" noChangeArrowheads="1"/>
            </p:cNvSpPr>
            <p:nvPr/>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5" name="Oval 84"/>
            <p:cNvSpPr>
              <a:spLocks noChangeAspect="1" noChangeArrowheads="1"/>
            </p:cNvSpPr>
            <p:nvPr/>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6" name="Oval 85"/>
            <p:cNvSpPr>
              <a:spLocks noChangeAspect="1" noChangeArrowheads="1"/>
            </p:cNvSpPr>
            <p:nvPr/>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7" name="Oval 86"/>
            <p:cNvSpPr>
              <a:spLocks noChangeAspect="1" noChangeArrowheads="1"/>
            </p:cNvSpPr>
            <p:nvPr/>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8" name="Oval 87"/>
            <p:cNvSpPr>
              <a:spLocks noChangeAspect="1" noChangeArrowheads="1"/>
            </p:cNvSpPr>
            <p:nvPr/>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19" name="Oval 88"/>
            <p:cNvSpPr>
              <a:spLocks noChangeAspect="1" noChangeArrowheads="1"/>
            </p:cNvSpPr>
            <p:nvPr/>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0" name="Oval 89"/>
            <p:cNvSpPr>
              <a:spLocks noChangeAspect="1" noChangeArrowheads="1"/>
            </p:cNvSpPr>
            <p:nvPr/>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1" name="Oval 90"/>
            <p:cNvSpPr>
              <a:spLocks noChangeAspect="1" noChangeArrowheads="1"/>
            </p:cNvSpPr>
            <p:nvPr/>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2" name="Oval 91"/>
            <p:cNvSpPr>
              <a:spLocks noChangeAspect="1" noChangeArrowheads="1"/>
            </p:cNvSpPr>
            <p:nvPr/>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3" name="Oval 92"/>
            <p:cNvSpPr>
              <a:spLocks noChangeAspect="1" noChangeArrowheads="1"/>
            </p:cNvSpPr>
            <p:nvPr/>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4" name="Oval 93"/>
            <p:cNvSpPr>
              <a:spLocks noChangeAspect="1" noChangeArrowheads="1"/>
            </p:cNvSpPr>
            <p:nvPr/>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5" name="Oval 94"/>
            <p:cNvSpPr>
              <a:spLocks noChangeAspect="1" noChangeArrowheads="1"/>
            </p:cNvSpPr>
            <p:nvPr/>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6" name="Oval 95"/>
            <p:cNvSpPr>
              <a:spLocks noChangeAspect="1" noChangeArrowheads="1"/>
            </p:cNvSpPr>
            <p:nvPr/>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7" name="Oval 96"/>
            <p:cNvSpPr>
              <a:spLocks noChangeAspect="1" noChangeArrowheads="1"/>
            </p:cNvSpPr>
            <p:nvPr/>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8" name="Oval 97"/>
            <p:cNvSpPr>
              <a:spLocks noChangeAspect="1" noChangeArrowheads="1"/>
            </p:cNvSpPr>
            <p:nvPr/>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29" name="Oval 98"/>
            <p:cNvSpPr>
              <a:spLocks noChangeAspect="1" noChangeArrowheads="1"/>
            </p:cNvSpPr>
            <p:nvPr/>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0" name="Oval 99"/>
            <p:cNvSpPr>
              <a:spLocks noChangeAspect="1" noChangeArrowheads="1"/>
            </p:cNvSpPr>
            <p:nvPr/>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1" name="Oval 100"/>
            <p:cNvSpPr>
              <a:spLocks noChangeAspect="1" noChangeArrowheads="1"/>
            </p:cNvSpPr>
            <p:nvPr/>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2" name="Oval 101"/>
            <p:cNvSpPr>
              <a:spLocks noChangeAspect="1" noChangeArrowheads="1"/>
            </p:cNvSpPr>
            <p:nvPr/>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3" name="Oval 102"/>
            <p:cNvSpPr>
              <a:spLocks noChangeAspect="1" noChangeArrowheads="1"/>
            </p:cNvSpPr>
            <p:nvPr/>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4" name="Oval 103"/>
            <p:cNvSpPr>
              <a:spLocks noChangeAspect="1" noChangeArrowheads="1"/>
            </p:cNvSpPr>
            <p:nvPr/>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5" name="Oval 104"/>
            <p:cNvSpPr>
              <a:spLocks noChangeAspect="1" noChangeArrowheads="1"/>
            </p:cNvSpPr>
            <p:nvPr/>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6" name="Oval 105"/>
            <p:cNvSpPr>
              <a:spLocks noChangeAspect="1" noChangeArrowheads="1"/>
            </p:cNvSpPr>
            <p:nvPr/>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7" name="Oval 106"/>
            <p:cNvSpPr>
              <a:spLocks noChangeAspect="1" noChangeArrowheads="1"/>
            </p:cNvSpPr>
            <p:nvPr/>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8" name="Oval 107"/>
            <p:cNvSpPr>
              <a:spLocks noChangeAspect="1" noChangeArrowheads="1"/>
            </p:cNvSpPr>
            <p:nvPr/>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39" name="Oval 108"/>
            <p:cNvSpPr>
              <a:spLocks noChangeAspect="1" noChangeArrowheads="1"/>
            </p:cNvSpPr>
            <p:nvPr/>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0" name="Oval 109"/>
            <p:cNvSpPr>
              <a:spLocks noChangeAspect="1" noChangeArrowheads="1"/>
            </p:cNvSpPr>
            <p:nvPr/>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1" name="Oval 110"/>
            <p:cNvSpPr>
              <a:spLocks noChangeAspect="1" noChangeArrowheads="1"/>
            </p:cNvSpPr>
            <p:nvPr/>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2" name="Oval 111"/>
            <p:cNvSpPr>
              <a:spLocks noChangeAspect="1" noChangeArrowheads="1"/>
            </p:cNvSpPr>
            <p:nvPr/>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3" name="Oval 112"/>
            <p:cNvSpPr>
              <a:spLocks noChangeAspect="1" noChangeArrowheads="1"/>
            </p:cNvSpPr>
            <p:nvPr/>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4" name="Oval 113"/>
            <p:cNvSpPr>
              <a:spLocks noChangeAspect="1" noChangeArrowheads="1"/>
            </p:cNvSpPr>
            <p:nvPr/>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5" name="Oval 114"/>
            <p:cNvSpPr>
              <a:spLocks noChangeAspect="1" noChangeArrowheads="1"/>
            </p:cNvSpPr>
            <p:nvPr/>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6" name="Oval 115"/>
            <p:cNvSpPr>
              <a:spLocks noChangeAspect="1" noChangeArrowheads="1"/>
            </p:cNvSpPr>
            <p:nvPr/>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7" name="Oval 116"/>
            <p:cNvSpPr>
              <a:spLocks noChangeAspect="1" noChangeArrowheads="1"/>
            </p:cNvSpPr>
            <p:nvPr/>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8" name="Oval 117"/>
            <p:cNvSpPr>
              <a:spLocks noChangeAspect="1" noChangeArrowheads="1"/>
            </p:cNvSpPr>
            <p:nvPr/>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49" name="Oval 118"/>
            <p:cNvSpPr>
              <a:spLocks noChangeAspect="1" noChangeArrowheads="1"/>
            </p:cNvSpPr>
            <p:nvPr/>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0" name="Oval 119"/>
            <p:cNvSpPr>
              <a:spLocks noChangeAspect="1" noChangeArrowheads="1"/>
            </p:cNvSpPr>
            <p:nvPr/>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1" name="Oval 120"/>
            <p:cNvSpPr>
              <a:spLocks noChangeAspect="1" noChangeArrowheads="1"/>
            </p:cNvSpPr>
            <p:nvPr/>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2" name="Oval 121"/>
            <p:cNvSpPr>
              <a:spLocks noChangeAspect="1" noChangeArrowheads="1"/>
            </p:cNvSpPr>
            <p:nvPr/>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3" name="Oval 122"/>
            <p:cNvSpPr>
              <a:spLocks noChangeAspect="1" noChangeArrowheads="1"/>
            </p:cNvSpPr>
            <p:nvPr/>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4" name="Oval 123"/>
            <p:cNvSpPr>
              <a:spLocks noChangeAspect="1" noChangeArrowheads="1"/>
            </p:cNvSpPr>
            <p:nvPr/>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5" name="Oval 124"/>
            <p:cNvSpPr>
              <a:spLocks noChangeAspect="1" noChangeArrowheads="1"/>
            </p:cNvSpPr>
            <p:nvPr/>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6" name="Oval 125"/>
            <p:cNvSpPr>
              <a:spLocks noChangeAspect="1" noChangeArrowheads="1"/>
            </p:cNvSpPr>
            <p:nvPr/>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7" name="Oval 126"/>
            <p:cNvSpPr>
              <a:spLocks noChangeAspect="1" noChangeArrowheads="1"/>
            </p:cNvSpPr>
            <p:nvPr/>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8" name="Oval 127"/>
            <p:cNvSpPr>
              <a:spLocks noChangeAspect="1" noChangeArrowheads="1"/>
            </p:cNvSpPr>
            <p:nvPr/>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59" name="Oval 128"/>
            <p:cNvSpPr>
              <a:spLocks noChangeAspect="1" noChangeArrowheads="1"/>
            </p:cNvSpPr>
            <p:nvPr/>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0" name="Oval 129"/>
            <p:cNvSpPr>
              <a:spLocks noChangeAspect="1" noChangeArrowheads="1"/>
            </p:cNvSpPr>
            <p:nvPr/>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1" name="Oval 130"/>
            <p:cNvSpPr>
              <a:spLocks noChangeAspect="1" noChangeArrowheads="1"/>
            </p:cNvSpPr>
            <p:nvPr/>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2" name="Oval 131"/>
            <p:cNvSpPr>
              <a:spLocks noChangeAspect="1" noChangeArrowheads="1"/>
            </p:cNvSpPr>
            <p:nvPr/>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3" name="Oval 132"/>
            <p:cNvSpPr>
              <a:spLocks noChangeAspect="1" noChangeArrowheads="1"/>
            </p:cNvSpPr>
            <p:nvPr/>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4" name="Oval 133"/>
            <p:cNvSpPr>
              <a:spLocks noChangeAspect="1" noChangeArrowheads="1"/>
            </p:cNvSpPr>
            <p:nvPr/>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5" name="Oval 134"/>
            <p:cNvSpPr>
              <a:spLocks noChangeAspect="1" noChangeArrowheads="1"/>
            </p:cNvSpPr>
            <p:nvPr/>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6" name="Oval 135"/>
            <p:cNvSpPr>
              <a:spLocks noChangeAspect="1" noChangeArrowheads="1"/>
            </p:cNvSpPr>
            <p:nvPr/>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7" name="Oval 136"/>
            <p:cNvSpPr>
              <a:spLocks noChangeAspect="1" noChangeArrowheads="1"/>
            </p:cNvSpPr>
            <p:nvPr/>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8" name="Oval 137"/>
            <p:cNvSpPr>
              <a:spLocks noChangeAspect="1" noChangeArrowheads="1"/>
            </p:cNvSpPr>
            <p:nvPr/>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69" name="Oval 138"/>
            <p:cNvSpPr>
              <a:spLocks noChangeAspect="1" noChangeArrowheads="1"/>
            </p:cNvSpPr>
            <p:nvPr/>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0" name="Oval 139"/>
            <p:cNvSpPr>
              <a:spLocks noChangeAspect="1" noChangeArrowheads="1"/>
            </p:cNvSpPr>
            <p:nvPr/>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1" name="Oval 140"/>
            <p:cNvSpPr>
              <a:spLocks noChangeAspect="1" noChangeArrowheads="1"/>
            </p:cNvSpPr>
            <p:nvPr/>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2" name="Oval 141"/>
            <p:cNvSpPr>
              <a:spLocks noChangeAspect="1" noChangeArrowheads="1"/>
            </p:cNvSpPr>
            <p:nvPr/>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3" name="Oval 142"/>
            <p:cNvSpPr>
              <a:spLocks noChangeAspect="1" noChangeArrowheads="1"/>
            </p:cNvSpPr>
            <p:nvPr/>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4" name="Oval 143"/>
            <p:cNvSpPr>
              <a:spLocks noChangeAspect="1" noChangeArrowheads="1"/>
            </p:cNvSpPr>
            <p:nvPr/>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5" name="Oval 144"/>
            <p:cNvSpPr>
              <a:spLocks noChangeAspect="1" noChangeArrowheads="1"/>
            </p:cNvSpPr>
            <p:nvPr/>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6" name="Oval 145"/>
            <p:cNvSpPr>
              <a:spLocks noChangeAspect="1" noChangeArrowheads="1"/>
            </p:cNvSpPr>
            <p:nvPr/>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7" name="Oval 146"/>
            <p:cNvSpPr>
              <a:spLocks noChangeAspect="1" noChangeArrowheads="1"/>
            </p:cNvSpPr>
            <p:nvPr/>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8" name="Oval 147"/>
            <p:cNvSpPr>
              <a:spLocks noChangeAspect="1" noChangeArrowheads="1"/>
            </p:cNvSpPr>
            <p:nvPr/>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79" name="Oval 148"/>
            <p:cNvSpPr>
              <a:spLocks noChangeAspect="1" noChangeArrowheads="1"/>
            </p:cNvSpPr>
            <p:nvPr/>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0" name="Oval 149"/>
            <p:cNvSpPr>
              <a:spLocks noChangeAspect="1" noChangeArrowheads="1"/>
            </p:cNvSpPr>
            <p:nvPr/>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1" name="Oval 150"/>
            <p:cNvSpPr>
              <a:spLocks noChangeAspect="1" noChangeArrowheads="1"/>
            </p:cNvSpPr>
            <p:nvPr/>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2" name="Oval 151"/>
            <p:cNvSpPr>
              <a:spLocks noChangeAspect="1" noChangeArrowheads="1"/>
            </p:cNvSpPr>
            <p:nvPr/>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3" name="Oval 152"/>
            <p:cNvSpPr>
              <a:spLocks noChangeAspect="1" noChangeArrowheads="1"/>
            </p:cNvSpPr>
            <p:nvPr/>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4" name="Oval 153"/>
            <p:cNvSpPr>
              <a:spLocks noChangeAspect="1" noChangeArrowheads="1"/>
            </p:cNvSpPr>
            <p:nvPr/>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5" name="Oval 154"/>
            <p:cNvSpPr>
              <a:spLocks noChangeAspect="1" noChangeArrowheads="1"/>
            </p:cNvSpPr>
            <p:nvPr/>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6" name="Oval 155"/>
            <p:cNvSpPr>
              <a:spLocks noChangeAspect="1" noChangeArrowheads="1"/>
            </p:cNvSpPr>
            <p:nvPr/>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7" name="Oval 156"/>
            <p:cNvSpPr>
              <a:spLocks noChangeAspect="1" noChangeArrowheads="1"/>
            </p:cNvSpPr>
            <p:nvPr/>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8" name="Oval 157"/>
            <p:cNvSpPr>
              <a:spLocks noChangeAspect="1" noChangeArrowheads="1"/>
            </p:cNvSpPr>
            <p:nvPr/>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89" name="Oval 158"/>
            <p:cNvSpPr>
              <a:spLocks noChangeAspect="1" noChangeArrowheads="1"/>
            </p:cNvSpPr>
            <p:nvPr/>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0" name="Oval 159"/>
            <p:cNvSpPr>
              <a:spLocks noChangeAspect="1" noChangeArrowheads="1"/>
            </p:cNvSpPr>
            <p:nvPr/>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1" name="Oval 160"/>
            <p:cNvSpPr>
              <a:spLocks noChangeAspect="1" noChangeArrowheads="1"/>
            </p:cNvSpPr>
            <p:nvPr/>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2" name="Oval 161"/>
            <p:cNvSpPr>
              <a:spLocks noChangeAspect="1" noChangeArrowheads="1"/>
            </p:cNvSpPr>
            <p:nvPr/>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3" name="Oval 162"/>
            <p:cNvSpPr>
              <a:spLocks noChangeAspect="1" noChangeArrowheads="1"/>
            </p:cNvSpPr>
            <p:nvPr/>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4" name="Oval 163"/>
            <p:cNvSpPr>
              <a:spLocks noChangeAspect="1" noChangeArrowheads="1"/>
            </p:cNvSpPr>
            <p:nvPr/>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5" name="Oval 164"/>
            <p:cNvSpPr>
              <a:spLocks noChangeAspect="1" noChangeArrowheads="1"/>
            </p:cNvSpPr>
            <p:nvPr/>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6" name="Oval 165"/>
            <p:cNvSpPr>
              <a:spLocks noChangeAspect="1" noChangeArrowheads="1"/>
            </p:cNvSpPr>
            <p:nvPr/>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7" name="Oval 166"/>
            <p:cNvSpPr>
              <a:spLocks noChangeAspect="1" noChangeArrowheads="1"/>
            </p:cNvSpPr>
            <p:nvPr/>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8" name="Oval 167"/>
            <p:cNvSpPr>
              <a:spLocks noChangeAspect="1" noChangeArrowheads="1"/>
            </p:cNvSpPr>
            <p:nvPr/>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399" name="Oval 168"/>
            <p:cNvSpPr>
              <a:spLocks noChangeAspect="1" noChangeArrowheads="1"/>
            </p:cNvSpPr>
            <p:nvPr/>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0" name="Oval 169"/>
            <p:cNvSpPr>
              <a:spLocks noChangeAspect="1" noChangeArrowheads="1"/>
            </p:cNvSpPr>
            <p:nvPr/>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1" name="Oval 170"/>
            <p:cNvSpPr>
              <a:spLocks noChangeAspect="1" noChangeArrowheads="1"/>
            </p:cNvSpPr>
            <p:nvPr/>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2" name="Oval 171"/>
            <p:cNvSpPr>
              <a:spLocks noChangeAspect="1" noChangeArrowheads="1"/>
            </p:cNvSpPr>
            <p:nvPr/>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3" name="Oval 172"/>
            <p:cNvSpPr>
              <a:spLocks noChangeAspect="1" noChangeArrowheads="1"/>
            </p:cNvSpPr>
            <p:nvPr/>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4" name="Oval 173"/>
            <p:cNvSpPr>
              <a:spLocks noChangeAspect="1" noChangeArrowheads="1"/>
            </p:cNvSpPr>
            <p:nvPr/>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5" name="Oval 174"/>
            <p:cNvSpPr>
              <a:spLocks noChangeAspect="1" noChangeArrowheads="1"/>
            </p:cNvSpPr>
            <p:nvPr/>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6" name="Oval 175"/>
            <p:cNvSpPr>
              <a:spLocks noChangeAspect="1" noChangeArrowheads="1"/>
            </p:cNvSpPr>
            <p:nvPr/>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7" name="Oval 176"/>
            <p:cNvSpPr>
              <a:spLocks noChangeAspect="1" noChangeArrowheads="1"/>
            </p:cNvSpPr>
            <p:nvPr/>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8" name="Oval 177"/>
            <p:cNvSpPr>
              <a:spLocks noChangeAspect="1" noChangeArrowheads="1"/>
            </p:cNvSpPr>
            <p:nvPr/>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09" name="Oval 178"/>
            <p:cNvSpPr>
              <a:spLocks noChangeAspect="1" noChangeArrowheads="1"/>
            </p:cNvSpPr>
            <p:nvPr/>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0" name="Oval 179"/>
            <p:cNvSpPr>
              <a:spLocks noChangeAspect="1" noChangeArrowheads="1"/>
            </p:cNvSpPr>
            <p:nvPr/>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1" name="Oval 180"/>
            <p:cNvSpPr>
              <a:spLocks noChangeAspect="1" noChangeArrowheads="1"/>
            </p:cNvSpPr>
            <p:nvPr/>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2" name="Oval 181"/>
            <p:cNvSpPr>
              <a:spLocks noChangeAspect="1" noChangeArrowheads="1"/>
            </p:cNvSpPr>
            <p:nvPr/>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3" name="Oval 182"/>
            <p:cNvSpPr>
              <a:spLocks noChangeAspect="1" noChangeArrowheads="1"/>
            </p:cNvSpPr>
            <p:nvPr/>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4" name="Oval 183"/>
            <p:cNvSpPr>
              <a:spLocks noChangeAspect="1" noChangeArrowheads="1"/>
            </p:cNvSpPr>
            <p:nvPr/>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5" name="Oval 184"/>
            <p:cNvSpPr>
              <a:spLocks noChangeAspect="1" noChangeArrowheads="1"/>
            </p:cNvSpPr>
            <p:nvPr/>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6" name="Oval 185"/>
            <p:cNvSpPr>
              <a:spLocks noChangeAspect="1" noChangeArrowheads="1"/>
            </p:cNvSpPr>
            <p:nvPr/>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7" name="Oval 186"/>
            <p:cNvSpPr>
              <a:spLocks noChangeAspect="1" noChangeArrowheads="1"/>
            </p:cNvSpPr>
            <p:nvPr/>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8" name="Oval 187"/>
            <p:cNvSpPr>
              <a:spLocks noChangeAspect="1" noChangeArrowheads="1"/>
            </p:cNvSpPr>
            <p:nvPr/>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19" name="Oval 188"/>
            <p:cNvSpPr>
              <a:spLocks noChangeAspect="1" noChangeArrowheads="1"/>
            </p:cNvSpPr>
            <p:nvPr/>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0" name="Oval 189"/>
            <p:cNvSpPr>
              <a:spLocks noChangeAspect="1" noChangeArrowheads="1"/>
            </p:cNvSpPr>
            <p:nvPr/>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1" name="Oval 190"/>
            <p:cNvSpPr>
              <a:spLocks noChangeAspect="1" noChangeArrowheads="1"/>
            </p:cNvSpPr>
            <p:nvPr/>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2" name="Oval 191"/>
            <p:cNvSpPr>
              <a:spLocks noChangeAspect="1" noChangeArrowheads="1"/>
            </p:cNvSpPr>
            <p:nvPr/>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3" name="Oval 192"/>
            <p:cNvSpPr>
              <a:spLocks noChangeAspect="1" noChangeArrowheads="1"/>
            </p:cNvSpPr>
            <p:nvPr/>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4" name="Oval 193"/>
            <p:cNvSpPr>
              <a:spLocks noChangeAspect="1" noChangeArrowheads="1"/>
            </p:cNvSpPr>
            <p:nvPr/>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5" name="Oval 194"/>
            <p:cNvSpPr>
              <a:spLocks noChangeAspect="1" noChangeArrowheads="1"/>
            </p:cNvSpPr>
            <p:nvPr/>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6" name="Oval 195"/>
            <p:cNvSpPr>
              <a:spLocks noChangeAspect="1" noChangeArrowheads="1"/>
            </p:cNvSpPr>
            <p:nvPr/>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7" name="Oval 196"/>
            <p:cNvSpPr>
              <a:spLocks noChangeAspect="1" noChangeArrowheads="1"/>
            </p:cNvSpPr>
            <p:nvPr/>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8" name="Oval 197"/>
            <p:cNvSpPr>
              <a:spLocks noChangeAspect="1" noChangeArrowheads="1"/>
            </p:cNvSpPr>
            <p:nvPr/>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29" name="Oval 198"/>
            <p:cNvSpPr>
              <a:spLocks noChangeAspect="1" noChangeArrowheads="1"/>
            </p:cNvSpPr>
            <p:nvPr/>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0" name="Oval 199"/>
            <p:cNvSpPr>
              <a:spLocks noChangeAspect="1" noChangeArrowheads="1"/>
            </p:cNvSpPr>
            <p:nvPr/>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1" name="Oval 200"/>
            <p:cNvSpPr>
              <a:spLocks noChangeAspect="1" noChangeArrowheads="1"/>
            </p:cNvSpPr>
            <p:nvPr/>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2" name="Oval 201"/>
            <p:cNvSpPr>
              <a:spLocks noChangeAspect="1" noChangeArrowheads="1"/>
            </p:cNvSpPr>
            <p:nvPr/>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3" name="Oval 202"/>
            <p:cNvSpPr>
              <a:spLocks noChangeAspect="1" noChangeArrowheads="1"/>
            </p:cNvSpPr>
            <p:nvPr/>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4" name="Oval 203"/>
            <p:cNvSpPr>
              <a:spLocks noChangeAspect="1" noChangeArrowheads="1"/>
            </p:cNvSpPr>
            <p:nvPr/>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5" name="Oval 204"/>
            <p:cNvSpPr>
              <a:spLocks noChangeAspect="1" noChangeArrowheads="1"/>
            </p:cNvSpPr>
            <p:nvPr/>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6" name="Oval 205"/>
            <p:cNvSpPr>
              <a:spLocks noChangeAspect="1" noChangeArrowheads="1"/>
            </p:cNvSpPr>
            <p:nvPr/>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7" name="Oval 206"/>
            <p:cNvSpPr>
              <a:spLocks noChangeAspect="1" noChangeArrowheads="1"/>
            </p:cNvSpPr>
            <p:nvPr/>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8" name="Oval 207"/>
            <p:cNvSpPr>
              <a:spLocks noChangeAspect="1" noChangeArrowheads="1"/>
            </p:cNvSpPr>
            <p:nvPr/>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39" name="Oval 208"/>
            <p:cNvSpPr>
              <a:spLocks noChangeAspect="1" noChangeArrowheads="1"/>
            </p:cNvSpPr>
            <p:nvPr/>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0" name="Oval 209"/>
            <p:cNvSpPr>
              <a:spLocks noChangeAspect="1" noChangeArrowheads="1"/>
            </p:cNvSpPr>
            <p:nvPr/>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1" name="Oval 210"/>
            <p:cNvSpPr>
              <a:spLocks noChangeAspect="1" noChangeArrowheads="1"/>
            </p:cNvSpPr>
            <p:nvPr/>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2" name="Oval 211"/>
            <p:cNvSpPr>
              <a:spLocks noChangeAspect="1" noChangeArrowheads="1"/>
            </p:cNvSpPr>
            <p:nvPr/>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3" name="Oval 212"/>
            <p:cNvSpPr>
              <a:spLocks noChangeAspect="1" noChangeArrowheads="1"/>
            </p:cNvSpPr>
            <p:nvPr/>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4" name="Oval 213"/>
            <p:cNvSpPr>
              <a:spLocks noChangeAspect="1" noChangeArrowheads="1"/>
            </p:cNvSpPr>
            <p:nvPr/>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5" name="Oval 214"/>
            <p:cNvSpPr>
              <a:spLocks noChangeAspect="1" noChangeArrowheads="1"/>
            </p:cNvSpPr>
            <p:nvPr/>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6" name="Oval 215"/>
            <p:cNvSpPr>
              <a:spLocks noChangeAspect="1" noChangeArrowheads="1"/>
            </p:cNvSpPr>
            <p:nvPr/>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7" name="Oval 216"/>
            <p:cNvSpPr>
              <a:spLocks noChangeAspect="1" noChangeArrowheads="1"/>
            </p:cNvSpPr>
            <p:nvPr/>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8" name="Oval 217"/>
            <p:cNvSpPr>
              <a:spLocks noChangeAspect="1" noChangeArrowheads="1"/>
            </p:cNvSpPr>
            <p:nvPr/>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49" name="Oval 218"/>
            <p:cNvSpPr>
              <a:spLocks noChangeAspect="1" noChangeArrowheads="1"/>
            </p:cNvSpPr>
            <p:nvPr/>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0" name="Oval 219"/>
            <p:cNvSpPr>
              <a:spLocks noChangeAspect="1" noChangeArrowheads="1"/>
            </p:cNvSpPr>
            <p:nvPr/>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1" name="Oval 220"/>
            <p:cNvSpPr>
              <a:spLocks noChangeAspect="1" noChangeArrowheads="1"/>
            </p:cNvSpPr>
            <p:nvPr/>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2" name="Oval 221"/>
            <p:cNvSpPr>
              <a:spLocks noChangeAspect="1" noChangeArrowheads="1"/>
            </p:cNvSpPr>
            <p:nvPr/>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3" name="Oval 222"/>
            <p:cNvSpPr>
              <a:spLocks noChangeAspect="1" noChangeArrowheads="1"/>
            </p:cNvSpPr>
            <p:nvPr/>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4" name="Oval 223"/>
            <p:cNvSpPr>
              <a:spLocks noChangeAspect="1" noChangeArrowheads="1"/>
            </p:cNvSpPr>
            <p:nvPr/>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5" name="Oval 224"/>
            <p:cNvSpPr>
              <a:spLocks noChangeAspect="1" noChangeArrowheads="1"/>
            </p:cNvSpPr>
            <p:nvPr/>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6" name="Oval 225"/>
            <p:cNvSpPr>
              <a:spLocks noChangeAspect="1" noChangeArrowheads="1"/>
            </p:cNvSpPr>
            <p:nvPr/>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7" name="Oval 226"/>
            <p:cNvSpPr>
              <a:spLocks noChangeAspect="1" noChangeArrowheads="1"/>
            </p:cNvSpPr>
            <p:nvPr/>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8" name="Oval 227"/>
            <p:cNvSpPr>
              <a:spLocks noChangeAspect="1" noChangeArrowheads="1"/>
            </p:cNvSpPr>
            <p:nvPr/>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59" name="Oval 228"/>
            <p:cNvSpPr>
              <a:spLocks noChangeAspect="1" noChangeArrowheads="1"/>
            </p:cNvSpPr>
            <p:nvPr/>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0" name="Oval 229"/>
            <p:cNvSpPr>
              <a:spLocks noChangeAspect="1" noChangeArrowheads="1"/>
            </p:cNvSpPr>
            <p:nvPr/>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1" name="Oval 230"/>
            <p:cNvSpPr>
              <a:spLocks noChangeAspect="1" noChangeArrowheads="1"/>
            </p:cNvSpPr>
            <p:nvPr/>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2" name="Oval 231"/>
            <p:cNvSpPr>
              <a:spLocks noChangeAspect="1" noChangeArrowheads="1"/>
            </p:cNvSpPr>
            <p:nvPr/>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3" name="Oval 232"/>
            <p:cNvSpPr>
              <a:spLocks noChangeAspect="1" noChangeArrowheads="1"/>
            </p:cNvSpPr>
            <p:nvPr/>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4" name="Oval 233"/>
            <p:cNvSpPr>
              <a:spLocks noChangeAspect="1" noChangeArrowheads="1"/>
            </p:cNvSpPr>
            <p:nvPr/>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5" name="Oval 234"/>
            <p:cNvSpPr>
              <a:spLocks noChangeAspect="1" noChangeArrowheads="1"/>
            </p:cNvSpPr>
            <p:nvPr/>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6" name="Oval 235"/>
            <p:cNvSpPr>
              <a:spLocks noChangeAspect="1" noChangeArrowheads="1"/>
            </p:cNvSpPr>
            <p:nvPr/>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7" name="Oval 236"/>
            <p:cNvSpPr>
              <a:spLocks noChangeAspect="1" noChangeArrowheads="1"/>
            </p:cNvSpPr>
            <p:nvPr/>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8" name="Oval 237"/>
            <p:cNvSpPr>
              <a:spLocks noChangeAspect="1" noChangeArrowheads="1"/>
            </p:cNvSpPr>
            <p:nvPr/>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69" name="Oval 238"/>
            <p:cNvSpPr>
              <a:spLocks noChangeAspect="1" noChangeArrowheads="1"/>
            </p:cNvSpPr>
            <p:nvPr/>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0" name="Oval 239"/>
            <p:cNvSpPr>
              <a:spLocks noChangeAspect="1" noChangeArrowheads="1"/>
            </p:cNvSpPr>
            <p:nvPr/>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1" name="Oval 240"/>
            <p:cNvSpPr>
              <a:spLocks noChangeAspect="1" noChangeArrowheads="1"/>
            </p:cNvSpPr>
            <p:nvPr/>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2" name="Oval 241"/>
            <p:cNvSpPr>
              <a:spLocks noChangeAspect="1" noChangeArrowheads="1"/>
            </p:cNvSpPr>
            <p:nvPr/>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3" name="Oval 242"/>
            <p:cNvSpPr>
              <a:spLocks noChangeAspect="1" noChangeArrowheads="1"/>
            </p:cNvSpPr>
            <p:nvPr/>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4" name="Oval 243"/>
            <p:cNvSpPr>
              <a:spLocks noChangeAspect="1" noChangeArrowheads="1"/>
            </p:cNvSpPr>
            <p:nvPr/>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5" name="Oval 244"/>
            <p:cNvSpPr>
              <a:spLocks noChangeAspect="1" noChangeArrowheads="1"/>
            </p:cNvSpPr>
            <p:nvPr/>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6" name="Oval 245"/>
            <p:cNvSpPr>
              <a:spLocks noChangeAspect="1" noChangeArrowheads="1"/>
            </p:cNvSpPr>
            <p:nvPr/>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7" name="Oval 246"/>
            <p:cNvSpPr>
              <a:spLocks noChangeAspect="1" noChangeArrowheads="1"/>
            </p:cNvSpPr>
            <p:nvPr/>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8" name="Oval 247"/>
            <p:cNvSpPr>
              <a:spLocks noChangeAspect="1" noChangeArrowheads="1"/>
            </p:cNvSpPr>
            <p:nvPr/>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79" name="Oval 248"/>
            <p:cNvSpPr>
              <a:spLocks noChangeAspect="1" noChangeArrowheads="1"/>
            </p:cNvSpPr>
            <p:nvPr/>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0" name="Oval 249"/>
            <p:cNvSpPr>
              <a:spLocks noChangeAspect="1" noChangeArrowheads="1"/>
            </p:cNvSpPr>
            <p:nvPr/>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1" name="Oval 250"/>
            <p:cNvSpPr>
              <a:spLocks noChangeAspect="1" noChangeArrowheads="1"/>
            </p:cNvSpPr>
            <p:nvPr/>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2" name="Oval 251"/>
            <p:cNvSpPr>
              <a:spLocks noChangeAspect="1" noChangeArrowheads="1"/>
            </p:cNvSpPr>
            <p:nvPr/>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3" name="Oval 252"/>
            <p:cNvSpPr>
              <a:spLocks noChangeAspect="1" noChangeArrowheads="1"/>
            </p:cNvSpPr>
            <p:nvPr/>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4" name="Oval 253"/>
            <p:cNvSpPr>
              <a:spLocks noChangeAspect="1" noChangeArrowheads="1"/>
            </p:cNvSpPr>
            <p:nvPr/>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5" name="Oval 254"/>
            <p:cNvSpPr>
              <a:spLocks noChangeAspect="1" noChangeArrowheads="1"/>
            </p:cNvSpPr>
            <p:nvPr/>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6" name="Oval 255"/>
            <p:cNvSpPr>
              <a:spLocks noChangeAspect="1" noChangeArrowheads="1"/>
            </p:cNvSpPr>
            <p:nvPr/>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7" name="Oval 256"/>
            <p:cNvSpPr>
              <a:spLocks noChangeAspect="1" noChangeArrowheads="1"/>
            </p:cNvSpPr>
            <p:nvPr/>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8" name="Oval 257"/>
            <p:cNvSpPr>
              <a:spLocks noChangeAspect="1" noChangeArrowheads="1"/>
            </p:cNvSpPr>
            <p:nvPr/>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89" name="Oval 258"/>
            <p:cNvSpPr>
              <a:spLocks noChangeAspect="1" noChangeArrowheads="1"/>
            </p:cNvSpPr>
            <p:nvPr/>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0" name="Oval 259"/>
            <p:cNvSpPr>
              <a:spLocks noChangeAspect="1" noChangeArrowheads="1"/>
            </p:cNvSpPr>
            <p:nvPr/>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1" name="Oval 260"/>
            <p:cNvSpPr>
              <a:spLocks noChangeAspect="1" noChangeArrowheads="1"/>
            </p:cNvSpPr>
            <p:nvPr/>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2" name="Oval 261"/>
            <p:cNvSpPr>
              <a:spLocks noChangeAspect="1" noChangeArrowheads="1"/>
            </p:cNvSpPr>
            <p:nvPr/>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3" name="Oval 262"/>
            <p:cNvSpPr>
              <a:spLocks noChangeAspect="1" noChangeArrowheads="1"/>
            </p:cNvSpPr>
            <p:nvPr/>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4" name="Oval 263"/>
            <p:cNvSpPr>
              <a:spLocks noChangeAspect="1" noChangeArrowheads="1"/>
            </p:cNvSpPr>
            <p:nvPr/>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5" name="Oval 264"/>
            <p:cNvSpPr>
              <a:spLocks noChangeAspect="1" noChangeArrowheads="1"/>
            </p:cNvSpPr>
            <p:nvPr/>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6" name="Oval 265"/>
            <p:cNvSpPr>
              <a:spLocks noChangeAspect="1" noChangeArrowheads="1"/>
            </p:cNvSpPr>
            <p:nvPr/>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7" name="Oval 266"/>
            <p:cNvSpPr>
              <a:spLocks noChangeAspect="1" noChangeArrowheads="1"/>
            </p:cNvSpPr>
            <p:nvPr/>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8" name="Oval 267"/>
            <p:cNvSpPr>
              <a:spLocks noChangeAspect="1" noChangeArrowheads="1"/>
            </p:cNvSpPr>
            <p:nvPr/>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499" name="Oval 268"/>
            <p:cNvSpPr>
              <a:spLocks noChangeAspect="1" noChangeArrowheads="1"/>
            </p:cNvSpPr>
            <p:nvPr/>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0" name="Oval 269"/>
            <p:cNvSpPr>
              <a:spLocks noChangeAspect="1" noChangeArrowheads="1"/>
            </p:cNvSpPr>
            <p:nvPr/>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1" name="Oval 270"/>
            <p:cNvSpPr>
              <a:spLocks noChangeAspect="1" noChangeArrowheads="1"/>
            </p:cNvSpPr>
            <p:nvPr/>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2" name="Oval 271"/>
            <p:cNvSpPr>
              <a:spLocks noChangeAspect="1" noChangeArrowheads="1"/>
            </p:cNvSpPr>
            <p:nvPr/>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3" name="Oval 272"/>
            <p:cNvSpPr>
              <a:spLocks noChangeAspect="1" noChangeArrowheads="1"/>
            </p:cNvSpPr>
            <p:nvPr/>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4" name="Oval 273"/>
            <p:cNvSpPr>
              <a:spLocks noChangeAspect="1" noChangeArrowheads="1"/>
            </p:cNvSpPr>
            <p:nvPr/>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5" name="Oval 274"/>
            <p:cNvSpPr>
              <a:spLocks noChangeAspect="1" noChangeArrowheads="1"/>
            </p:cNvSpPr>
            <p:nvPr/>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6" name="Oval 275"/>
            <p:cNvSpPr>
              <a:spLocks noChangeAspect="1" noChangeArrowheads="1"/>
            </p:cNvSpPr>
            <p:nvPr/>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7" name="Oval 276"/>
            <p:cNvSpPr>
              <a:spLocks noChangeAspect="1" noChangeArrowheads="1"/>
            </p:cNvSpPr>
            <p:nvPr/>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8" name="Oval 277"/>
            <p:cNvSpPr>
              <a:spLocks noChangeAspect="1" noChangeArrowheads="1"/>
            </p:cNvSpPr>
            <p:nvPr/>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09" name="Oval 278"/>
            <p:cNvSpPr>
              <a:spLocks noChangeAspect="1" noChangeArrowheads="1"/>
            </p:cNvSpPr>
            <p:nvPr/>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0" name="Oval 279"/>
            <p:cNvSpPr>
              <a:spLocks noChangeAspect="1" noChangeArrowheads="1"/>
            </p:cNvSpPr>
            <p:nvPr/>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1" name="Oval 280"/>
            <p:cNvSpPr>
              <a:spLocks noChangeAspect="1" noChangeArrowheads="1"/>
            </p:cNvSpPr>
            <p:nvPr/>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2" name="Oval 281"/>
            <p:cNvSpPr>
              <a:spLocks noChangeAspect="1" noChangeArrowheads="1"/>
            </p:cNvSpPr>
            <p:nvPr/>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3" name="Oval 282"/>
            <p:cNvSpPr>
              <a:spLocks noChangeAspect="1" noChangeArrowheads="1"/>
            </p:cNvSpPr>
            <p:nvPr/>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4" name="Oval 283"/>
            <p:cNvSpPr>
              <a:spLocks noChangeAspect="1" noChangeArrowheads="1"/>
            </p:cNvSpPr>
            <p:nvPr/>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5" name="Oval 284"/>
            <p:cNvSpPr>
              <a:spLocks noChangeAspect="1" noChangeArrowheads="1"/>
            </p:cNvSpPr>
            <p:nvPr/>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6" name="Oval 285"/>
            <p:cNvSpPr>
              <a:spLocks noChangeAspect="1" noChangeArrowheads="1"/>
            </p:cNvSpPr>
            <p:nvPr/>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7" name="Oval 286"/>
            <p:cNvSpPr>
              <a:spLocks noChangeAspect="1" noChangeArrowheads="1"/>
            </p:cNvSpPr>
            <p:nvPr/>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8" name="Oval 287"/>
            <p:cNvSpPr>
              <a:spLocks noChangeAspect="1" noChangeArrowheads="1"/>
            </p:cNvSpPr>
            <p:nvPr/>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19" name="Oval 288"/>
            <p:cNvSpPr>
              <a:spLocks noChangeAspect="1" noChangeArrowheads="1"/>
            </p:cNvSpPr>
            <p:nvPr/>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0" name="Oval 289"/>
            <p:cNvSpPr>
              <a:spLocks noChangeAspect="1" noChangeArrowheads="1"/>
            </p:cNvSpPr>
            <p:nvPr/>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1" name="Oval 290"/>
            <p:cNvSpPr>
              <a:spLocks noChangeAspect="1" noChangeArrowheads="1"/>
            </p:cNvSpPr>
            <p:nvPr/>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2" name="Oval 291"/>
            <p:cNvSpPr>
              <a:spLocks noChangeAspect="1" noChangeArrowheads="1"/>
            </p:cNvSpPr>
            <p:nvPr/>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3" name="Oval 292"/>
            <p:cNvSpPr>
              <a:spLocks noChangeAspect="1" noChangeArrowheads="1"/>
            </p:cNvSpPr>
            <p:nvPr/>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4" name="Oval 293"/>
            <p:cNvSpPr>
              <a:spLocks noChangeAspect="1" noChangeArrowheads="1"/>
            </p:cNvSpPr>
            <p:nvPr/>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5" name="Oval 294"/>
            <p:cNvSpPr>
              <a:spLocks noChangeAspect="1" noChangeArrowheads="1"/>
            </p:cNvSpPr>
            <p:nvPr/>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6" name="Oval 295"/>
            <p:cNvSpPr>
              <a:spLocks noChangeAspect="1" noChangeArrowheads="1"/>
            </p:cNvSpPr>
            <p:nvPr/>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7" name="Oval 296"/>
            <p:cNvSpPr>
              <a:spLocks noChangeAspect="1" noChangeArrowheads="1"/>
            </p:cNvSpPr>
            <p:nvPr/>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8" name="Oval 297"/>
            <p:cNvSpPr>
              <a:spLocks noChangeAspect="1" noChangeArrowheads="1"/>
            </p:cNvSpPr>
            <p:nvPr/>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29" name="Oval 298"/>
            <p:cNvSpPr>
              <a:spLocks noChangeAspect="1" noChangeArrowheads="1"/>
            </p:cNvSpPr>
            <p:nvPr/>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0" name="Oval 299"/>
            <p:cNvSpPr>
              <a:spLocks noChangeAspect="1" noChangeArrowheads="1"/>
            </p:cNvSpPr>
            <p:nvPr/>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1" name="Oval 300"/>
            <p:cNvSpPr>
              <a:spLocks noChangeAspect="1" noChangeArrowheads="1"/>
            </p:cNvSpPr>
            <p:nvPr/>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2" name="Oval 301"/>
            <p:cNvSpPr>
              <a:spLocks noChangeAspect="1" noChangeArrowheads="1"/>
            </p:cNvSpPr>
            <p:nvPr/>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3" name="Oval 302"/>
            <p:cNvSpPr>
              <a:spLocks noChangeAspect="1" noChangeArrowheads="1"/>
            </p:cNvSpPr>
            <p:nvPr/>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4" name="Oval 303"/>
            <p:cNvSpPr>
              <a:spLocks noChangeAspect="1" noChangeArrowheads="1"/>
            </p:cNvSpPr>
            <p:nvPr/>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5" name="Oval 304"/>
            <p:cNvSpPr>
              <a:spLocks noChangeAspect="1" noChangeArrowheads="1"/>
            </p:cNvSpPr>
            <p:nvPr/>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6" name="Oval 305"/>
            <p:cNvSpPr>
              <a:spLocks noChangeAspect="1" noChangeArrowheads="1"/>
            </p:cNvSpPr>
            <p:nvPr/>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7" name="Oval 306"/>
            <p:cNvSpPr>
              <a:spLocks noChangeAspect="1" noChangeArrowheads="1"/>
            </p:cNvSpPr>
            <p:nvPr/>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8" name="Oval 307"/>
            <p:cNvSpPr>
              <a:spLocks noChangeAspect="1" noChangeArrowheads="1"/>
            </p:cNvSpPr>
            <p:nvPr/>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39" name="Oval 308"/>
            <p:cNvSpPr>
              <a:spLocks noChangeAspect="1" noChangeArrowheads="1"/>
            </p:cNvSpPr>
            <p:nvPr/>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0" name="Oval 309"/>
            <p:cNvSpPr>
              <a:spLocks noChangeAspect="1" noChangeArrowheads="1"/>
            </p:cNvSpPr>
            <p:nvPr/>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1" name="Oval 310"/>
            <p:cNvSpPr>
              <a:spLocks noChangeAspect="1" noChangeArrowheads="1"/>
            </p:cNvSpPr>
            <p:nvPr/>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2" name="Oval 311"/>
            <p:cNvSpPr>
              <a:spLocks noChangeAspect="1" noChangeArrowheads="1"/>
            </p:cNvSpPr>
            <p:nvPr/>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3" name="Oval 312"/>
            <p:cNvSpPr>
              <a:spLocks noChangeAspect="1" noChangeArrowheads="1"/>
            </p:cNvSpPr>
            <p:nvPr/>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4" name="Oval 313"/>
            <p:cNvSpPr>
              <a:spLocks noChangeAspect="1" noChangeArrowheads="1"/>
            </p:cNvSpPr>
            <p:nvPr/>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5" name="Oval 314"/>
            <p:cNvSpPr>
              <a:spLocks noChangeAspect="1" noChangeArrowheads="1"/>
            </p:cNvSpPr>
            <p:nvPr/>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6" name="Oval 315"/>
            <p:cNvSpPr>
              <a:spLocks noChangeAspect="1" noChangeArrowheads="1"/>
            </p:cNvSpPr>
            <p:nvPr/>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7" name="Oval 316"/>
            <p:cNvSpPr>
              <a:spLocks noChangeAspect="1" noChangeArrowheads="1"/>
            </p:cNvSpPr>
            <p:nvPr/>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8" name="Oval 317"/>
            <p:cNvSpPr>
              <a:spLocks noChangeAspect="1" noChangeArrowheads="1"/>
            </p:cNvSpPr>
            <p:nvPr/>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49" name="Oval 318"/>
            <p:cNvSpPr>
              <a:spLocks noChangeAspect="1" noChangeArrowheads="1"/>
            </p:cNvSpPr>
            <p:nvPr/>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0" name="Oval 319"/>
            <p:cNvSpPr>
              <a:spLocks noChangeAspect="1" noChangeArrowheads="1"/>
            </p:cNvSpPr>
            <p:nvPr/>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1" name="Oval 320"/>
            <p:cNvSpPr>
              <a:spLocks noChangeAspect="1" noChangeArrowheads="1"/>
            </p:cNvSpPr>
            <p:nvPr/>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2" name="Oval 321"/>
            <p:cNvSpPr>
              <a:spLocks noChangeAspect="1" noChangeArrowheads="1"/>
            </p:cNvSpPr>
            <p:nvPr/>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3" name="Oval 322"/>
            <p:cNvSpPr>
              <a:spLocks noChangeAspect="1" noChangeArrowheads="1"/>
            </p:cNvSpPr>
            <p:nvPr/>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4" name="Oval 323"/>
            <p:cNvSpPr>
              <a:spLocks noChangeAspect="1" noChangeArrowheads="1"/>
            </p:cNvSpPr>
            <p:nvPr/>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5" name="Oval 324"/>
            <p:cNvSpPr>
              <a:spLocks noChangeAspect="1" noChangeArrowheads="1"/>
            </p:cNvSpPr>
            <p:nvPr/>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6" name="Oval 325"/>
            <p:cNvSpPr>
              <a:spLocks noChangeAspect="1" noChangeArrowheads="1"/>
            </p:cNvSpPr>
            <p:nvPr/>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7" name="Oval 326"/>
            <p:cNvSpPr>
              <a:spLocks noChangeAspect="1" noChangeArrowheads="1"/>
            </p:cNvSpPr>
            <p:nvPr/>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8" name="Oval 327"/>
            <p:cNvSpPr>
              <a:spLocks noChangeAspect="1" noChangeArrowheads="1"/>
            </p:cNvSpPr>
            <p:nvPr/>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59" name="Oval 328"/>
            <p:cNvSpPr>
              <a:spLocks noChangeAspect="1" noChangeArrowheads="1"/>
            </p:cNvSpPr>
            <p:nvPr/>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0" name="Oval 329"/>
            <p:cNvSpPr>
              <a:spLocks noChangeAspect="1" noChangeArrowheads="1"/>
            </p:cNvSpPr>
            <p:nvPr/>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1" name="Oval 330"/>
            <p:cNvSpPr>
              <a:spLocks noChangeAspect="1" noChangeArrowheads="1"/>
            </p:cNvSpPr>
            <p:nvPr/>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2" name="Oval 331"/>
            <p:cNvSpPr>
              <a:spLocks noChangeAspect="1" noChangeArrowheads="1"/>
            </p:cNvSpPr>
            <p:nvPr/>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3" name="Oval 332"/>
            <p:cNvSpPr>
              <a:spLocks noChangeAspect="1" noChangeArrowheads="1"/>
            </p:cNvSpPr>
            <p:nvPr/>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4" name="Oval 333"/>
            <p:cNvSpPr>
              <a:spLocks noChangeAspect="1" noChangeArrowheads="1"/>
            </p:cNvSpPr>
            <p:nvPr/>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5" name="Oval 334"/>
            <p:cNvSpPr>
              <a:spLocks noChangeAspect="1" noChangeArrowheads="1"/>
            </p:cNvSpPr>
            <p:nvPr/>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6" name="Oval 335"/>
            <p:cNvSpPr>
              <a:spLocks noChangeAspect="1" noChangeArrowheads="1"/>
            </p:cNvSpPr>
            <p:nvPr/>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7" name="Oval 336"/>
            <p:cNvSpPr>
              <a:spLocks noChangeAspect="1" noChangeArrowheads="1"/>
            </p:cNvSpPr>
            <p:nvPr/>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8" name="Oval 337"/>
            <p:cNvSpPr>
              <a:spLocks noChangeAspect="1" noChangeArrowheads="1"/>
            </p:cNvSpPr>
            <p:nvPr/>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69" name="Oval 338"/>
            <p:cNvSpPr>
              <a:spLocks noChangeAspect="1" noChangeArrowheads="1"/>
            </p:cNvSpPr>
            <p:nvPr/>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0" name="Oval 339"/>
            <p:cNvSpPr>
              <a:spLocks noChangeAspect="1" noChangeArrowheads="1"/>
            </p:cNvSpPr>
            <p:nvPr/>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1" name="Oval 340"/>
            <p:cNvSpPr>
              <a:spLocks noChangeAspect="1" noChangeArrowheads="1"/>
            </p:cNvSpPr>
            <p:nvPr/>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2" name="Oval 341"/>
            <p:cNvSpPr>
              <a:spLocks noChangeAspect="1" noChangeArrowheads="1"/>
            </p:cNvSpPr>
            <p:nvPr/>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3" name="Oval 342"/>
            <p:cNvSpPr>
              <a:spLocks noChangeAspect="1" noChangeArrowheads="1"/>
            </p:cNvSpPr>
            <p:nvPr/>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4" name="Oval 343"/>
            <p:cNvSpPr>
              <a:spLocks noChangeAspect="1" noChangeArrowheads="1"/>
            </p:cNvSpPr>
            <p:nvPr/>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5" name="Oval 344"/>
            <p:cNvSpPr>
              <a:spLocks noChangeAspect="1" noChangeArrowheads="1"/>
            </p:cNvSpPr>
            <p:nvPr/>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6" name="Oval 345"/>
            <p:cNvSpPr>
              <a:spLocks noChangeAspect="1" noChangeArrowheads="1"/>
            </p:cNvSpPr>
            <p:nvPr/>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7" name="Oval 346"/>
            <p:cNvSpPr>
              <a:spLocks noChangeAspect="1" noChangeArrowheads="1"/>
            </p:cNvSpPr>
            <p:nvPr/>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8" name="Oval 347"/>
            <p:cNvSpPr>
              <a:spLocks noChangeAspect="1" noChangeArrowheads="1"/>
            </p:cNvSpPr>
            <p:nvPr/>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79" name="Oval 348"/>
            <p:cNvSpPr>
              <a:spLocks noChangeAspect="1" noChangeArrowheads="1"/>
            </p:cNvSpPr>
            <p:nvPr/>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0" name="Oval 349"/>
            <p:cNvSpPr>
              <a:spLocks noChangeAspect="1" noChangeArrowheads="1"/>
            </p:cNvSpPr>
            <p:nvPr/>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1" name="Oval 350"/>
            <p:cNvSpPr>
              <a:spLocks noChangeAspect="1" noChangeArrowheads="1"/>
            </p:cNvSpPr>
            <p:nvPr/>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2" name="Oval 351"/>
            <p:cNvSpPr>
              <a:spLocks noChangeAspect="1" noChangeArrowheads="1"/>
            </p:cNvSpPr>
            <p:nvPr/>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3" name="Oval 352"/>
            <p:cNvSpPr>
              <a:spLocks noChangeAspect="1" noChangeArrowheads="1"/>
            </p:cNvSpPr>
            <p:nvPr/>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4" name="Oval 353"/>
            <p:cNvSpPr>
              <a:spLocks noChangeAspect="1" noChangeArrowheads="1"/>
            </p:cNvSpPr>
            <p:nvPr/>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5" name="Oval 354"/>
            <p:cNvSpPr>
              <a:spLocks noChangeAspect="1" noChangeArrowheads="1"/>
            </p:cNvSpPr>
            <p:nvPr/>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6" name="Oval 355"/>
            <p:cNvSpPr>
              <a:spLocks noChangeAspect="1" noChangeArrowheads="1"/>
            </p:cNvSpPr>
            <p:nvPr/>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7" name="Oval 356"/>
            <p:cNvSpPr>
              <a:spLocks noChangeAspect="1" noChangeArrowheads="1"/>
            </p:cNvSpPr>
            <p:nvPr/>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8" name="Oval 357"/>
            <p:cNvSpPr>
              <a:spLocks noChangeAspect="1" noChangeArrowheads="1"/>
            </p:cNvSpPr>
            <p:nvPr/>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89" name="Oval 358"/>
            <p:cNvSpPr>
              <a:spLocks noChangeAspect="1" noChangeArrowheads="1"/>
            </p:cNvSpPr>
            <p:nvPr/>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0" name="Oval 359"/>
            <p:cNvSpPr>
              <a:spLocks noChangeAspect="1" noChangeArrowheads="1"/>
            </p:cNvSpPr>
            <p:nvPr/>
          </p:nvSpPr>
          <p:spPr bwMode="auto">
            <a:xfrm>
              <a:off x="4663908" y="2074514"/>
              <a:ext cx="85943" cy="85943"/>
            </a:xfrm>
            <a:prstGeom prst="ellipse">
              <a:avLst/>
            </a:prstGeom>
            <a:grpFill/>
            <a:ln>
              <a:noFill/>
            </a:ln>
            <a:effectLst/>
          </p:spPr>
          <p:txBody>
            <a:bodyPr wrap="none" anchor="ctr"/>
            <a:lstStyle/>
            <a:p>
              <a:pPr defTabSz="1218138">
                <a:defRPr/>
              </a:pPr>
              <a:endParaRPr lang="en-US" sz="2398" kern="0" dirty="0">
                <a:solidFill>
                  <a:srgbClr val="292929"/>
                </a:solidFill>
              </a:endParaRPr>
            </a:p>
          </p:txBody>
        </p:sp>
        <p:sp>
          <p:nvSpPr>
            <p:cNvPr id="1591" name="Oval 360"/>
            <p:cNvSpPr>
              <a:spLocks noChangeAspect="1" noChangeArrowheads="1"/>
            </p:cNvSpPr>
            <p:nvPr/>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2" name="Oval 361"/>
            <p:cNvSpPr>
              <a:spLocks noChangeAspect="1" noChangeArrowheads="1"/>
            </p:cNvSpPr>
            <p:nvPr/>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3" name="Oval 362"/>
            <p:cNvSpPr>
              <a:spLocks noChangeAspect="1" noChangeArrowheads="1"/>
            </p:cNvSpPr>
            <p:nvPr/>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4" name="Oval 363"/>
            <p:cNvSpPr>
              <a:spLocks noChangeAspect="1" noChangeArrowheads="1"/>
            </p:cNvSpPr>
            <p:nvPr/>
          </p:nvSpPr>
          <p:spPr bwMode="auto">
            <a:xfrm>
              <a:off x="5226311" y="2074514"/>
              <a:ext cx="85944"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1595" name="Oval 364"/>
            <p:cNvSpPr>
              <a:spLocks noChangeAspect="1" noChangeArrowheads="1"/>
            </p:cNvSpPr>
            <p:nvPr/>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6" name="Oval 365"/>
            <p:cNvSpPr>
              <a:spLocks noChangeAspect="1" noChangeArrowheads="1"/>
            </p:cNvSpPr>
            <p:nvPr/>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7" name="Oval 366"/>
            <p:cNvSpPr>
              <a:spLocks noChangeAspect="1" noChangeArrowheads="1"/>
            </p:cNvSpPr>
            <p:nvPr/>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8" name="Oval 367"/>
            <p:cNvSpPr>
              <a:spLocks noChangeAspect="1" noChangeArrowheads="1"/>
            </p:cNvSpPr>
            <p:nvPr/>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599" name="Oval 368"/>
            <p:cNvSpPr>
              <a:spLocks noChangeAspect="1" noChangeArrowheads="1"/>
            </p:cNvSpPr>
            <p:nvPr/>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0" name="Oval 369"/>
            <p:cNvSpPr>
              <a:spLocks noChangeAspect="1" noChangeArrowheads="1"/>
            </p:cNvSpPr>
            <p:nvPr/>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1" name="Oval 370"/>
            <p:cNvSpPr>
              <a:spLocks noChangeAspect="1" noChangeArrowheads="1"/>
            </p:cNvSpPr>
            <p:nvPr/>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2" name="Oval 371"/>
            <p:cNvSpPr>
              <a:spLocks noChangeAspect="1" noChangeArrowheads="1"/>
            </p:cNvSpPr>
            <p:nvPr/>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3" name="Oval 372"/>
            <p:cNvSpPr>
              <a:spLocks noChangeAspect="1" noChangeArrowheads="1"/>
            </p:cNvSpPr>
            <p:nvPr/>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4" name="Oval 373"/>
            <p:cNvSpPr>
              <a:spLocks noChangeAspect="1" noChangeArrowheads="1"/>
            </p:cNvSpPr>
            <p:nvPr/>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5" name="Oval 374"/>
            <p:cNvSpPr>
              <a:spLocks noChangeAspect="1" noChangeArrowheads="1"/>
            </p:cNvSpPr>
            <p:nvPr/>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6" name="Oval 375"/>
            <p:cNvSpPr>
              <a:spLocks noChangeAspect="1" noChangeArrowheads="1"/>
            </p:cNvSpPr>
            <p:nvPr/>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7" name="Oval 376"/>
            <p:cNvSpPr>
              <a:spLocks noChangeAspect="1" noChangeArrowheads="1"/>
            </p:cNvSpPr>
            <p:nvPr/>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8" name="Oval 377"/>
            <p:cNvSpPr>
              <a:spLocks noChangeAspect="1" noChangeArrowheads="1"/>
            </p:cNvSpPr>
            <p:nvPr/>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09" name="Oval 378"/>
            <p:cNvSpPr>
              <a:spLocks noChangeAspect="1" noChangeArrowheads="1"/>
            </p:cNvSpPr>
            <p:nvPr/>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0" name="Oval 379"/>
            <p:cNvSpPr>
              <a:spLocks noChangeAspect="1" noChangeArrowheads="1"/>
            </p:cNvSpPr>
            <p:nvPr/>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1" name="Oval 380"/>
            <p:cNvSpPr>
              <a:spLocks noChangeAspect="1" noChangeArrowheads="1"/>
            </p:cNvSpPr>
            <p:nvPr/>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2" name="Oval 381"/>
            <p:cNvSpPr>
              <a:spLocks noChangeAspect="1" noChangeArrowheads="1"/>
            </p:cNvSpPr>
            <p:nvPr/>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3" name="Oval 382"/>
            <p:cNvSpPr>
              <a:spLocks noChangeAspect="1" noChangeArrowheads="1"/>
            </p:cNvSpPr>
            <p:nvPr/>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4" name="Oval 383"/>
            <p:cNvSpPr>
              <a:spLocks noChangeAspect="1" noChangeArrowheads="1"/>
            </p:cNvSpPr>
            <p:nvPr/>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5" name="Oval 384"/>
            <p:cNvSpPr>
              <a:spLocks noChangeAspect="1" noChangeArrowheads="1"/>
            </p:cNvSpPr>
            <p:nvPr/>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6" name="Oval 385"/>
            <p:cNvSpPr>
              <a:spLocks noChangeAspect="1" noChangeArrowheads="1"/>
            </p:cNvSpPr>
            <p:nvPr/>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7" name="Oval 386"/>
            <p:cNvSpPr>
              <a:spLocks noChangeAspect="1" noChangeArrowheads="1"/>
            </p:cNvSpPr>
            <p:nvPr/>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8" name="Oval 387"/>
            <p:cNvSpPr>
              <a:spLocks noChangeAspect="1" noChangeArrowheads="1"/>
            </p:cNvSpPr>
            <p:nvPr/>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19" name="Oval 388"/>
            <p:cNvSpPr>
              <a:spLocks noChangeAspect="1" noChangeArrowheads="1"/>
            </p:cNvSpPr>
            <p:nvPr/>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0" name="Oval 389"/>
            <p:cNvSpPr>
              <a:spLocks noChangeAspect="1" noChangeArrowheads="1"/>
            </p:cNvSpPr>
            <p:nvPr/>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1" name="Oval 390"/>
            <p:cNvSpPr>
              <a:spLocks noChangeAspect="1" noChangeArrowheads="1"/>
            </p:cNvSpPr>
            <p:nvPr/>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2" name="Oval 391"/>
            <p:cNvSpPr>
              <a:spLocks noChangeAspect="1" noChangeArrowheads="1"/>
            </p:cNvSpPr>
            <p:nvPr/>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3" name="Oval 392"/>
            <p:cNvSpPr>
              <a:spLocks noChangeAspect="1" noChangeArrowheads="1"/>
            </p:cNvSpPr>
            <p:nvPr/>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4" name="Oval 393"/>
            <p:cNvSpPr>
              <a:spLocks noChangeAspect="1" noChangeArrowheads="1"/>
            </p:cNvSpPr>
            <p:nvPr/>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5" name="Oval 394"/>
            <p:cNvSpPr>
              <a:spLocks noChangeAspect="1" noChangeArrowheads="1"/>
            </p:cNvSpPr>
            <p:nvPr/>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6" name="Oval 395"/>
            <p:cNvSpPr>
              <a:spLocks noChangeAspect="1" noChangeArrowheads="1"/>
            </p:cNvSpPr>
            <p:nvPr/>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7" name="Oval 396"/>
            <p:cNvSpPr>
              <a:spLocks noChangeAspect="1" noChangeArrowheads="1"/>
            </p:cNvSpPr>
            <p:nvPr/>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8" name="Oval 397"/>
            <p:cNvSpPr>
              <a:spLocks noChangeAspect="1" noChangeArrowheads="1"/>
            </p:cNvSpPr>
            <p:nvPr/>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29" name="Oval 398"/>
            <p:cNvSpPr>
              <a:spLocks noChangeAspect="1" noChangeArrowheads="1"/>
            </p:cNvSpPr>
            <p:nvPr/>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0" name="Oval 399"/>
            <p:cNvSpPr>
              <a:spLocks noChangeAspect="1" noChangeArrowheads="1"/>
            </p:cNvSpPr>
            <p:nvPr/>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1" name="Oval 400"/>
            <p:cNvSpPr>
              <a:spLocks noChangeAspect="1" noChangeArrowheads="1"/>
            </p:cNvSpPr>
            <p:nvPr/>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2" name="Oval 401"/>
            <p:cNvSpPr>
              <a:spLocks noChangeAspect="1" noChangeArrowheads="1"/>
            </p:cNvSpPr>
            <p:nvPr/>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3" name="Oval 402"/>
            <p:cNvSpPr>
              <a:spLocks noChangeAspect="1" noChangeArrowheads="1"/>
            </p:cNvSpPr>
            <p:nvPr/>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4" name="Oval 403"/>
            <p:cNvSpPr>
              <a:spLocks noChangeAspect="1" noChangeArrowheads="1"/>
            </p:cNvSpPr>
            <p:nvPr/>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5" name="Oval 404"/>
            <p:cNvSpPr>
              <a:spLocks noChangeAspect="1" noChangeArrowheads="1"/>
            </p:cNvSpPr>
            <p:nvPr/>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6" name="Oval 405"/>
            <p:cNvSpPr>
              <a:spLocks noChangeAspect="1" noChangeArrowheads="1"/>
            </p:cNvSpPr>
            <p:nvPr/>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7" name="Oval 406"/>
            <p:cNvSpPr>
              <a:spLocks noChangeAspect="1" noChangeArrowheads="1"/>
            </p:cNvSpPr>
            <p:nvPr/>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8" name="Oval 407"/>
            <p:cNvSpPr>
              <a:spLocks noChangeAspect="1" noChangeArrowheads="1"/>
            </p:cNvSpPr>
            <p:nvPr/>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39" name="Oval 408"/>
            <p:cNvSpPr>
              <a:spLocks noChangeAspect="1" noChangeArrowheads="1"/>
            </p:cNvSpPr>
            <p:nvPr/>
          </p:nvSpPr>
          <p:spPr bwMode="auto">
            <a:xfrm>
              <a:off x="4214589" y="2178551"/>
              <a:ext cx="85943" cy="85944"/>
            </a:xfrm>
            <a:prstGeom prst="ellipse">
              <a:avLst/>
            </a:prstGeom>
            <a:grpFill/>
            <a:ln>
              <a:noFill/>
            </a:ln>
            <a:effectLst/>
          </p:spPr>
          <p:txBody>
            <a:bodyPr wrap="none" anchor="ctr"/>
            <a:lstStyle/>
            <a:p>
              <a:pPr defTabSz="1218138">
                <a:defRPr/>
              </a:pPr>
              <a:endParaRPr lang="en-US" sz="2398" kern="0" dirty="0">
                <a:solidFill>
                  <a:srgbClr val="292929"/>
                </a:solidFill>
              </a:endParaRPr>
            </a:p>
          </p:txBody>
        </p:sp>
        <p:sp>
          <p:nvSpPr>
            <p:cNvPr id="1640" name="Oval 409"/>
            <p:cNvSpPr>
              <a:spLocks noChangeAspect="1" noChangeArrowheads="1"/>
            </p:cNvSpPr>
            <p:nvPr/>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1" name="Oval 410"/>
            <p:cNvSpPr>
              <a:spLocks noChangeAspect="1" noChangeArrowheads="1"/>
            </p:cNvSpPr>
            <p:nvPr/>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2" name="Oval 411"/>
            <p:cNvSpPr>
              <a:spLocks noChangeAspect="1" noChangeArrowheads="1"/>
            </p:cNvSpPr>
            <p:nvPr/>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3" name="Oval 412"/>
            <p:cNvSpPr>
              <a:spLocks noChangeAspect="1" noChangeArrowheads="1"/>
            </p:cNvSpPr>
            <p:nvPr/>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4" name="Oval 413"/>
            <p:cNvSpPr>
              <a:spLocks noChangeAspect="1" noChangeArrowheads="1"/>
            </p:cNvSpPr>
            <p:nvPr/>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5" name="Oval 414"/>
            <p:cNvSpPr>
              <a:spLocks noChangeAspect="1" noChangeArrowheads="1"/>
            </p:cNvSpPr>
            <p:nvPr/>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6" name="Oval 415"/>
            <p:cNvSpPr>
              <a:spLocks noChangeAspect="1" noChangeArrowheads="1"/>
            </p:cNvSpPr>
            <p:nvPr/>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7" name="Oval 416"/>
            <p:cNvSpPr>
              <a:spLocks noChangeAspect="1" noChangeArrowheads="1"/>
            </p:cNvSpPr>
            <p:nvPr/>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8" name="Oval 417"/>
            <p:cNvSpPr>
              <a:spLocks noChangeAspect="1" noChangeArrowheads="1"/>
            </p:cNvSpPr>
            <p:nvPr/>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49" name="Oval 418"/>
            <p:cNvSpPr>
              <a:spLocks noChangeAspect="1" noChangeArrowheads="1"/>
            </p:cNvSpPr>
            <p:nvPr/>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0" name="Oval 419"/>
            <p:cNvSpPr>
              <a:spLocks noChangeAspect="1" noChangeArrowheads="1"/>
            </p:cNvSpPr>
            <p:nvPr/>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1" name="Oval 420"/>
            <p:cNvSpPr>
              <a:spLocks noChangeAspect="1" noChangeArrowheads="1"/>
            </p:cNvSpPr>
            <p:nvPr/>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2" name="Oval 421"/>
            <p:cNvSpPr>
              <a:spLocks noChangeAspect="1" noChangeArrowheads="1"/>
            </p:cNvSpPr>
            <p:nvPr/>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3" name="Oval 422"/>
            <p:cNvSpPr>
              <a:spLocks noChangeAspect="1" noChangeArrowheads="1"/>
            </p:cNvSpPr>
            <p:nvPr/>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4" name="Oval 423"/>
            <p:cNvSpPr>
              <a:spLocks noChangeAspect="1" noChangeArrowheads="1"/>
            </p:cNvSpPr>
            <p:nvPr/>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5" name="Oval 424"/>
            <p:cNvSpPr>
              <a:spLocks noChangeAspect="1" noChangeArrowheads="1"/>
            </p:cNvSpPr>
            <p:nvPr/>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6" name="Oval 425"/>
            <p:cNvSpPr>
              <a:spLocks noChangeAspect="1" noChangeArrowheads="1"/>
            </p:cNvSpPr>
            <p:nvPr/>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7" name="Oval 426"/>
            <p:cNvSpPr>
              <a:spLocks noChangeAspect="1" noChangeArrowheads="1"/>
            </p:cNvSpPr>
            <p:nvPr/>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8" name="Oval 427"/>
            <p:cNvSpPr>
              <a:spLocks noChangeAspect="1" noChangeArrowheads="1"/>
            </p:cNvSpPr>
            <p:nvPr/>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59" name="Oval 428"/>
            <p:cNvSpPr>
              <a:spLocks noChangeAspect="1" noChangeArrowheads="1"/>
            </p:cNvSpPr>
            <p:nvPr/>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0" name="Oval 429"/>
            <p:cNvSpPr>
              <a:spLocks noChangeAspect="1" noChangeArrowheads="1"/>
            </p:cNvSpPr>
            <p:nvPr/>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1" name="Oval 430"/>
            <p:cNvSpPr>
              <a:spLocks noChangeAspect="1" noChangeArrowheads="1"/>
            </p:cNvSpPr>
            <p:nvPr/>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2" name="Oval 431"/>
            <p:cNvSpPr>
              <a:spLocks noChangeAspect="1" noChangeArrowheads="1"/>
            </p:cNvSpPr>
            <p:nvPr/>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3" name="Oval 432"/>
            <p:cNvSpPr>
              <a:spLocks noChangeAspect="1" noChangeArrowheads="1"/>
            </p:cNvSpPr>
            <p:nvPr/>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4" name="Oval 433"/>
            <p:cNvSpPr>
              <a:spLocks noChangeAspect="1" noChangeArrowheads="1"/>
            </p:cNvSpPr>
            <p:nvPr/>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5" name="Oval 434"/>
            <p:cNvSpPr>
              <a:spLocks noChangeAspect="1" noChangeArrowheads="1"/>
            </p:cNvSpPr>
            <p:nvPr/>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6" name="Oval 435"/>
            <p:cNvSpPr>
              <a:spLocks noChangeAspect="1" noChangeArrowheads="1"/>
            </p:cNvSpPr>
            <p:nvPr/>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7" name="Oval 436"/>
            <p:cNvSpPr>
              <a:spLocks noChangeAspect="1" noChangeArrowheads="1"/>
            </p:cNvSpPr>
            <p:nvPr/>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8" name="Oval 437"/>
            <p:cNvSpPr>
              <a:spLocks noChangeAspect="1" noChangeArrowheads="1"/>
            </p:cNvSpPr>
            <p:nvPr/>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69" name="Oval 438"/>
            <p:cNvSpPr>
              <a:spLocks noChangeAspect="1" noChangeArrowheads="1"/>
            </p:cNvSpPr>
            <p:nvPr/>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0" name="Oval 439"/>
            <p:cNvSpPr>
              <a:spLocks noChangeAspect="1" noChangeArrowheads="1"/>
            </p:cNvSpPr>
            <p:nvPr/>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1" name="Oval 440"/>
            <p:cNvSpPr>
              <a:spLocks noChangeAspect="1" noChangeArrowheads="1"/>
            </p:cNvSpPr>
            <p:nvPr/>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2" name="Oval 441"/>
            <p:cNvSpPr>
              <a:spLocks noChangeAspect="1" noChangeArrowheads="1"/>
            </p:cNvSpPr>
            <p:nvPr/>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3" name="Oval 442"/>
            <p:cNvSpPr>
              <a:spLocks noChangeAspect="1" noChangeArrowheads="1"/>
            </p:cNvSpPr>
            <p:nvPr/>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4" name="Oval 443"/>
            <p:cNvSpPr>
              <a:spLocks noChangeAspect="1" noChangeArrowheads="1"/>
            </p:cNvSpPr>
            <p:nvPr/>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5" name="Oval 444"/>
            <p:cNvSpPr>
              <a:spLocks noChangeAspect="1" noChangeArrowheads="1"/>
            </p:cNvSpPr>
            <p:nvPr/>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6" name="Oval 445"/>
            <p:cNvSpPr>
              <a:spLocks noChangeAspect="1" noChangeArrowheads="1"/>
            </p:cNvSpPr>
            <p:nvPr/>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7" name="Oval 446"/>
            <p:cNvSpPr>
              <a:spLocks noChangeAspect="1" noChangeArrowheads="1"/>
            </p:cNvSpPr>
            <p:nvPr/>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8" name="Oval 447"/>
            <p:cNvSpPr>
              <a:spLocks noChangeAspect="1" noChangeArrowheads="1"/>
            </p:cNvSpPr>
            <p:nvPr/>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79" name="Oval 448"/>
            <p:cNvSpPr>
              <a:spLocks noChangeAspect="1" noChangeArrowheads="1"/>
            </p:cNvSpPr>
            <p:nvPr/>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0" name="Oval 449"/>
            <p:cNvSpPr>
              <a:spLocks noChangeAspect="1" noChangeArrowheads="1"/>
            </p:cNvSpPr>
            <p:nvPr/>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1" name="Oval 450"/>
            <p:cNvSpPr>
              <a:spLocks noChangeAspect="1" noChangeArrowheads="1"/>
            </p:cNvSpPr>
            <p:nvPr/>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2" name="Oval 451"/>
            <p:cNvSpPr>
              <a:spLocks noChangeAspect="1" noChangeArrowheads="1"/>
            </p:cNvSpPr>
            <p:nvPr/>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3" name="Oval 452"/>
            <p:cNvSpPr>
              <a:spLocks noChangeAspect="1" noChangeArrowheads="1"/>
            </p:cNvSpPr>
            <p:nvPr/>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4" name="Oval 453"/>
            <p:cNvSpPr>
              <a:spLocks noChangeAspect="1" noChangeArrowheads="1"/>
            </p:cNvSpPr>
            <p:nvPr/>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5" name="Oval 454"/>
            <p:cNvSpPr>
              <a:spLocks noChangeAspect="1" noChangeArrowheads="1"/>
            </p:cNvSpPr>
            <p:nvPr/>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6" name="Oval 455"/>
            <p:cNvSpPr>
              <a:spLocks noChangeAspect="1" noChangeArrowheads="1"/>
            </p:cNvSpPr>
            <p:nvPr/>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7" name="Oval 456"/>
            <p:cNvSpPr>
              <a:spLocks noChangeAspect="1" noChangeArrowheads="1"/>
            </p:cNvSpPr>
            <p:nvPr/>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8" name="Oval 457"/>
            <p:cNvSpPr>
              <a:spLocks noChangeAspect="1" noChangeArrowheads="1"/>
            </p:cNvSpPr>
            <p:nvPr/>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89" name="Oval 458"/>
            <p:cNvSpPr>
              <a:spLocks noChangeAspect="1" noChangeArrowheads="1"/>
            </p:cNvSpPr>
            <p:nvPr/>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0" name="Oval 459"/>
            <p:cNvSpPr>
              <a:spLocks noChangeAspect="1" noChangeArrowheads="1"/>
            </p:cNvSpPr>
            <p:nvPr/>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1" name="Oval 460"/>
            <p:cNvSpPr>
              <a:spLocks noChangeAspect="1" noChangeArrowheads="1"/>
            </p:cNvSpPr>
            <p:nvPr/>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2" name="Oval 461"/>
            <p:cNvSpPr>
              <a:spLocks noChangeAspect="1" noChangeArrowheads="1"/>
            </p:cNvSpPr>
            <p:nvPr/>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3" name="Oval 462"/>
            <p:cNvSpPr>
              <a:spLocks noChangeAspect="1" noChangeArrowheads="1"/>
            </p:cNvSpPr>
            <p:nvPr/>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4" name="Oval 463"/>
            <p:cNvSpPr>
              <a:spLocks noChangeAspect="1" noChangeArrowheads="1"/>
            </p:cNvSpPr>
            <p:nvPr/>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5" name="Oval 464"/>
            <p:cNvSpPr>
              <a:spLocks noChangeAspect="1" noChangeArrowheads="1"/>
            </p:cNvSpPr>
            <p:nvPr/>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6" name="Oval 465"/>
            <p:cNvSpPr>
              <a:spLocks noChangeAspect="1" noChangeArrowheads="1"/>
            </p:cNvSpPr>
            <p:nvPr/>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7" name="Oval 466"/>
            <p:cNvSpPr>
              <a:spLocks noChangeAspect="1" noChangeArrowheads="1"/>
            </p:cNvSpPr>
            <p:nvPr/>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8" name="Oval 467"/>
            <p:cNvSpPr>
              <a:spLocks noChangeAspect="1" noChangeArrowheads="1"/>
            </p:cNvSpPr>
            <p:nvPr/>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699" name="Oval 468"/>
            <p:cNvSpPr>
              <a:spLocks noChangeAspect="1" noChangeArrowheads="1"/>
            </p:cNvSpPr>
            <p:nvPr/>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0" name="Oval 469"/>
            <p:cNvSpPr>
              <a:spLocks noChangeAspect="1" noChangeArrowheads="1"/>
            </p:cNvSpPr>
            <p:nvPr/>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1" name="Oval 470"/>
            <p:cNvSpPr>
              <a:spLocks noChangeAspect="1" noChangeArrowheads="1"/>
            </p:cNvSpPr>
            <p:nvPr/>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2" name="Oval 471"/>
            <p:cNvSpPr>
              <a:spLocks noChangeAspect="1" noChangeArrowheads="1"/>
            </p:cNvSpPr>
            <p:nvPr/>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3" name="Oval 472"/>
            <p:cNvSpPr>
              <a:spLocks noChangeAspect="1" noChangeArrowheads="1"/>
            </p:cNvSpPr>
            <p:nvPr/>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4" name="Oval 473"/>
            <p:cNvSpPr>
              <a:spLocks noChangeAspect="1" noChangeArrowheads="1"/>
            </p:cNvSpPr>
            <p:nvPr/>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5" name="Oval 474"/>
            <p:cNvSpPr>
              <a:spLocks noChangeAspect="1" noChangeArrowheads="1"/>
            </p:cNvSpPr>
            <p:nvPr/>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6" name="Oval 475"/>
            <p:cNvSpPr>
              <a:spLocks noChangeAspect="1" noChangeArrowheads="1"/>
            </p:cNvSpPr>
            <p:nvPr/>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7" name="Oval 476"/>
            <p:cNvSpPr>
              <a:spLocks noChangeAspect="1" noChangeArrowheads="1"/>
            </p:cNvSpPr>
            <p:nvPr/>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8" name="Oval 477"/>
            <p:cNvSpPr>
              <a:spLocks noChangeAspect="1" noChangeArrowheads="1"/>
            </p:cNvSpPr>
            <p:nvPr/>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09" name="Oval 478"/>
            <p:cNvSpPr>
              <a:spLocks noChangeAspect="1" noChangeArrowheads="1"/>
            </p:cNvSpPr>
            <p:nvPr/>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0" name="Oval 479"/>
            <p:cNvSpPr>
              <a:spLocks noChangeAspect="1" noChangeArrowheads="1"/>
            </p:cNvSpPr>
            <p:nvPr/>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1" name="Oval 480"/>
            <p:cNvSpPr>
              <a:spLocks noChangeAspect="1" noChangeArrowheads="1"/>
            </p:cNvSpPr>
            <p:nvPr/>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2" name="Oval 481"/>
            <p:cNvSpPr>
              <a:spLocks noChangeAspect="1" noChangeArrowheads="1"/>
            </p:cNvSpPr>
            <p:nvPr/>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3" name="Oval 482"/>
            <p:cNvSpPr>
              <a:spLocks noChangeAspect="1" noChangeArrowheads="1"/>
            </p:cNvSpPr>
            <p:nvPr/>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4" name="Oval 483"/>
            <p:cNvSpPr>
              <a:spLocks noChangeAspect="1" noChangeArrowheads="1"/>
            </p:cNvSpPr>
            <p:nvPr/>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5" name="Oval 484"/>
            <p:cNvSpPr>
              <a:spLocks noChangeAspect="1" noChangeArrowheads="1"/>
            </p:cNvSpPr>
            <p:nvPr/>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6" name="Oval 485"/>
            <p:cNvSpPr>
              <a:spLocks noChangeAspect="1" noChangeArrowheads="1"/>
            </p:cNvSpPr>
            <p:nvPr/>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7" name="Oval 486"/>
            <p:cNvSpPr>
              <a:spLocks noChangeAspect="1" noChangeArrowheads="1"/>
            </p:cNvSpPr>
            <p:nvPr/>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8" name="Oval 487"/>
            <p:cNvSpPr>
              <a:spLocks noChangeAspect="1" noChangeArrowheads="1"/>
            </p:cNvSpPr>
            <p:nvPr/>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19" name="Oval 488"/>
            <p:cNvSpPr>
              <a:spLocks noChangeAspect="1" noChangeArrowheads="1"/>
            </p:cNvSpPr>
            <p:nvPr/>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0" name="Oval 489"/>
            <p:cNvSpPr>
              <a:spLocks noChangeAspect="1" noChangeArrowheads="1"/>
            </p:cNvSpPr>
            <p:nvPr/>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1" name="Oval 490"/>
            <p:cNvSpPr>
              <a:spLocks noChangeAspect="1" noChangeArrowheads="1"/>
            </p:cNvSpPr>
            <p:nvPr/>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2" name="Oval 491"/>
            <p:cNvSpPr>
              <a:spLocks noChangeAspect="1" noChangeArrowheads="1"/>
            </p:cNvSpPr>
            <p:nvPr/>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3" name="Oval 492"/>
            <p:cNvSpPr>
              <a:spLocks noChangeAspect="1" noChangeArrowheads="1"/>
            </p:cNvSpPr>
            <p:nvPr/>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4" name="Oval 493"/>
            <p:cNvSpPr>
              <a:spLocks noChangeAspect="1" noChangeArrowheads="1"/>
            </p:cNvSpPr>
            <p:nvPr/>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5" name="Oval 494"/>
            <p:cNvSpPr>
              <a:spLocks noChangeAspect="1" noChangeArrowheads="1"/>
            </p:cNvSpPr>
            <p:nvPr/>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6" name="Oval 495"/>
            <p:cNvSpPr>
              <a:spLocks noChangeAspect="1" noChangeArrowheads="1"/>
            </p:cNvSpPr>
            <p:nvPr/>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7" name="Oval 496"/>
            <p:cNvSpPr>
              <a:spLocks noChangeAspect="1" noChangeArrowheads="1"/>
            </p:cNvSpPr>
            <p:nvPr/>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8" name="Oval 497"/>
            <p:cNvSpPr>
              <a:spLocks noChangeAspect="1" noChangeArrowheads="1"/>
            </p:cNvSpPr>
            <p:nvPr/>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29" name="Oval 498"/>
            <p:cNvSpPr>
              <a:spLocks noChangeAspect="1" noChangeArrowheads="1"/>
            </p:cNvSpPr>
            <p:nvPr/>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0" name="Oval 499"/>
            <p:cNvSpPr>
              <a:spLocks noChangeAspect="1" noChangeArrowheads="1"/>
            </p:cNvSpPr>
            <p:nvPr/>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1" name="Oval 500"/>
            <p:cNvSpPr>
              <a:spLocks noChangeAspect="1" noChangeArrowheads="1"/>
            </p:cNvSpPr>
            <p:nvPr/>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2" name="Oval 501"/>
            <p:cNvSpPr>
              <a:spLocks noChangeAspect="1" noChangeArrowheads="1"/>
            </p:cNvSpPr>
            <p:nvPr/>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3" name="Oval 502"/>
            <p:cNvSpPr>
              <a:spLocks noChangeAspect="1" noChangeArrowheads="1"/>
            </p:cNvSpPr>
            <p:nvPr/>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4" name="Oval 503"/>
            <p:cNvSpPr>
              <a:spLocks noChangeAspect="1" noChangeArrowheads="1"/>
            </p:cNvSpPr>
            <p:nvPr/>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5" name="Oval 504"/>
            <p:cNvSpPr>
              <a:spLocks noChangeAspect="1" noChangeArrowheads="1"/>
            </p:cNvSpPr>
            <p:nvPr/>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6" name="Oval 505"/>
            <p:cNvSpPr>
              <a:spLocks noChangeAspect="1" noChangeArrowheads="1"/>
            </p:cNvSpPr>
            <p:nvPr/>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7" name="Oval 506"/>
            <p:cNvSpPr>
              <a:spLocks noChangeAspect="1" noChangeArrowheads="1"/>
            </p:cNvSpPr>
            <p:nvPr/>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8" name="Oval 507"/>
            <p:cNvSpPr>
              <a:spLocks noChangeAspect="1" noChangeArrowheads="1"/>
            </p:cNvSpPr>
            <p:nvPr/>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39" name="Oval 508"/>
            <p:cNvSpPr>
              <a:spLocks noChangeAspect="1" noChangeArrowheads="1"/>
            </p:cNvSpPr>
            <p:nvPr/>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0" name="Oval 509"/>
            <p:cNvSpPr>
              <a:spLocks noChangeAspect="1" noChangeArrowheads="1"/>
            </p:cNvSpPr>
            <p:nvPr/>
          </p:nvSpPr>
          <p:spPr bwMode="auto">
            <a:xfrm>
              <a:off x="4888568" y="2385118"/>
              <a:ext cx="85944"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1741" name="Oval 510"/>
            <p:cNvSpPr>
              <a:spLocks noChangeAspect="1" noChangeArrowheads="1"/>
            </p:cNvSpPr>
            <p:nvPr/>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2" name="Oval 511"/>
            <p:cNvSpPr>
              <a:spLocks noChangeAspect="1" noChangeArrowheads="1"/>
            </p:cNvSpPr>
            <p:nvPr/>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3" name="Oval 512"/>
            <p:cNvSpPr>
              <a:spLocks noChangeAspect="1" noChangeArrowheads="1"/>
            </p:cNvSpPr>
            <p:nvPr/>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4" name="Oval 513"/>
            <p:cNvSpPr>
              <a:spLocks noChangeAspect="1" noChangeArrowheads="1"/>
            </p:cNvSpPr>
            <p:nvPr/>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5" name="Oval 514"/>
            <p:cNvSpPr>
              <a:spLocks noChangeAspect="1" noChangeArrowheads="1"/>
            </p:cNvSpPr>
            <p:nvPr/>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6" name="Oval 515"/>
            <p:cNvSpPr>
              <a:spLocks noChangeAspect="1" noChangeArrowheads="1"/>
            </p:cNvSpPr>
            <p:nvPr/>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7" name="Oval 516"/>
            <p:cNvSpPr>
              <a:spLocks noChangeAspect="1" noChangeArrowheads="1"/>
            </p:cNvSpPr>
            <p:nvPr/>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8" name="Oval 517"/>
            <p:cNvSpPr>
              <a:spLocks noChangeAspect="1" noChangeArrowheads="1"/>
            </p:cNvSpPr>
            <p:nvPr/>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49" name="Oval 518"/>
            <p:cNvSpPr>
              <a:spLocks noChangeAspect="1" noChangeArrowheads="1"/>
            </p:cNvSpPr>
            <p:nvPr/>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0" name="Oval 519"/>
            <p:cNvSpPr>
              <a:spLocks noChangeAspect="1" noChangeArrowheads="1"/>
            </p:cNvSpPr>
            <p:nvPr/>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1" name="Oval 520"/>
            <p:cNvSpPr>
              <a:spLocks noChangeAspect="1" noChangeArrowheads="1"/>
            </p:cNvSpPr>
            <p:nvPr/>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2" name="Oval 521"/>
            <p:cNvSpPr>
              <a:spLocks noChangeAspect="1" noChangeArrowheads="1"/>
            </p:cNvSpPr>
            <p:nvPr/>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3" name="Oval 522"/>
            <p:cNvSpPr>
              <a:spLocks noChangeAspect="1" noChangeArrowheads="1"/>
            </p:cNvSpPr>
            <p:nvPr/>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4" name="Oval 523"/>
            <p:cNvSpPr>
              <a:spLocks noChangeAspect="1" noChangeArrowheads="1"/>
            </p:cNvSpPr>
            <p:nvPr/>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5" name="Oval 524"/>
            <p:cNvSpPr>
              <a:spLocks noChangeAspect="1" noChangeArrowheads="1"/>
            </p:cNvSpPr>
            <p:nvPr/>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6" name="Oval 525"/>
            <p:cNvSpPr>
              <a:spLocks noChangeAspect="1" noChangeArrowheads="1"/>
            </p:cNvSpPr>
            <p:nvPr/>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7" name="Oval 526"/>
            <p:cNvSpPr>
              <a:spLocks noChangeAspect="1" noChangeArrowheads="1"/>
            </p:cNvSpPr>
            <p:nvPr/>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8" name="Oval 527"/>
            <p:cNvSpPr>
              <a:spLocks noChangeAspect="1" noChangeArrowheads="1"/>
            </p:cNvSpPr>
            <p:nvPr/>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59" name="Oval 528"/>
            <p:cNvSpPr>
              <a:spLocks noChangeAspect="1" noChangeArrowheads="1"/>
            </p:cNvSpPr>
            <p:nvPr/>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0" name="Oval 529"/>
            <p:cNvSpPr>
              <a:spLocks noChangeAspect="1" noChangeArrowheads="1"/>
            </p:cNvSpPr>
            <p:nvPr/>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1" name="Oval 530"/>
            <p:cNvSpPr>
              <a:spLocks noChangeAspect="1" noChangeArrowheads="1"/>
            </p:cNvSpPr>
            <p:nvPr/>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2" name="Oval 531"/>
            <p:cNvSpPr>
              <a:spLocks noChangeAspect="1" noChangeArrowheads="1"/>
            </p:cNvSpPr>
            <p:nvPr/>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3" name="Oval 532"/>
            <p:cNvSpPr>
              <a:spLocks noChangeAspect="1" noChangeArrowheads="1"/>
            </p:cNvSpPr>
            <p:nvPr/>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4" name="Oval 533"/>
            <p:cNvSpPr>
              <a:spLocks noChangeAspect="1" noChangeArrowheads="1"/>
            </p:cNvSpPr>
            <p:nvPr/>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5" name="Oval 534"/>
            <p:cNvSpPr>
              <a:spLocks noChangeAspect="1" noChangeArrowheads="1"/>
            </p:cNvSpPr>
            <p:nvPr/>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6" name="Oval 535"/>
            <p:cNvSpPr>
              <a:spLocks noChangeAspect="1" noChangeArrowheads="1"/>
            </p:cNvSpPr>
            <p:nvPr/>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7" name="Oval 536"/>
            <p:cNvSpPr>
              <a:spLocks noChangeAspect="1" noChangeArrowheads="1"/>
            </p:cNvSpPr>
            <p:nvPr/>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8" name="Oval 537"/>
            <p:cNvSpPr>
              <a:spLocks noChangeAspect="1" noChangeArrowheads="1"/>
            </p:cNvSpPr>
            <p:nvPr/>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69" name="Oval 538"/>
            <p:cNvSpPr>
              <a:spLocks noChangeAspect="1" noChangeArrowheads="1"/>
            </p:cNvSpPr>
            <p:nvPr/>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0" name="Oval 539"/>
            <p:cNvSpPr>
              <a:spLocks noChangeAspect="1" noChangeArrowheads="1"/>
            </p:cNvSpPr>
            <p:nvPr/>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1" name="Oval 540"/>
            <p:cNvSpPr>
              <a:spLocks noChangeAspect="1" noChangeArrowheads="1"/>
            </p:cNvSpPr>
            <p:nvPr/>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2" name="Oval 541"/>
            <p:cNvSpPr>
              <a:spLocks noChangeAspect="1" noChangeArrowheads="1"/>
            </p:cNvSpPr>
            <p:nvPr/>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3" name="Oval 542"/>
            <p:cNvSpPr>
              <a:spLocks noChangeAspect="1" noChangeArrowheads="1"/>
            </p:cNvSpPr>
            <p:nvPr/>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4" name="Oval 543"/>
            <p:cNvSpPr>
              <a:spLocks noChangeAspect="1" noChangeArrowheads="1"/>
            </p:cNvSpPr>
            <p:nvPr/>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5" name="Oval 544"/>
            <p:cNvSpPr>
              <a:spLocks noChangeAspect="1" noChangeArrowheads="1"/>
            </p:cNvSpPr>
            <p:nvPr/>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6" name="Oval 545"/>
            <p:cNvSpPr>
              <a:spLocks noChangeAspect="1" noChangeArrowheads="1"/>
            </p:cNvSpPr>
            <p:nvPr/>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7" name="Oval 546"/>
            <p:cNvSpPr>
              <a:spLocks noChangeAspect="1" noChangeArrowheads="1"/>
            </p:cNvSpPr>
            <p:nvPr/>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8" name="Oval 547"/>
            <p:cNvSpPr>
              <a:spLocks noChangeAspect="1" noChangeArrowheads="1"/>
            </p:cNvSpPr>
            <p:nvPr/>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79" name="Oval 548"/>
            <p:cNvSpPr>
              <a:spLocks noChangeAspect="1" noChangeArrowheads="1"/>
            </p:cNvSpPr>
            <p:nvPr/>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0" name="Oval 549"/>
            <p:cNvSpPr>
              <a:spLocks noChangeAspect="1" noChangeArrowheads="1"/>
            </p:cNvSpPr>
            <p:nvPr/>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1" name="Oval 550"/>
            <p:cNvSpPr>
              <a:spLocks noChangeAspect="1" noChangeArrowheads="1"/>
            </p:cNvSpPr>
            <p:nvPr/>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2" name="Oval 551"/>
            <p:cNvSpPr>
              <a:spLocks noChangeAspect="1" noChangeArrowheads="1"/>
            </p:cNvSpPr>
            <p:nvPr/>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3" name="Oval 552"/>
            <p:cNvSpPr>
              <a:spLocks noChangeAspect="1" noChangeArrowheads="1"/>
            </p:cNvSpPr>
            <p:nvPr/>
          </p:nvSpPr>
          <p:spPr bwMode="auto">
            <a:xfrm>
              <a:off x="4327672" y="2489154"/>
              <a:ext cx="85944" cy="85944"/>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1784" name="Oval 553"/>
            <p:cNvSpPr>
              <a:spLocks noChangeAspect="1" noChangeArrowheads="1"/>
            </p:cNvSpPr>
            <p:nvPr/>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5" name="Oval 554"/>
            <p:cNvSpPr>
              <a:spLocks noChangeAspect="1" noChangeArrowheads="1"/>
            </p:cNvSpPr>
            <p:nvPr/>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6" name="Oval 555"/>
            <p:cNvSpPr>
              <a:spLocks noChangeAspect="1" noChangeArrowheads="1"/>
            </p:cNvSpPr>
            <p:nvPr/>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7" name="Oval 556"/>
            <p:cNvSpPr>
              <a:spLocks noChangeAspect="1" noChangeArrowheads="1"/>
            </p:cNvSpPr>
            <p:nvPr/>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8" name="Oval 557"/>
            <p:cNvSpPr>
              <a:spLocks noChangeAspect="1" noChangeArrowheads="1"/>
            </p:cNvSpPr>
            <p:nvPr/>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89" name="Oval 558"/>
            <p:cNvSpPr>
              <a:spLocks noChangeAspect="1" noChangeArrowheads="1"/>
            </p:cNvSpPr>
            <p:nvPr/>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0" name="Oval 559"/>
            <p:cNvSpPr>
              <a:spLocks noChangeAspect="1" noChangeArrowheads="1"/>
            </p:cNvSpPr>
            <p:nvPr/>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1" name="Oval 560"/>
            <p:cNvSpPr>
              <a:spLocks noChangeAspect="1" noChangeArrowheads="1"/>
            </p:cNvSpPr>
            <p:nvPr/>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2" name="Oval 561"/>
            <p:cNvSpPr>
              <a:spLocks noChangeAspect="1" noChangeArrowheads="1"/>
            </p:cNvSpPr>
            <p:nvPr/>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3" name="Oval 562"/>
            <p:cNvSpPr>
              <a:spLocks noChangeAspect="1" noChangeArrowheads="1"/>
            </p:cNvSpPr>
            <p:nvPr/>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4" name="Oval 563"/>
            <p:cNvSpPr>
              <a:spLocks noChangeAspect="1" noChangeArrowheads="1"/>
            </p:cNvSpPr>
            <p:nvPr/>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5" name="Oval 564"/>
            <p:cNvSpPr>
              <a:spLocks noChangeAspect="1" noChangeArrowheads="1"/>
            </p:cNvSpPr>
            <p:nvPr/>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6" name="Oval 565"/>
            <p:cNvSpPr>
              <a:spLocks noChangeAspect="1" noChangeArrowheads="1"/>
            </p:cNvSpPr>
            <p:nvPr/>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7" name="Oval 566"/>
            <p:cNvSpPr>
              <a:spLocks noChangeAspect="1" noChangeArrowheads="1"/>
            </p:cNvSpPr>
            <p:nvPr/>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8" name="Oval 567"/>
            <p:cNvSpPr>
              <a:spLocks noChangeAspect="1" noChangeArrowheads="1"/>
            </p:cNvSpPr>
            <p:nvPr/>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799" name="Oval 568"/>
            <p:cNvSpPr>
              <a:spLocks noChangeAspect="1" noChangeArrowheads="1"/>
            </p:cNvSpPr>
            <p:nvPr/>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0" name="Oval 569"/>
            <p:cNvSpPr>
              <a:spLocks noChangeAspect="1" noChangeArrowheads="1"/>
            </p:cNvSpPr>
            <p:nvPr/>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1" name="Oval 570"/>
            <p:cNvSpPr>
              <a:spLocks noChangeAspect="1" noChangeArrowheads="1"/>
            </p:cNvSpPr>
            <p:nvPr/>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2" name="Oval 571"/>
            <p:cNvSpPr>
              <a:spLocks noChangeAspect="1" noChangeArrowheads="1"/>
            </p:cNvSpPr>
            <p:nvPr/>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3" name="Oval 572"/>
            <p:cNvSpPr>
              <a:spLocks noChangeAspect="1" noChangeArrowheads="1"/>
            </p:cNvSpPr>
            <p:nvPr/>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4" name="Oval 573"/>
            <p:cNvSpPr>
              <a:spLocks noChangeAspect="1" noChangeArrowheads="1"/>
            </p:cNvSpPr>
            <p:nvPr/>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5" name="Oval 574"/>
            <p:cNvSpPr>
              <a:spLocks noChangeAspect="1" noChangeArrowheads="1"/>
            </p:cNvSpPr>
            <p:nvPr/>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6" name="Oval 575"/>
            <p:cNvSpPr>
              <a:spLocks noChangeAspect="1" noChangeArrowheads="1"/>
            </p:cNvSpPr>
            <p:nvPr/>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7" name="Oval 576"/>
            <p:cNvSpPr>
              <a:spLocks noChangeAspect="1" noChangeArrowheads="1"/>
            </p:cNvSpPr>
            <p:nvPr/>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8" name="Oval 577"/>
            <p:cNvSpPr>
              <a:spLocks noChangeAspect="1" noChangeArrowheads="1"/>
            </p:cNvSpPr>
            <p:nvPr/>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09" name="Oval 578"/>
            <p:cNvSpPr>
              <a:spLocks noChangeAspect="1" noChangeArrowheads="1"/>
            </p:cNvSpPr>
            <p:nvPr/>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0" name="Oval 579"/>
            <p:cNvSpPr>
              <a:spLocks noChangeAspect="1" noChangeArrowheads="1"/>
            </p:cNvSpPr>
            <p:nvPr/>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1" name="Oval 580"/>
            <p:cNvSpPr>
              <a:spLocks noChangeAspect="1" noChangeArrowheads="1"/>
            </p:cNvSpPr>
            <p:nvPr/>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2" name="Oval 581"/>
            <p:cNvSpPr>
              <a:spLocks noChangeAspect="1" noChangeArrowheads="1"/>
            </p:cNvSpPr>
            <p:nvPr/>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3" name="Oval 582"/>
            <p:cNvSpPr>
              <a:spLocks noChangeAspect="1" noChangeArrowheads="1"/>
            </p:cNvSpPr>
            <p:nvPr/>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4" name="Oval 583"/>
            <p:cNvSpPr>
              <a:spLocks noChangeAspect="1" noChangeArrowheads="1"/>
            </p:cNvSpPr>
            <p:nvPr/>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5" name="Oval 584"/>
            <p:cNvSpPr>
              <a:spLocks noChangeAspect="1" noChangeArrowheads="1"/>
            </p:cNvSpPr>
            <p:nvPr/>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6" name="Oval 585"/>
            <p:cNvSpPr>
              <a:spLocks noChangeAspect="1" noChangeArrowheads="1"/>
            </p:cNvSpPr>
            <p:nvPr/>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7" name="Oval 586"/>
            <p:cNvSpPr>
              <a:spLocks noChangeAspect="1" noChangeArrowheads="1"/>
            </p:cNvSpPr>
            <p:nvPr/>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8" name="Oval 587"/>
            <p:cNvSpPr>
              <a:spLocks noChangeAspect="1" noChangeArrowheads="1"/>
            </p:cNvSpPr>
            <p:nvPr/>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19" name="Oval 588"/>
            <p:cNvSpPr>
              <a:spLocks noChangeAspect="1" noChangeArrowheads="1"/>
            </p:cNvSpPr>
            <p:nvPr/>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0" name="Oval 589"/>
            <p:cNvSpPr>
              <a:spLocks noChangeAspect="1" noChangeArrowheads="1"/>
            </p:cNvSpPr>
            <p:nvPr/>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1" name="Oval 590"/>
            <p:cNvSpPr>
              <a:spLocks noChangeAspect="1" noChangeArrowheads="1"/>
            </p:cNvSpPr>
            <p:nvPr/>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2" name="Oval 591"/>
            <p:cNvSpPr>
              <a:spLocks noChangeAspect="1" noChangeArrowheads="1"/>
            </p:cNvSpPr>
            <p:nvPr/>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3" name="Oval 592"/>
            <p:cNvSpPr>
              <a:spLocks noChangeAspect="1" noChangeArrowheads="1"/>
            </p:cNvSpPr>
            <p:nvPr/>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4" name="Oval 593"/>
            <p:cNvSpPr>
              <a:spLocks noChangeAspect="1" noChangeArrowheads="1"/>
            </p:cNvSpPr>
            <p:nvPr/>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5" name="Oval 594"/>
            <p:cNvSpPr>
              <a:spLocks noChangeAspect="1" noChangeArrowheads="1"/>
            </p:cNvSpPr>
            <p:nvPr/>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6" name="Oval 595"/>
            <p:cNvSpPr>
              <a:spLocks noChangeAspect="1" noChangeArrowheads="1"/>
            </p:cNvSpPr>
            <p:nvPr/>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7" name="Oval 596"/>
            <p:cNvSpPr>
              <a:spLocks noChangeAspect="1" noChangeArrowheads="1"/>
            </p:cNvSpPr>
            <p:nvPr/>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8" name="Oval 597"/>
            <p:cNvSpPr>
              <a:spLocks noChangeAspect="1" noChangeArrowheads="1"/>
            </p:cNvSpPr>
            <p:nvPr/>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29" name="Oval 598"/>
            <p:cNvSpPr>
              <a:spLocks noChangeAspect="1" noChangeArrowheads="1"/>
            </p:cNvSpPr>
            <p:nvPr/>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0" name="Oval 599"/>
            <p:cNvSpPr>
              <a:spLocks noChangeAspect="1" noChangeArrowheads="1"/>
            </p:cNvSpPr>
            <p:nvPr/>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1" name="Oval 600"/>
            <p:cNvSpPr>
              <a:spLocks noChangeAspect="1" noChangeArrowheads="1"/>
            </p:cNvSpPr>
            <p:nvPr/>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2" name="Oval 601"/>
            <p:cNvSpPr>
              <a:spLocks noChangeAspect="1" noChangeArrowheads="1"/>
            </p:cNvSpPr>
            <p:nvPr/>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3" name="Oval 602"/>
            <p:cNvSpPr>
              <a:spLocks noChangeAspect="1" noChangeArrowheads="1"/>
            </p:cNvSpPr>
            <p:nvPr/>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4" name="Oval 603"/>
            <p:cNvSpPr>
              <a:spLocks noChangeAspect="1" noChangeArrowheads="1"/>
            </p:cNvSpPr>
            <p:nvPr/>
          </p:nvSpPr>
          <p:spPr bwMode="auto">
            <a:xfrm>
              <a:off x="4776992" y="2593192"/>
              <a:ext cx="85944"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1835" name="Oval 604"/>
            <p:cNvSpPr>
              <a:spLocks noChangeAspect="1" noChangeArrowheads="1"/>
            </p:cNvSpPr>
            <p:nvPr/>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6" name="Oval 605"/>
            <p:cNvSpPr>
              <a:spLocks noChangeAspect="1" noChangeArrowheads="1"/>
            </p:cNvSpPr>
            <p:nvPr/>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7" name="Oval 606"/>
            <p:cNvSpPr>
              <a:spLocks noChangeAspect="1" noChangeArrowheads="1"/>
            </p:cNvSpPr>
            <p:nvPr/>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8" name="Oval 607"/>
            <p:cNvSpPr>
              <a:spLocks noChangeAspect="1" noChangeArrowheads="1"/>
            </p:cNvSpPr>
            <p:nvPr/>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39" name="Oval 608"/>
            <p:cNvSpPr>
              <a:spLocks noChangeAspect="1" noChangeArrowheads="1"/>
            </p:cNvSpPr>
            <p:nvPr/>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0" name="Oval 609"/>
            <p:cNvSpPr>
              <a:spLocks noChangeAspect="1" noChangeArrowheads="1"/>
            </p:cNvSpPr>
            <p:nvPr/>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1" name="Oval 610"/>
            <p:cNvSpPr>
              <a:spLocks noChangeAspect="1" noChangeArrowheads="1"/>
            </p:cNvSpPr>
            <p:nvPr/>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2" name="Oval 611"/>
            <p:cNvSpPr>
              <a:spLocks noChangeAspect="1" noChangeArrowheads="1"/>
            </p:cNvSpPr>
            <p:nvPr/>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3" name="Oval 612"/>
            <p:cNvSpPr>
              <a:spLocks noChangeAspect="1" noChangeArrowheads="1"/>
            </p:cNvSpPr>
            <p:nvPr/>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4" name="Oval 613"/>
            <p:cNvSpPr>
              <a:spLocks noChangeAspect="1" noChangeArrowheads="1"/>
            </p:cNvSpPr>
            <p:nvPr/>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5" name="Oval 614"/>
            <p:cNvSpPr>
              <a:spLocks noChangeAspect="1" noChangeArrowheads="1"/>
            </p:cNvSpPr>
            <p:nvPr/>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6" name="Oval 615"/>
            <p:cNvSpPr>
              <a:spLocks noChangeAspect="1" noChangeArrowheads="1"/>
            </p:cNvSpPr>
            <p:nvPr/>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7" name="Oval 616"/>
            <p:cNvSpPr>
              <a:spLocks noChangeAspect="1" noChangeArrowheads="1"/>
            </p:cNvSpPr>
            <p:nvPr/>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8" name="Oval 617"/>
            <p:cNvSpPr>
              <a:spLocks noChangeAspect="1" noChangeArrowheads="1"/>
            </p:cNvSpPr>
            <p:nvPr/>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49" name="Oval 618"/>
            <p:cNvSpPr>
              <a:spLocks noChangeAspect="1" noChangeArrowheads="1"/>
            </p:cNvSpPr>
            <p:nvPr/>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0" name="Oval 619"/>
            <p:cNvSpPr>
              <a:spLocks noChangeAspect="1" noChangeArrowheads="1"/>
            </p:cNvSpPr>
            <p:nvPr/>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1" name="Oval 620"/>
            <p:cNvSpPr>
              <a:spLocks noChangeAspect="1" noChangeArrowheads="1"/>
            </p:cNvSpPr>
            <p:nvPr/>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2" name="Oval 621"/>
            <p:cNvSpPr>
              <a:spLocks noChangeAspect="1" noChangeArrowheads="1"/>
            </p:cNvSpPr>
            <p:nvPr/>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3" name="Oval 622"/>
            <p:cNvSpPr>
              <a:spLocks noChangeAspect="1" noChangeArrowheads="1"/>
            </p:cNvSpPr>
            <p:nvPr/>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4" name="Oval 623"/>
            <p:cNvSpPr>
              <a:spLocks noChangeAspect="1" noChangeArrowheads="1"/>
            </p:cNvSpPr>
            <p:nvPr/>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5" name="Oval 624"/>
            <p:cNvSpPr>
              <a:spLocks noChangeAspect="1" noChangeArrowheads="1"/>
            </p:cNvSpPr>
            <p:nvPr/>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6" name="Oval 625"/>
            <p:cNvSpPr>
              <a:spLocks noChangeAspect="1" noChangeArrowheads="1"/>
            </p:cNvSpPr>
            <p:nvPr/>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7" name="Oval 626"/>
            <p:cNvSpPr>
              <a:spLocks noChangeAspect="1" noChangeArrowheads="1"/>
            </p:cNvSpPr>
            <p:nvPr/>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8" name="Oval 627"/>
            <p:cNvSpPr>
              <a:spLocks noChangeAspect="1" noChangeArrowheads="1"/>
            </p:cNvSpPr>
            <p:nvPr/>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59" name="Oval 628"/>
            <p:cNvSpPr>
              <a:spLocks noChangeAspect="1" noChangeArrowheads="1"/>
            </p:cNvSpPr>
            <p:nvPr/>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0" name="Oval 629"/>
            <p:cNvSpPr>
              <a:spLocks noChangeAspect="1" noChangeArrowheads="1"/>
            </p:cNvSpPr>
            <p:nvPr/>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1" name="Oval 630"/>
            <p:cNvSpPr>
              <a:spLocks noChangeAspect="1" noChangeArrowheads="1"/>
            </p:cNvSpPr>
            <p:nvPr/>
          </p:nvSpPr>
          <p:spPr bwMode="auto">
            <a:xfrm>
              <a:off x="7810653" y="2593192"/>
              <a:ext cx="85944"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1862" name="Oval 631"/>
            <p:cNvSpPr>
              <a:spLocks noChangeAspect="1" noChangeArrowheads="1"/>
            </p:cNvSpPr>
            <p:nvPr/>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3" name="Oval 632"/>
            <p:cNvSpPr>
              <a:spLocks noChangeAspect="1" noChangeArrowheads="1"/>
            </p:cNvSpPr>
            <p:nvPr/>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4" name="Oval 633"/>
            <p:cNvSpPr>
              <a:spLocks noChangeAspect="1" noChangeArrowheads="1"/>
            </p:cNvSpPr>
            <p:nvPr/>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5" name="Oval 634"/>
            <p:cNvSpPr>
              <a:spLocks noChangeAspect="1" noChangeArrowheads="1"/>
            </p:cNvSpPr>
            <p:nvPr/>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6" name="Oval 635"/>
            <p:cNvSpPr>
              <a:spLocks noChangeAspect="1" noChangeArrowheads="1"/>
            </p:cNvSpPr>
            <p:nvPr/>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7" name="Oval 636"/>
            <p:cNvSpPr>
              <a:spLocks noChangeAspect="1" noChangeArrowheads="1"/>
            </p:cNvSpPr>
            <p:nvPr/>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8" name="Oval 637"/>
            <p:cNvSpPr>
              <a:spLocks noChangeAspect="1" noChangeArrowheads="1"/>
            </p:cNvSpPr>
            <p:nvPr/>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69" name="Oval 638"/>
            <p:cNvSpPr>
              <a:spLocks noChangeAspect="1" noChangeArrowheads="1"/>
            </p:cNvSpPr>
            <p:nvPr/>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0" name="Oval 639"/>
            <p:cNvSpPr>
              <a:spLocks noChangeAspect="1" noChangeArrowheads="1"/>
            </p:cNvSpPr>
            <p:nvPr/>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1" name="Oval 640"/>
            <p:cNvSpPr>
              <a:spLocks noChangeAspect="1" noChangeArrowheads="1"/>
            </p:cNvSpPr>
            <p:nvPr/>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2" name="Oval 641"/>
            <p:cNvSpPr>
              <a:spLocks noChangeAspect="1" noChangeArrowheads="1"/>
            </p:cNvSpPr>
            <p:nvPr/>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3" name="Oval 642"/>
            <p:cNvSpPr>
              <a:spLocks noChangeAspect="1" noChangeArrowheads="1"/>
            </p:cNvSpPr>
            <p:nvPr/>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4" name="Oval 643"/>
            <p:cNvSpPr>
              <a:spLocks noChangeAspect="1" noChangeArrowheads="1"/>
            </p:cNvSpPr>
            <p:nvPr/>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5" name="Oval 644"/>
            <p:cNvSpPr>
              <a:spLocks noChangeAspect="1" noChangeArrowheads="1"/>
            </p:cNvSpPr>
            <p:nvPr/>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6" name="Oval 645"/>
            <p:cNvSpPr>
              <a:spLocks noChangeAspect="1" noChangeArrowheads="1"/>
            </p:cNvSpPr>
            <p:nvPr/>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7" name="Oval 646"/>
            <p:cNvSpPr>
              <a:spLocks noChangeAspect="1" noChangeArrowheads="1"/>
            </p:cNvSpPr>
            <p:nvPr/>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8" name="Oval 647"/>
            <p:cNvSpPr>
              <a:spLocks noChangeAspect="1" noChangeArrowheads="1"/>
            </p:cNvSpPr>
            <p:nvPr/>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79" name="Oval 648"/>
            <p:cNvSpPr>
              <a:spLocks noChangeAspect="1" noChangeArrowheads="1"/>
            </p:cNvSpPr>
            <p:nvPr/>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0" name="Oval 649"/>
            <p:cNvSpPr>
              <a:spLocks noChangeAspect="1" noChangeArrowheads="1"/>
            </p:cNvSpPr>
            <p:nvPr/>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1" name="Oval 650"/>
            <p:cNvSpPr>
              <a:spLocks noChangeAspect="1" noChangeArrowheads="1"/>
            </p:cNvSpPr>
            <p:nvPr/>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2" name="Oval 651"/>
            <p:cNvSpPr>
              <a:spLocks noChangeAspect="1" noChangeArrowheads="1"/>
            </p:cNvSpPr>
            <p:nvPr/>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3" name="Oval 652"/>
            <p:cNvSpPr>
              <a:spLocks noChangeAspect="1" noChangeArrowheads="1"/>
            </p:cNvSpPr>
            <p:nvPr/>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4" name="Oval 653"/>
            <p:cNvSpPr>
              <a:spLocks noChangeAspect="1" noChangeArrowheads="1"/>
            </p:cNvSpPr>
            <p:nvPr/>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5" name="Oval 654"/>
            <p:cNvSpPr>
              <a:spLocks noChangeAspect="1" noChangeArrowheads="1"/>
            </p:cNvSpPr>
            <p:nvPr/>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6" name="Oval 655"/>
            <p:cNvSpPr>
              <a:spLocks noChangeAspect="1" noChangeArrowheads="1"/>
            </p:cNvSpPr>
            <p:nvPr/>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7" name="Oval 656"/>
            <p:cNvSpPr>
              <a:spLocks noChangeAspect="1" noChangeArrowheads="1"/>
            </p:cNvSpPr>
            <p:nvPr/>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8" name="Oval 657"/>
            <p:cNvSpPr>
              <a:spLocks noChangeAspect="1" noChangeArrowheads="1"/>
            </p:cNvSpPr>
            <p:nvPr/>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89" name="Oval 658"/>
            <p:cNvSpPr>
              <a:spLocks noChangeAspect="1" noChangeArrowheads="1"/>
            </p:cNvSpPr>
            <p:nvPr/>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0" name="Oval 659"/>
            <p:cNvSpPr>
              <a:spLocks noChangeAspect="1" noChangeArrowheads="1"/>
            </p:cNvSpPr>
            <p:nvPr/>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1" name="Oval 660"/>
            <p:cNvSpPr>
              <a:spLocks noChangeAspect="1" noChangeArrowheads="1"/>
            </p:cNvSpPr>
            <p:nvPr/>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2" name="Oval 661"/>
            <p:cNvSpPr>
              <a:spLocks noChangeAspect="1" noChangeArrowheads="1"/>
            </p:cNvSpPr>
            <p:nvPr/>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3" name="Oval 662"/>
            <p:cNvSpPr>
              <a:spLocks noChangeAspect="1" noChangeArrowheads="1"/>
            </p:cNvSpPr>
            <p:nvPr/>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4" name="Oval 663"/>
            <p:cNvSpPr>
              <a:spLocks noChangeAspect="1" noChangeArrowheads="1"/>
            </p:cNvSpPr>
            <p:nvPr/>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5" name="Oval 664"/>
            <p:cNvSpPr>
              <a:spLocks noChangeAspect="1" noChangeArrowheads="1"/>
            </p:cNvSpPr>
            <p:nvPr/>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6" name="Oval 665"/>
            <p:cNvSpPr>
              <a:spLocks noChangeAspect="1" noChangeArrowheads="1"/>
            </p:cNvSpPr>
            <p:nvPr/>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7" name="Oval 666"/>
            <p:cNvSpPr>
              <a:spLocks noChangeAspect="1" noChangeArrowheads="1"/>
            </p:cNvSpPr>
            <p:nvPr/>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8" name="Oval 667"/>
            <p:cNvSpPr>
              <a:spLocks noChangeAspect="1" noChangeArrowheads="1"/>
            </p:cNvSpPr>
            <p:nvPr/>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899" name="Oval 668"/>
            <p:cNvSpPr>
              <a:spLocks noChangeAspect="1" noChangeArrowheads="1"/>
            </p:cNvSpPr>
            <p:nvPr/>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0" name="Oval 669"/>
            <p:cNvSpPr>
              <a:spLocks noChangeAspect="1" noChangeArrowheads="1"/>
            </p:cNvSpPr>
            <p:nvPr/>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1" name="Oval 670"/>
            <p:cNvSpPr>
              <a:spLocks noChangeAspect="1" noChangeArrowheads="1"/>
            </p:cNvSpPr>
            <p:nvPr/>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2" name="Oval 671"/>
            <p:cNvSpPr>
              <a:spLocks noChangeAspect="1" noChangeArrowheads="1"/>
            </p:cNvSpPr>
            <p:nvPr/>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3" name="Oval 672"/>
            <p:cNvSpPr>
              <a:spLocks noChangeAspect="1" noChangeArrowheads="1"/>
            </p:cNvSpPr>
            <p:nvPr/>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4" name="Oval 673"/>
            <p:cNvSpPr>
              <a:spLocks noChangeAspect="1" noChangeArrowheads="1"/>
            </p:cNvSpPr>
            <p:nvPr/>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5" name="Oval 674"/>
            <p:cNvSpPr>
              <a:spLocks noChangeAspect="1" noChangeArrowheads="1"/>
            </p:cNvSpPr>
            <p:nvPr/>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6" name="Oval 675"/>
            <p:cNvSpPr>
              <a:spLocks noChangeAspect="1" noChangeArrowheads="1"/>
            </p:cNvSpPr>
            <p:nvPr/>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7" name="Oval 676"/>
            <p:cNvSpPr>
              <a:spLocks noChangeAspect="1" noChangeArrowheads="1"/>
            </p:cNvSpPr>
            <p:nvPr/>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8" name="Oval 677"/>
            <p:cNvSpPr>
              <a:spLocks noChangeAspect="1" noChangeArrowheads="1"/>
            </p:cNvSpPr>
            <p:nvPr/>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09" name="Oval 678"/>
            <p:cNvSpPr>
              <a:spLocks noChangeAspect="1" noChangeArrowheads="1"/>
            </p:cNvSpPr>
            <p:nvPr/>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0" name="Oval 679"/>
            <p:cNvSpPr>
              <a:spLocks noChangeAspect="1" noChangeArrowheads="1"/>
            </p:cNvSpPr>
            <p:nvPr/>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1" name="Oval 680"/>
            <p:cNvSpPr>
              <a:spLocks noChangeAspect="1" noChangeArrowheads="1"/>
            </p:cNvSpPr>
            <p:nvPr/>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2" name="Oval 681"/>
            <p:cNvSpPr>
              <a:spLocks noChangeAspect="1" noChangeArrowheads="1"/>
            </p:cNvSpPr>
            <p:nvPr/>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3" name="Oval 682"/>
            <p:cNvSpPr>
              <a:spLocks noChangeAspect="1" noChangeArrowheads="1"/>
            </p:cNvSpPr>
            <p:nvPr/>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4" name="Oval 683"/>
            <p:cNvSpPr>
              <a:spLocks noChangeAspect="1" noChangeArrowheads="1"/>
            </p:cNvSpPr>
            <p:nvPr/>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5" name="Oval 684"/>
            <p:cNvSpPr>
              <a:spLocks noChangeAspect="1" noChangeArrowheads="1"/>
            </p:cNvSpPr>
            <p:nvPr/>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6" name="Oval 685"/>
            <p:cNvSpPr>
              <a:spLocks noChangeAspect="1" noChangeArrowheads="1"/>
            </p:cNvSpPr>
            <p:nvPr/>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7" name="Oval 686"/>
            <p:cNvSpPr>
              <a:spLocks noChangeAspect="1" noChangeArrowheads="1"/>
            </p:cNvSpPr>
            <p:nvPr/>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8" name="Oval 687"/>
            <p:cNvSpPr>
              <a:spLocks noChangeAspect="1" noChangeArrowheads="1"/>
            </p:cNvSpPr>
            <p:nvPr/>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19" name="Oval 688"/>
            <p:cNvSpPr>
              <a:spLocks noChangeAspect="1" noChangeArrowheads="1"/>
            </p:cNvSpPr>
            <p:nvPr/>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0" name="Oval 689"/>
            <p:cNvSpPr>
              <a:spLocks noChangeAspect="1" noChangeArrowheads="1"/>
            </p:cNvSpPr>
            <p:nvPr/>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1" name="Oval 690"/>
            <p:cNvSpPr>
              <a:spLocks noChangeAspect="1" noChangeArrowheads="1"/>
            </p:cNvSpPr>
            <p:nvPr/>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2" name="Oval 691"/>
            <p:cNvSpPr>
              <a:spLocks noChangeAspect="1" noChangeArrowheads="1"/>
            </p:cNvSpPr>
            <p:nvPr/>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3" name="Oval 692"/>
            <p:cNvSpPr>
              <a:spLocks noChangeAspect="1" noChangeArrowheads="1"/>
            </p:cNvSpPr>
            <p:nvPr/>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4" name="Oval 693"/>
            <p:cNvSpPr>
              <a:spLocks noChangeAspect="1" noChangeArrowheads="1"/>
            </p:cNvSpPr>
            <p:nvPr/>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5" name="Oval 694"/>
            <p:cNvSpPr>
              <a:spLocks noChangeAspect="1" noChangeArrowheads="1"/>
            </p:cNvSpPr>
            <p:nvPr/>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6" name="Oval 695"/>
            <p:cNvSpPr>
              <a:spLocks noChangeAspect="1" noChangeArrowheads="1"/>
            </p:cNvSpPr>
            <p:nvPr/>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7" name="Oval 696"/>
            <p:cNvSpPr>
              <a:spLocks noChangeAspect="1" noChangeArrowheads="1"/>
            </p:cNvSpPr>
            <p:nvPr/>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8" name="Oval 697"/>
            <p:cNvSpPr>
              <a:spLocks noChangeAspect="1" noChangeArrowheads="1"/>
            </p:cNvSpPr>
            <p:nvPr/>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29" name="Oval 698"/>
            <p:cNvSpPr>
              <a:spLocks noChangeAspect="1" noChangeArrowheads="1"/>
            </p:cNvSpPr>
            <p:nvPr/>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0" name="Oval 699"/>
            <p:cNvSpPr>
              <a:spLocks noChangeAspect="1" noChangeArrowheads="1"/>
            </p:cNvSpPr>
            <p:nvPr/>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1" name="Oval 700"/>
            <p:cNvSpPr>
              <a:spLocks noChangeAspect="1" noChangeArrowheads="1"/>
            </p:cNvSpPr>
            <p:nvPr/>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2" name="Oval 701"/>
            <p:cNvSpPr>
              <a:spLocks noChangeAspect="1" noChangeArrowheads="1"/>
            </p:cNvSpPr>
            <p:nvPr/>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3" name="Oval 702"/>
            <p:cNvSpPr>
              <a:spLocks noChangeAspect="1" noChangeArrowheads="1"/>
            </p:cNvSpPr>
            <p:nvPr/>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4" name="Oval 703"/>
            <p:cNvSpPr>
              <a:spLocks noChangeAspect="1" noChangeArrowheads="1"/>
            </p:cNvSpPr>
            <p:nvPr/>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5" name="Oval 704"/>
            <p:cNvSpPr>
              <a:spLocks noChangeAspect="1" noChangeArrowheads="1"/>
            </p:cNvSpPr>
            <p:nvPr/>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6" name="Oval 705"/>
            <p:cNvSpPr>
              <a:spLocks noChangeAspect="1" noChangeArrowheads="1"/>
            </p:cNvSpPr>
            <p:nvPr/>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7" name="Oval 706"/>
            <p:cNvSpPr>
              <a:spLocks noChangeAspect="1" noChangeArrowheads="1"/>
            </p:cNvSpPr>
            <p:nvPr/>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8" name="Oval 707"/>
            <p:cNvSpPr>
              <a:spLocks noChangeAspect="1" noChangeArrowheads="1"/>
            </p:cNvSpPr>
            <p:nvPr/>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39" name="Oval 708"/>
            <p:cNvSpPr>
              <a:spLocks noChangeAspect="1" noChangeArrowheads="1"/>
            </p:cNvSpPr>
            <p:nvPr/>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0" name="Oval 709"/>
            <p:cNvSpPr>
              <a:spLocks noChangeAspect="1" noChangeArrowheads="1"/>
            </p:cNvSpPr>
            <p:nvPr/>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1" name="Oval 710"/>
            <p:cNvSpPr>
              <a:spLocks noChangeAspect="1" noChangeArrowheads="1"/>
            </p:cNvSpPr>
            <p:nvPr/>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2" name="Oval 711"/>
            <p:cNvSpPr>
              <a:spLocks noChangeAspect="1" noChangeArrowheads="1"/>
            </p:cNvSpPr>
            <p:nvPr/>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3" name="Oval 712"/>
            <p:cNvSpPr>
              <a:spLocks noChangeAspect="1" noChangeArrowheads="1"/>
            </p:cNvSpPr>
            <p:nvPr/>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4" name="Oval 713"/>
            <p:cNvSpPr>
              <a:spLocks noChangeAspect="1" noChangeArrowheads="1"/>
            </p:cNvSpPr>
            <p:nvPr/>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5" name="Oval 714"/>
            <p:cNvSpPr>
              <a:spLocks noChangeAspect="1" noChangeArrowheads="1"/>
            </p:cNvSpPr>
            <p:nvPr/>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6" name="Oval 715"/>
            <p:cNvSpPr>
              <a:spLocks noChangeAspect="1" noChangeArrowheads="1"/>
            </p:cNvSpPr>
            <p:nvPr/>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7" name="Oval 716"/>
            <p:cNvSpPr>
              <a:spLocks noChangeAspect="1" noChangeArrowheads="1"/>
            </p:cNvSpPr>
            <p:nvPr/>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8" name="Oval 717"/>
            <p:cNvSpPr>
              <a:spLocks noChangeAspect="1" noChangeArrowheads="1"/>
            </p:cNvSpPr>
            <p:nvPr/>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49" name="Oval 718"/>
            <p:cNvSpPr>
              <a:spLocks noChangeAspect="1" noChangeArrowheads="1"/>
            </p:cNvSpPr>
            <p:nvPr/>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0" name="Oval 719"/>
            <p:cNvSpPr>
              <a:spLocks noChangeAspect="1" noChangeArrowheads="1"/>
            </p:cNvSpPr>
            <p:nvPr/>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1" name="Oval 720"/>
            <p:cNvSpPr>
              <a:spLocks noChangeAspect="1" noChangeArrowheads="1"/>
            </p:cNvSpPr>
            <p:nvPr/>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2" name="Oval 721"/>
            <p:cNvSpPr>
              <a:spLocks noChangeAspect="1" noChangeArrowheads="1"/>
            </p:cNvSpPr>
            <p:nvPr/>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3" name="Oval 722"/>
            <p:cNvSpPr>
              <a:spLocks noChangeAspect="1" noChangeArrowheads="1"/>
            </p:cNvSpPr>
            <p:nvPr/>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4" name="Oval 723"/>
            <p:cNvSpPr>
              <a:spLocks noChangeAspect="1" noChangeArrowheads="1"/>
            </p:cNvSpPr>
            <p:nvPr/>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5" name="Oval 724"/>
            <p:cNvSpPr>
              <a:spLocks noChangeAspect="1" noChangeArrowheads="1"/>
            </p:cNvSpPr>
            <p:nvPr/>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6" name="Oval 725"/>
            <p:cNvSpPr>
              <a:spLocks noChangeAspect="1" noChangeArrowheads="1"/>
            </p:cNvSpPr>
            <p:nvPr/>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7" name="Oval 726"/>
            <p:cNvSpPr>
              <a:spLocks noChangeAspect="1" noChangeArrowheads="1"/>
            </p:cNvSpPr>
            <p:nvPr/>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58" name="Oval 727"/>
            <p:cNvSpPr>
              <a:spLocks noChangeAspect="1" noChangeArrowheads="1"/>
            </p:cNvSpPr>
            <p:nvPr/>
          </p:nvSpPr>
          <p:spPr bwMode="auto">
            <a:xfrm>
              <a:off x="5113228" y="2903796"/>
              <a:ext cx="85943"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1959" name="Oval 728"/>
            <p:cNvSpPr>
              <a:spLocks noChangeAspect="1" noChangeArrowheads="1"/>
            </p:cNvSpPr>
            <p:nvPr/>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0" name="Oval 729"/>
            <p:cNvSpPr>
              <a:spLocks noChangeAspect="1" noChangeArrowheads="1"/>
            </p:cNvSpPr>
            <p:nvPr/>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1" name="Oval 730"/>
            <p:cNvSpPr>
              <a:spLocks noChangeAspect="1" noChangeArrowheads="1"/>
            </p:cNvSpPr>
            <p:nvPr/>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2" name="Oval 731"/>
            <p:cNvSpPr>
              <a:spLocks noChangeAspect="1" noChangeArrowheads="1"/>
            </p:cNvSpPr>
            <p:nvPr/>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3" name="Oval 732"/>
            <p:cNvSpPr>
              <a:spLocks noChangeAspect="1" noChangeArrowheads="1"/>
            </p:cNvSpPr>
            <p:nvPr/>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4" name="Oval 733"/>
            <p:cNvSpPr>
              <a:spLocks noChangeAspect="1" noChangeArrowheads="1"/>
            </p:cNvSpPr>
            <p:nvPr/>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5" name="Oval 734"/>
            <p:cNvSpPr>
              <a:spLocks noChangeAspect="1" noChangeArrowheads="1"/>
            </p:cNvSpPr>
            <p:nvPr/>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6" name="Oval 735"/>
            <p:cNvSpPr>
              <a:spLocks noChangeAspect="1" noChangeArrowheads="1"/>
            </p:cNvSpPr>
            <p:nvPr/>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7" name="Oval 736"/>
            <p:cNvSpPr>
              <a:spLocks noChangeAspect="1" noChangeArrowheads="1"/>
            </p:cNvSpPr>
            <p:nvPr/>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8" name="Oval 737"/>
            <p:cNvSpPr>
              <a:spLocks noChangeAspect="1" noChangeArrowheads="1"/>
            </p:cNvSpPr>
            <p:nvPr/>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69" name="Oval 738"/>
            <p:cNvSpPr>
              <a:spLocks noChangeAspect="1" noChangeArrowheads="1"/>
            </p:cNvSpPr>
            <p:nvPr/>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0" name="Oval 739"/>
            <p:cNvSpPr>
              <a:spLocks noChangeAspect="1" noChangeArrowheads="1"/>
            </p:cNvSpPr>
            <p:nvPr/>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1" name="Oval 740"/>
            <p:cNvSpPr>
              <a:spLocks noChangeAspect="1" noChangeArrowheads="1"/>
            </p:cNvSpPr>
            <p:nvPr/>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2" name="Oval 741"/>
            <p:cNvSpPr>
              <a:spLocks noChangeAspect="1" noChangeArrowheads="1"/>
            </p:cNvSpPr>
            <p:nvPr/>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3" name="Oval 742"/>
            <p:cNvSpPr>
              <a:spLocks noChangeAspect="1" noChangeArrowheads="1"/>
            </p:cNvSpPr>
            <p:nvPr/>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4" name="Oval 743"/>
            <p:cNvSpPr>
              <a:spLocks noChangeAspect="1" noChangeArrowheads="1"/>
            </p:cNvSpPr>
            <p:nvPr/>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5" name="Oval 744"/>
            <p:cNvSpPr>
              <a:spLocks noChangeAspect="1" noChangeArrowheads="1"/>
            </p:cNvSpPr>
            <p:nvPr/>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6" name="Oval 745"/>
            <p:cNvSpPr>
              <a:spLocks noChangeAspect="1" noChangeArrowheads="1"/>
            </p:cNvSpPr>
            <p:nvPr/>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7" name="Oval 746"/>
            <p:cNvSpPr>
              <a:spLocks noChangeAspect="1" noChangeArrowheads="1"/>
            </p:cNvSpPr>
            <p:nvPr/>
          </p:nvSpPr>
          <p:spPr bwMode="auto">
            <a:xfrm>
              <a:off x="7585994" y="2903796"/>
              <a:ext cx="85943"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1978" name="Oval 747"/>
            <p:cNvSpPr>
              <a:spLocks noChangeAspect="1" noChangeArrowheads="1"/>
            </p:cNvSpPr>
            <p:nvPr/>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79" name="Oval 748"/>
            <p:cNvSpPr>
              <a:spLocks noChangeAspect="1" noChangeArrowheads="1"/>
            </p:cNvSpPr>
            <p:nvPr/>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0" name="Oval 749"/>
            <p:cNvSpPr>
              <a:spLocks noChangeAspect="1" noChangeArrowheads="1"/>
            </p:cNvSpPr>
            <p:nvPr/>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1" name="Oval 750"/>
            <p:cNvSpPr>
              <a:spLocks noChangeAspect="1" noChangeArrowheads="1"/>
            </p:cNvSpPr>
            <p:nvPr/>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2" name="Oval 751"/>
            <p:cNvSpPr>
              <a:spLocks noChangeAspect="1" noChangeArrowheads="1"/>
            </p:cNvSpPr>
            <p:nvPr/>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3" name="Oval 752"/>
            <p:cNvSpPr>
              <a:spLocks noChangeAspect="1" noChangeArrowheads="1"/>
            </p:cNvSpPr>
            <p:nvPr/>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4" name="Oval 753"/>
            <p:cNvSpPr>
              <a:spLocks noChangeAspect="1" noChangeArrowheads="1"/>
            </p:cNvSpPr>
            <p:nvPr/>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5" name="Oval 754"/>
            <p:cNvSpPr>
              <a:spLocks noChangeAspect="1" noChangeArrowheads="1"/>
            </p:cNvSpPr>
            <p:nvPr/>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6" name="Oval 755"/>
            <p:cNvSpPr>
              <a:spLocks noChangeAspect="1" noChangeArrowheads="1"/>
            </p:cNvSpPr>
            <p:nvPr/>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7" name="Oval 756"/>
            <p:cNvSpPr>
              <a:spLocks noChangeAspect="1" noChangeArrowheads="1"/>
            </p:cNvSpPr>
            <p:nvPr/>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8" name="Oval 757"/>
            <p:cNvSpPr>
              <a:spLocks noChangeAspect="1" noChangeArrowheads="1"/>
            </p:cNvSpPr>
            <p:nvPr/>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89" name="Oval 758"/>
            <p:cNvSpPr>
              <a:spLocks noChangeAspect="1" noChangeArrowheads="1"/>
            </p:cNvSpPr>
            <p:nvPr/>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0" name="Oval 759"/>
            <p:cNvSpPr>
              <a:spLocks noChangeAspect="1" noChangeArrowheads="1"/>
            </p:cNvSpPr>
            <p:nvPr/>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1" name="Oval 760"/>
            <p:cNvSpPr>
              <a:spLocks noChangeAspect="1" noChangeArrowheads="1"/>
            </p:cNvSpPr>
            <p:nvPr/>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2" name="Oval 761"/>
            <p:cNvSpPr>
              <a:spLocks noChangeAspect="1" noChangeArrowheads="1"/>
            </p:cNvSpPr>
            <p:nvPr/>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3" name="Oval 762"/>
            <p:cNvSpPr>
              <a:spLocks noChangeAspect="1" noChangeArrowheads="1"/>
            </p:cNvSpPr>
            <p:nvPr/>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4" name="Oval 763"/>
            <p:cNvSpPr>
              <a:spLocks noChangeAspect="1" noChangeArrowheads="1"/>
            </p:cNvSpPr>
            <p:nvPr/>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5" name="Oval 764"/>
            <p:cNvSpPr>
              <a:spLocks noChangeAspect="1" noChangeArrowheads="1"/>
            </p:cNvSpPr>
            <p:nvPr/>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6" name="Oval 765"/>
            <p:cNvSpPr>
              <a:spLocks noChangeAspect="1" noChangeArrowheads="1"/>
            </p:cNvSpPr>
            <p:nvPr/>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7" name="Oval 766"/>
            <p:cNvSpPr>
              <a:spLocks noChangeAspect="1" noChangeArrowheads="1"/>
            </p:cNvSpPr>
            <p:nvPr/>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8" name="Oval 767"/>
            <p:cNvSpPr>
              <a:spLocks noChangeAspect="1" noChangeArrowheads="1"/>
            </p:cNvSpPr>
            <p:nvPr/>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1999" name="Oval 768"/>
            <p:cNvSpPr>
              <a:spLocks noChangeAspect="1" noChangeArrowheads="1"/>
            </p:cNvSpPr>
            <p:nvPr/>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0" name="Oval 769"/>
            <p:cNvSpPr>
              <a:spLocks noChangeAspect="1" noChangeArrowheads="1"/>
            </p:cNvSpPr>
            <p:nvPr/>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1" name="Oval 770"/>
            <p:cNvSpPr>
              <a:spLocks noChangeAspect="1" noChangeArrowheads="1"/>
            </p:cNvSpPr>
            <p:nvPr/>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2" name="Oval 771"/>
            <p:cNvSpPr>
              <a:spLocks noChangeAspect="1" noChangeArrowheads="1"/>
            </p:cNvSpPr>
            <p:nvPr/>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3" name="Oval 772"/>
            <p:cNvSpPr>
              <a:spLocks noChangeAspect="1" noChangeArrowheads="1"/>
            </p:cNvSpPr>
            <p:nvPr/>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4" name="Oval 773"/>
            <p:cNvSpPr>
              <a:spLocks noChangeAspect="1" noChangeArrowheads="1"/>
            </p:cNvSpPr>
            <p:nvPr/>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5" name="Oval 774"/>
            <p:cNvSpPr>
              <a:spLocks noChangeAspect="1" noChangeArrowheads="1"/>
            </p:cNvSpPr>
            <p:nvPr/>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6" name="Oval 775"/>
            <p:cNvSpPr>
              <a:spLocks noChangeAspect="1" noChangeArrowheads="1"/>
            </p:cNvSpPr>
            <p:nvPr/>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7" name="Oval 776"/>
            <p:cNvSpPr>
              <a:spLocks noChangeAspect="1" noChangeArrowheads="1"/>
            </p:cNvSpPr>
            <p:nvPr/>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8" name="Oval 777"/>
            <p:cNvSpPr>
              <a:spLocks noChangeAspect="1" noChangeArrowheads="1"/>
            </p:cNvSpPr>
            <p:nvPr/>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09" name="Oval 778"/>
            <p:cNvSpPr>
              <a:spLocks noChangeAspect="1" noChangeArrowheads="1"/>
            </p:cNvSpPr>
            <p:nvPr/>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0" name="Oval 779"/>
            <p:cNvSpPr>
              <a:spLocks noChangeAspect="1" noChangeArrowheads="1"/>
            </p:cNvSpPr>
            <p:nvPr/>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1" name="Oval 780"/>
            <p:cNvSpPr>
              <a:spLocks noChangeAspect="1" noChangeArrowheads="1"/>
            </p:cNvSpPr>
            <p:nvPr/>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2" name="Oval 781"/>
            <p:cNvSpPr>
              <a:spLocks noChangeAspect="1" noChangeArrowheads="1"/>
            </p:cNvSpPr>
            <p:nvPr/>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3" name="Oval 782"/>
            <p:cNvSpPr>
              <a:spLocks noChangeAspect="1" noChangeArrowheads="1"/>
            </p:cNvSpPr>
            <p:nvPr/>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4" name="Oval 783"/>
            <p:cNvSpPr>
              <a:spLocks noChangeAspect="1" noChangeArrowheads="1"/>
            </p:cNvSpPr>
            <p:nvPr/>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5" name="Oval 784"/>
            <p:cNvSpPr>
              <a:spLocks noChangeAspect="1" noChangeArrowheads="1"/>
            </p:cNvSpPr>
            <p:nvPr/>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6" name="Oval 785"/>
            <p:cNvSpPr>
              <a:spLocks noChangeAspect="1" noChangeArrowheads="1"/>
            </p:cNvSpPr>
            <p:nvPr/>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7" name="Oval 786"/>
            <p:cNvSpPr>
              <a:spLocks noChangeAspect="1" noChangeArrowheads="1"/>
            </p:cNvSpPr>
            <p:nvPr/>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8" name="Oval 787"/>
            <p:cNvSpPr>
              <a:spLocks noChangeAspect="1" noChangeArrowheads="1"/>
            </p:cNvSpPr>
            <p:nvPr/>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19" name="Oval 788"/>
            <p:cNvSpPr>
              <a:spLocks noChangeAspect="1" noChangeArrowheads="1"/>
            </p:cNvSpPr>
            <p:nvPr/>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0" name="Oval 789"/>
            <p:cNvSpPr>
              <a:spLocks noChangeAspect="1" noChangeArrowheads="1"/>
            </p:cNvSpPr>
            <p:nvPr/>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1" name="Oval 790"/>
            <p:cNvSpPr>
              <a:spLocks noChangeAspect="1" noChangeArrowheads="1"/>
            </p:cNvSpPr>
            <p:nvPr/>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2" name="Oval 791"/>
            <p:cNvSpPr>
              <a:spLocks noChangeAspect="1" noChangeArrowheads="1"/>
            </p:cNvSpPr>
            <p:nvPr/>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3" name="Oval 792"/>
            <p:cNvSpPr>
              <a:spLocks noChangeAspect="1" noChangeArrowheads="1"/>
            </p:cNvSpPr>
            <p:nvPr/>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4" name="Oval 793"/>
            <p:cNvSpPr>
              <a:spLocks noChangeAspect="1" noChangeArrowheads="1"/>
            </p:cNvSpPr>
            <p:nvPr/>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5" name="Oval 794"/>
            <p:cNvSpPr>
              <a:spLocks noChangeAspect="1" noChangeArrowheads="1"/>
            </p:cNvSpPr>
            <p:nvPr/>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6" name="Oval 795"/>
            <p:cNvSpPr>
              <a:spLocks noChangeAspect="1" noChangeArrowheads="1"/>
            </p:cNvSpPr>
            <p:nvPr/>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7" name="Oval 796"/>
            <p:cNvSpPr>
              <a:spLocks noChangeAspect="1" noChangeArrowheads="1"/>
            </p:cNvSpPr>
            <p:nvPr/>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8" name="Oval 797"/>
            <p:cNvSpPr>
              <a:spLocks noChangeAspect="1" noChangeArrowheads="1"/>
            </p:cNvSpPr>
            <p:nvPr/>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29" name="Oval 798"/>
            <p:cNvSpPr>
              <a:spLocks noChangeAspect="1" noChangeArrowheads="1"/>
            </p:cNvSpPr>
            <p:nvPr/>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0" name="Oval 799"/>
            <p:cNvSpPr>
              <a:spLocks noChangeAspect="1" noChangeArrowheads="1"/>
            </p:cNvSpPr>
            <p:nvPr/>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1" name="Oval 800"/>
            <p:cNvSpPr>
              <a:spLocks noChangeAspect="1" noChangeArrowheads="1"/>
            </p:cNvSpPr>
            <p:nvPr/>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2" name="Oval 801"/>
            <p:cNvSpPr>
              <a:spLocks noChangeAspect="1" noChangeArrowheads="1"/>
            </p:cNvSpPr>
            <p:nvPr/>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3" name="Oval 802"/>
            <p:cNvSpPr>
              <a:spLocks noChangeAspect="1" noChangeArrowheads="1"/>
            </p:cNvSpPr>
            <p:nvPr/>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4" name="Oval 803"/>
            <p:cNvSpPr>
              <a:spLocks noChangeAspect="1" noChangeArrowheads="1"/>
            </p:cNvSpPr>
            <p:nvPr/>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5" name="Oval 804"/>
            <p:cNvSpPr>
              <a:spLocks noChangeAspect="1" noChangeArrowheads="1"/>
            </p:cNvSpPr>
            <p:nvPr/>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6" name="Oval 805"/>
            <p:cNvSpPr>
              <a:spLocks noChangeAspect="1" noChangeArrowheads="1"/>
            </p:cNvSpPr>
            <p:nvPr/>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7" name="Oval 806"/>
            <p:cNvSpPr>
              <a:spLocks noChangeAspect="1" noChangeArrowheads="1"/>
            </p:cNvSpPr>
            <p:nvPr/>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8" name="Oval 807"/>
            <p:cNvSpPr>
              <a:spLocks noChangeAspect="1" noChangeArrowheads="1"/>
            </p:cNvSpPr>
            <p:nvPr/>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39" name="Oval 808"/>
            <p:cNvSpPr>
              <a:spLocks noChangeAspect="1" noChangeArrowheads="1"/>
            </p:cNvSpPr>
            <p:nvPr/>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0" name="Oval 809"/>
            <p:cNvSpPr>
              <a:spLocks noChangeAspect="1" noChangeArrowheads="1"/>
            </p:cNvSpPr>
            <p:nvPr/>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1" name="Oval 810"/>
            <p:cNvSpPr>
              <a:spLocks noChangeAspect="1" noChangeArrowheads="1"/>
            </p:cNvSpPr>
            <p:nvPr/>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2" name="Oval 811"/>
            <p:cNvSpPr>
              <a:spLocks noChangeAspect="1" noChangeArrowheads="1"/>
            </p:cNvSpPr>
            <p:nvPr/>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3" name="Oval 812"/>
            <p:cNvSpPr>
              <a:spLocks noChangeAspect="1" noChangeArrowheads="1"/>
            </p:cNvSpPr>
            <p:nvPr/>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4" name="Oval 813"/>
            <p:cNvSpPr>
              <a:spLocks noChangeAspect="1" noChangeArrowheads="1"/>
            </p:cNvSpPr>
            <p:nvPr/>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5" name="Oval 814"/>
            <p:cNvSpPr>
              <a:spLocks noChangeAspect="1" noChangeArrowheads="1"/>
            </p:cNvSpPr>
            <p:nvPr/>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6" name="Oval 815"/>
            <p:cNvSpPr>
              <a:spLocks noChangeAspect="1" noChangeArrowheads="1"/>
            </p:cNvSpPr>
            <p:nvPr/>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7" name="Oval 816"/>
            <p:cNvSpPr>
              <a:spLocks noChangeAspect="1" noChangeArrowheads="1"/>
            </p:cNvSpPr>
            <p:nvPr/>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8" name="Oval 817"/>
            <p:cNvSpPr>
              <a:spLocks noChangeAspect="1" noChangeArrowheads="1"/>
            </p:cNvSpPr>
            <p:nvPr/>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49" name="Oval 818"/>
            <p:cNvSpPr>
              <a:spLocks noChangeAspect="1" noChangeArrowheads="1"/>
            </p:cNvSpPr>
            <p:nvPr/>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0" name="Oval 819"/>
            <p:cNvSpPr>
              <a:spLocks noChangeAspect="1" noChangeArrowheads="1"/>
            </p:cNvSpPr>
            <p:nvPr/>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1" name="Oval 820"/>
            <p:cNvSpPr>
              <a:spLocks noChangeAspect="1" noChangeArrowheads="1"/>
            </p:cNvSpPr>
            <p:nvPr/>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2" name="Oval 821"/>
            <p:cNvSpPr>
              <a:spLocks noChangeAspect="1" noChangeArrowheads="1"/>
            </p:cNvSpPr>
            <p:nvPr/>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3" name="Oval 822"/>
            <p:cNvSpPr>
              <a:spLocks noChangeAspect="1" noChangeArrowheads="1"/>
            </p:cNvSpPr>
            <p:nvPr/>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4" name="Oval 823"/>
            <p:cNvSpPr>
              <a:spLocks noChangeAspect="1" noChangeArrowheads="1"/>
            </p:cNvSpPr>
            <p:nvPr/>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5" name="Oval 824"/>
            <p:cNvSpPr>
              <a:spLocks noChangeAspect="1" noChangeArrowheads="1"/>
            </p:cNvSpPr>
            <p:nvPr/>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6" name="Oval 825"/>
            <p:cNvSpPr>
              <a:spLocks noChangeAspect="1" noChangeArrowheads="1"/>
            </p:cNvSpPr>
            <p:nvPr/>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7" name="Oval 826"/>
            <p:cNvSpPr>
              <a:spLocks noChangeAspect="1" noChangeArrowheads="1"/>
            </p:cNvSpPr>
            <p:nvPr/>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8" name="Oval 827"/>
            <p:cNvSpPr>
              <a:spLocks noChangeAspect="1" noChangeArrowheads="1"/>
            </p:cNvSpPr>
            <p:nvPr/>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59" name="Oval 828"/>
            <p:cNvSpPr>
              <a:spLocks noChangeAspect="1" noChangeArrowheads="1"/>
            </p:cNvSpPr>
            <p:nvPr/>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0" name="Oval 829"/>
            <p:cNvSpPr>
              <a:spLocks noChangeAspect="1" noChangeArrowheads="1"/>
            </p:cNvSpPr>
            <p:nvPr/>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1" name="Oval 830"/>
            <p:cNvSpPr>
              <a:spLocks noChangeAspect="1" noChangeArrowheads="1"/>
            </p:cNvSpPr>
            <p:nvPr/>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2" name="Oval 831"/>
            <p:cNvSpPr>
              <a:spLocks noChangeAspect="1" noChangeArrowheads="1"/>
            </p:cNvSpPr>
            <p:nvPr/>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3" name="Oval 832"/>
            <p:cNvSpPr>
              <a:spLocks noChangeAspect="1" noChangeArrowheads="1"/>
            </p:cNvSpPr>
            <p:nvPr/>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4" name="Oval 833"/>
            <p:cNvSpPr>
              <a:spLocks noChangeAspect="1" noChangeArrowheads="1"/>
            </p:cNvSpPr>
            <p:nvPr/>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5" name="Oval 834"/>
            <p:cNvSpPr>
              <a:spLocks noChangeAspect="1" noChangeArrowheads="1"/>
            </p:cNvSpPr>
            <p:nvPr/>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6" name="Oval 835"/>
            <p:cNvSpPr>
              <a:spLocks noChangeAspect="1" noChangeArrowheads="1"/>
            </p:cNvSpPr>
            <p:nvPr/>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7" name="Oval 836"/>
            <p:cNvSpPr>
              <a:spLocks noChangeAspect="1" noChangeArrowheads="1"/>
            </p:cNvSpPr>
            <p:nvPr/>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8" name="Oval 837"/>
            <p:cNvSpPr>
              <a:spLocks noChangeAspect="1" noChangeArrowheads="1"/>
            </p:cNvSpPr>
            <p:nvPr/>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69" name="Oval 838"/>
            <p:cNvSpPr>
              <a:spLocks noChangeAspect="1" noChangeArrowheads="1"/>
            </p:cNvSpPr>
            <p:nvPr/>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0" name="Oval 839"/>
            <p:cNvSpPr>
              <a:spLocks noChangeAspect="1" noChangeArrowheads="1"/>
            </p:cNvSpPr>
            <p:nvPr/>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1" name="Oval 840"/>
            <p:cNvSpPr>
              <a:spLocks noChangeAspect="1" noChangeArrowheads="1"/>
            </p:cNvSpPr>
            <p:nvPr/>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2" name="Oval 841"/>
            <p:cNvSpPr>
              <a:spLocks noChangeAspect="1" noChangeArrowheads="1"/>
            </p:cNvSpPr>
            <p:nvPr/>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3" name="Oval 842"/>
            <p:cNvSpPr>
              <a:spLocks noChangeAspect="1" noChangeArrowheads="1"/>
            </p:cNvSpPr>
            <p:nvPr/>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4" name="Oval 843"/>
            <p:cNvSpPr>
              <a:spLocks noChangeAspect="1" noChangeArrowheads="1"/>
            </p:cNvSpPr>
            <p:nvPr/>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5" name="Oval 844"/>
            <p:cNvSpPr>
              <a:spLocks noChangeAspect="1" noChangeArrowheads="1"/>
            </p:cNvSpPr>
            <p:nvPr/>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6" name="Oval 845"/>
            <p:cNvSpPr>
              <a:spLocks noChangeAspect="1" noChangeArrowheads="1"/>
            </p:cNvSpPr>
            <p:nvPr/>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7" name="Oval 846"/>
            <p:cNvSpPr>
              <a:spLocks noChangeAspect="1" noChangeArrowheads="1"/>
            </p:cNvSpPr>
            <p:nvPr/>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8" name="Oval 847"/>
            <p:cNvSpPr>
              <a:spLocks noChangeAspect="1" noChangeArrowheads="1"/>
            </p:cNvSpPr>
            <p:nvPr/>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79" name="Oval 848"/>
            <p:cNvSpPr>
              <a:spLocks noChangeAspect="1" noChangeArrowheads="1"/>
            </p:cNvSpPr>
            <p:nvPr/>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0" name="Oval 849"/>
            <p:cNvSpPr>
              <a:spLocks noChangeAspect="1" noChangeArrowheads="1"/>
            </p:cNvSpPr>
            <p:nvPr/>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1" name="Oval 850"/>
            <p:cNvSpPr>
              <a:spLocks noChangeAspect="1" noChangeArrowheads="1"/>
            </p:cNvSpPr>
            <p:nvPr/>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2" name="Oval 851"/>
            <p:cNvSpPr>
              <a:spLocks noChangeAspect="1" noChangeArrowheads="1"/>
            </p:cNvSpPr>
            <p:nvPr/>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3" name="Oval 852"/>
            <p:cNvSpPr>
              <a:spLocks noChangeAspect="1" noChangeArrowheads="1"/>
            </p:cNvSpPr>
            <p:nvPr/>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4" name="Oval 853"/>
            <p:cNvSpPr>
              <a:spLocks noChangeAspect="1" noChangeArrowheads="1"/>
            </p:cNvSpPr>
            <p:nvPr/>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5" name="Oval 854"/>
            <p:cNvSpPr>
              <a:spLocks noChangeAspect="1" noChangeArrowheads="1"/>
            </p:cNvSpPr>
            <p:nvPr/>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6" name="Oval 855"/>
            <p:cNvSpPr>
              <a:spLocks noChangeAspect="1" noChangeArrowheads="1"/>
            </p:cNvSpPr>
            <p:nvPr/>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7" name="Oval 856"/>
            <p:cNvSpPr>
              <a:spLocks noChangeAspect="1" noChangeArrowheads="1"/>
            </p:cNvSpPr>
            <p:nvPr/>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8" name="Oval 857"/>
            <p:cNvSpPr>
              <a:spLocks noChangeAspect="1" noChangeArrowheads="1"/>
            </p:cNvSpPr>
            <p:nvPr/>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89" name="Oval 858"/>
            <p:cNvSpPr>
              <a:spLocks noChangeAspect="1" noChangeArrowheads="1"/>
            </p:cNvSpPr>
            <p:nvPr/>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0" name="Oval 859"/>
            <p:cNvSpPr>
              <a:spLocks noChangeAspect="1" noChangeArrowheads="1"/>
            </p:cNvSpPr>
            <p:nvPr/>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1" name="Oval 860"/>
            <p:cNvSpPr>
              <a:spLocks noChangeAspect="1" noChangeArrowheads="1"/>
            </p:cNvSpPr>
            <p:nvPr/>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2" name="Oval 861"/>
            <p:cNvSpPr>
              <a:spLocks noChangeAspect="1" noChangeArrowheads="1"/>
            </p:cNvSpPr>
            <p:nvPr/>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3" name="Oval 862"/>
            <p:cNvSpPr>
              <a:spLocks noChangeAspect="1" noChangeArrowheads="1"/>
            </p:cNvSpPr>
            <p:nvPr/>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4" name="Oval 863"/>
            <p:cNvSpPr>
              <a:spLocks noChangeAspect="1" noChangeArrowheads="1"/>
            </p:cNvSpPr>
            <p:nvPr/>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5" name="Oval 864"/>
            <p:cNvSpPr>
              <a:spLocks noChangeAspect="1" noChangeArrowheads="1"/>
            </p:cNvSpPr>
            <p:nvPr/>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6" name="Oval 865"/>
            <p:cNvSpPr>
              <a:spLocks noChangeAspect="1" noChangeArrowheads="1"/>
            </p:cNvSpPr>
            <p:nvPr/>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7" name="Oval 866"/>
            <p:cNvSpPr>
              <a:spLocks noChangeAspect="1" noChangeArrowheads="1"/>
            </p:cNvSpPr>
            <p:nvPr/>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8" name="Oval 867"/>
            <p:cNvSpPr>
              <a:spLocks noChangeAspect="1" noChangeArrowheads="1"/>
            </p:cNvSpPr>
            <p:nvPr/>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099" name="Oval 868"/>
            <p:cNvSpPr>
              <a:spLocks noChangeAspect="1" noChangeArrowheads="1"/>
            </p:cNvSpPr>
            <p:nvPr/>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0" name="Oval 869"/>
            <p:cNvSpPr>
              <a:spLocks noChangeAspect="1" noChangeArrowheads="1"/>
            </p:cNvSpPr>
            <p:nvPr/>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1" name="Oval 870"/>
            <p:cNvSpPr>
              <a:spLocks noChangeAspect="1" noChangeArrowheads="1"/>
            </p:cNvSpPr>
            <p:nvPr/>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2" name="Oval 871"/>
            <p:cNvSpPr>
              <a:spLocks noChangeAspect="1" noChangeArrowheads="1"/>
            </p:cNvSpPr>
            <p:nvPr/>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3" name="Oval 872"/>
            <p:cNvSpPr>
              <a:spLocks noChangeAspect="1" noChangeArrowheads="1"/>
            </p:cNvSpPr>
            <p:nvPr/>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4" name="Oval 873"/>
            <p:cNvSpPr>
              <a:spLocks noChangeAspect="1" noChangeArrowheads="1"/>
            </p:cNvSpPr>
            <p:nvPr/>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5" name="Oval 874"/>
            <p:cNvSpPr>
              <a:spLocks noChangeAspect="1" noChangeArrowheads="1"/>
            </p:cNvSpPr>
            <p:nvPr/>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6" name="Oval 875"/>
            <p:cNvSpPr>
              <a:spLocks noChangeAspect="1" noChangeArrowheads="1"/>
            </p:cNvSpPr>
            <p:nvPr/>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7" name="Oval 876"/>
            <p:cNvSpPr>
              <a:spLocks noChangeAspect="1" noChangeArrowheads="1"/>
            </p:cNvSpPr>
            <p:nvPr/>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8" name="Oval 877"/>
            <p:cNvSpPr>
              <a:spLocks noChangeAspect="1" noChangeArrowheads="1"/>
            </p:cNvSpPr>
            <p:nvPr/>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09" name="Oval 878"/>
            <p:cNvSpPr>
              <a:spLocks noChangeAspect="1" noChangeArrowheads="1"/>
            </p:cNvSpPr>
            <p:nvPr/>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0" name="Oval 879"/>
            <p:cNvSpPr>
              <a:spLocks noChangeAspect="1" noChangeArrowheads="1"/>
            </p:cNvSpPr>
            <p:nvPr/>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1" name="Oval 880"/>
            <p:cNvSpPr>
              <a:spLocks noChangeAspect="1" noChangeArrowheads="1"/>
            </p:cNvSpPr>
            <p:nvPr/>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2" name="Oval 881"/>
            <p:cNvSpPr>
              <a:spLocks noChangeAspect="1" noChangeArrowheads="1"/>
            </p:cNvSpPr>
            <p:nvPr/>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3" name="Oval 882"/>
            <p:cNvSpPr>
              <a:spLocks noChangeAspect="1" noChangeArrowheads="1"/>
            </p:cNvSpPr>
            <p:nvPr/>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4" name="Oval 883"/>
            <p:cNvSpPr>
              <a:spLocks noChangeAspect="1" noChangeArrowheads="1"/>
            </p:cNvSpPr>
            <p:nvPr/>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5" name="Oval 884"/>
            <p:cNvSpPr>
              <a:spLocks noChangeAspect="1" noChangeArrowheads="1"/>
            </p:cNvSpPr>
            <p:nvPr/>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6" name="Oval 885"/>
            <p:cNvSpPr>
              <a:spLocks noChangeAspect="1" noChangeArrowheads="1"/>
            </p:cNvSpPr>
            <p:nvPr/>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7" name="Oval 886"/>
            <p:cNvSpPr>
              <a:spLocks noChangeAspect="1" noChangeArrowheads="1"/>
            </p:cNvSpPr>
            <p:nvPr/>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8" name="Oval 887"/>
            <p:cNvSpPr>
              <a:spLocks noChangeAspect="1" noChangeArrowheads="1"/>
            </p:cNvSpPr>
            <p:nvPr/>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19" name="Oval 888"/>
            <p:cNvSpPr>
              <a:spLocks noChangeAspect="1" noChangeArrowheads="1"/>
            </p:cNvSpPr>
            <p:nvPr/>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0" name="Oval 889"/>
            <p:cNvSpPr>
              <a:spLocks noChangeAspect="1" noChangeArrowheads="1"/>
            </p:cNvSpPr>
            <p:nvPr/>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1" name="Oval 890"/>
            <p:cNvSpPr>
              <a:spLocks noChangeAspect="1" noChangeArrowheads="1"/>
            </p:cNvSpPr>
            <p:nvPr/>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2" name="Oval 891"/>
            <p:cNvSpPr>
              <a:spLocks noChangeAspect="1" noChangeArrowheads="1"/>
            </p:cNvSpPr>
            <p:nvPr/>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3" name="Oval 892"/>
            <p:cNvSpPr>
              <a:spLocks noChangeAspect="1" noChangeArrowheads="1"/>
            </p:cNvSpPr>
            <p:nvPr/>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4" name="Oval 893"/>
            <p:cNvSpPr>
              <a:spLocks noChangeAspect="1" noChangeArrowheads="1"/>
            </p:cNvSpPr>
            <p:nvPr/>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5" name="Oval 894"/>
            <p:cNvSpPr>
              <a:spLocks noChangeAspect="1" noChangeArrowheads="1"/>
            </p:cNvSpPr>
            <p:nvPr/>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6" name="Oval 895"/>
            <p:cNvSpPr>
              <a:spLocks noChangeAspect="1" noChangeArrowheads="1"/>
            </p:cNvSpPr>
            <p:nvPr/>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7" name="Oval 896"/>
            <p:cNvSpPr>
              <a:spLocks noChangeAspect="1" noChangeArrowheads="1"/>
            </p:cNvSpPr>
            <p:nvPr/>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8" name="Oval 897"/>
            <p:cNvSpPr>
              <a:spLocks noChangeAspect="1" noChangeArrowheads="1"/>
            </p:cNvSpPr>
            <p:nvPr/>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29" name="Oval 898"/>
            <p:cNvSpPr>
              <a:spLocks noChangeAspect="1" noChangeArrowheads="1"/>
            </p:cNvSpPr>
            <p:nvPr/>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0" name="Oval 899"/>
            <p:cNvSpPr>
              <a:spLocks noChangeAspect="1" noChangeArrowheads="1"/>
            </p:cNvSpPr>
            <p:nvPr/>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1" name="Oval 900"/>
            <p:cNvSpPr>
              <a:spLocks noChangeAspect="1" noChangeArrowheads="1"/>
            </p:cNvSpPr>
            <p:nvPr/>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2" name="Oval 901"/>
            <p:cNvSpPr>
              <a:spLocks noChangeAspect="1" noChangeArrowheads="1"/>
            </p:cNvSpPr>
            <p:nvPr/>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3" name="Oval 902"/>
            <p:cNvSpPr>
              <a:spLocks noChangeAspect="1" noChangeArrowheads="1"/>
            </p:cNvSpPr>
            <p:nvPr/>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4" name="Oval 903"/>
            <p:cNvSpPr>
              <a:spLocks noChangeAspect="1" noChangeArrowheads="1"/>
            </p:cNvSpPr>
            <p:nvPr/>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5" name="Oval 904"/>
            <p:cNvSpPr>
              <a:spLocks noChangeAspect="1" noChangeArrowheads="1"/>
            </p:cNvSpPr>
            <p:nvPr/>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6" name="Oval 905"/>
            <p:cNvSpPr>
              <a:spLocks noChangeAspect="1" noChangeArrowheads="1"/>
            </p:cNvSpPr>
            <p:nvPr/>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7" name="Oval 906"/>
            <p:cNvSpPr>
              <a:spLocks noChangeAspect="1" noChangeArrowheads="1"/>
            </p:cNvSpPr>
            <p:nvPr/>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8" name="Oval 907"/>
            <p:cNvSpPr>
              <a:spLocks noChangeAspect="1" noChangeArrowheads="1"/>
            </p:cNvSpPr>
            <p:nvPr/>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39" name="Oval 908"/>
            <p:cNvSpPr>
              <a:spLocks noChangeAspect="1" noChangeArrowheads="1"/>
            </p:cNvSpPr>
            <p:nvPr/>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0" name="Oval 909"/>
            <p:cNvSpPr>
              <a:spLocks noChangeAspect="1" noChangeArrowheads="1"/>
            </p:cNvSpPr>
            <p:nvPr/>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1" name="Oval 910"/>
            <p:cNvSpPr>
              <a:spLocks noChangeAspect="1" noChangeArrowheads="1"/>
            </p:cNvSpPr>
            <p:nvPr/>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2" name="Oval 911"/>
            <p:cNvSpPr>
              <a:spLocks noChangeAspect="1" noChangeArrowheads="1"/>
            </p:cNvSpPr>
            <p:nvPr/>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3" name="Oval 912"/>
            <p:cNvSpPr>
              <a:spLocks noChangeAspect="1" noChangeArrowheads="1"/>
            </p:cNvSpPr>
            <p:nvPr/>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4" name="Oval 913"/>
            <p:cNvSpPr>
              <a:spLocks noChangeAspect="1" noChangeArrowheads="1"/>
            </p:cNvSpPr>
            <p:nvPr/>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5" name="Oval 914"/>
            <p:cNvSpPr>
              <a:spLocks noChangeAspect="1" noChangeArrowheads="1"/>
            </p:cNvSpPr>
            <p:nvPr/>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6" name="Oval 915"/>
            <p:cNvSpPr>
              <a:spLocks noChangeAspect="1" noChangeArrowheads="1"/>
            </p:cNvSpPr>
            <p:nvPr/>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7" name="Oval 916"/>
            <p:cNvSpPr>
              <a:spLocks noChangeAspect="1" noChangeArrowheads="1"/>
            </p:cNvSpPr>
            <p:nvPr/>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8" name="Oval 917"/>
            <p:cNvSpPr>
              <a:spLocks noChangeAspect="1" noChangeArrowheads="1"/>
            </p:cNvSpPr>
            <p:nvPr/>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49" name="Oval 918"/>
            <p:cNvSpPr>
              <a:spLocks noChangeAspect="1" noChangeArrowheads="1"/>
            </p:cNvSpPr>
            <p:nvPr/>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0" name="Oval 919"/>
            <p:cNvSpPr>
              <a:spLocks noChangeAspect="1" noChangeArrowheads="1"/>
            </p:cNvSpPr>
            <p:nvPr/>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1" name="Oval 920"/>
            <p:cNvSpPr>
              <a:spLocks noChangeAspect="1" noChangeArrowheads="1"/>
            </p:cNvSpPr>
            <p:nvPr/>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2" name="Oval 921"/>
            <p:cNvSpPr>
              <a:spLocks noChangeAspect="1" noChangeArrowheads="1"/>
            </p:cNvSpPr>
            <p:nvPr/>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3" name="Oval 922"/>
            <p:cNvSpPr>
              <a:spLocks noChangeAspect="1" noChangeArrowheads="1"/>
            </p:cNvSpPr>
            <p:nvPr/>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4" name="Oval 923"/>
            <p:cNvSpPr>
              <a:spLocks noChangeAspect="1" noChangeArrowheads="1"/>
            </p:cNvSpPr>
            <p:nvPr/>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5" name="Oval 924"/>
            <p:cNvSpPr>
              <a:spLocks noChangeAspect="1" noChangeArrowheads="1"/>
            </p:cNvSpPr>
            <p:nvPr/>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6" name="Oval 925"/>
            <p:cNvSpPr>
              <a:spLocks noChangeAspect="1" noChangeArrowheads="1"/>
            </p:cNvSpPr>
            <p:nvPr/>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7" name="Oval 926"/>
            <p:cNvSpPr>
              <a:spLocks noChangeAspect="1" noChangeArrowheads="1"/>
            </p:cNvSpPr>
            <p:nvPr/>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8" name="Oval 927"/>
            <p:cNvSpPr>
              <a:spLocks noChangeAspect="1" noChangeArrowheads="1"/>
            </p:cNvSpPr>
            <p:nvPr/>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59" name="Oval 928"/>
            <p:cNvSpPr>
              <a:spLocks noChangeAspect="1" noChangeArrowheads="1"/>
            </p:cNvSpPr>
            <p:nvPr/>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0" name="Oval 929"/>
            <p:cNvSpPr>
              <a:spLocks noChangeAspect="1" noChangeArrowheads="1"/>
            </p:cNvSpPr>
            <p:nvPr/>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1" name="Oval 930"/>
            <p:cNvSpPr>
              <a:spLocks noChangeAspect="1" noChangeArrowheads="1"/>
            </p:cNvSpPr>
            <p:nvPr/>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2" name="Oval 931"/>
            <p:cNvSpPr>
              <a:spLocks noChangeAspect="1" noChangeArrowheads="1"/>
            </p:cNvSpPr>
            <p:nvPr/>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3" name="Oval 932"/>
            <p:cNvSpPr>
              <a:spLocks noChangeAspect="1" noChangeArrowheads="1"/>
            </p:cNvSpPr>
            <p:nvPr/>
          </p:nvSpPr>
          <p:spPr bwMode="auto">
            <a:xfrm>
              <a:off x="7248250" y="3526510"/>
              <a:ext cx="85943" cy="85944"/>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2164" name="Oval 933"/>
            <p:cNvSpPr>
              <a:spLocks noChangeAspect="1" noChangeArrowheads="1"/>
            </p:cNvSpPr>
            <p:nvPr/>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5" name="Oval 934"/>
            <p:cNvSpPr>
              <a:spLocks noChangeAspect="1" noChangeArrowheads="1"/>
            </p:cNvSpPr>
            <p:nvPr/>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6" name="Oval 935"/>
            <p:cNvSpPr>
              <a:spLocks noChangeAspect="1" noChangeArrowheads="1"/>
            </p:cNvSpPr>
            <p:nvPr/>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7" name="Oval 936"/>
            <p:cNvSpPr>
              <a:spLocks noChangeAspect="1" noChangeArrowheads="1"/>
            </p:cNvSpPr>
            <p:nvPr/>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8" name="Oval 937"/>
            <p:cNvSpPr>
              <a:spLocks noChangeAspect="1" noChangeArrowheads="1"/>
            </p:cNvSpPr>
            <p:nvPr/>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69" name="Oval 938"/>
            <p:cNvSpPr>
              <a:spLocks noChangeAspect="1" noChangeArrowheads="1"/>
            </p:cNvSpPr>
            <p:nvPr/>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0" name="Oval 939"/>
            <p:cNvSpPr>
              <a:spLocks noChangeAspect="1" noChangeArrowheads="1"/>
            </p:cNvSpPr>
            <p:nvPr/>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1" name="Oval 940"/>
            <p:cNvSpPr>
              <a:spLocks noChangeAspect="1" noChangeArrowheads="1"/>
            </p:cNvSpPr>
            <p:nvPr/>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2" name="Oval 941"/>
            <p:cNvSpPr>
              <a:spLocks noChangeAspect="1" noChangeArrowheads="1"/>
            </p:cNvSpPr>
            <p:nvPr/>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3" name="Oval 942"/>
            <p:cNvSpPr>
              <a:spLocks noChangeAspect="1" noChangeArrowheads="1"/>
            </p:cNvSpPr>
            <p:nvPr/>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4" name="Oval 943"/>
            <p:cNvSpPr>
              <a:spLocks noChangeAspect="1" noChangeArrowheads="1"/>
            </p:cNvSpPr>
            <p:nvPr/>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5" name="Oval 944"/>
            <p:cNvSpPr>
              <a:spLocks noChangeAspect="1" noChangeArrowheads="1"/>
            </p:cNvSpPr>
            <p:nvPr/>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6" name="Oval 945"/>
            <p:cNvSpPr>
              <a:spLocks noChangeAspect="1" noChangeArrowheads="1"/>
            </p:cNvSpPr>
            <p:nvPr/>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7" name="Oval 946"/>
            <p:cNvSpPr>
              <a:spLocks noChangeAspect="1" noChangeArrowheads="1"/>
            </p:cNvSpPr>
            <p:nvPr/>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8" name="Oval 947"/>
            <p:cNvSpPr>
              <a:spLocks noChangeAspect="1" noChangeArrowheads="1"/>
            </p:cNvSpPr>
            <p:nvPr/>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79" name="Oval 948"/>
            <p:cNvSpPr>
              <a:spLocks noChangeAspect="1" noChangeArrowheads="1"/>
            </p:cNvSpPr>
            <p:nvPr/>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0" name="Oval 949"/>
            <p:cNvSpPr>
              <a:spLocks noChangeAspect="1" noChangeArrowheads="1"/>
            </p:cNvSpPr>
            <p:nvPr/>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1" name="Oval 950"/>
            <p:cNvSpPr>
              <a:spLocks noChangeAspect="1" noChangeArrowheads="1"/>
            </p:cNvSpPr>
            <p:nvPr/>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2" name="Oval 951"/>
            <p:cNvSpPr>
              <a:spLocks noChangeAspect="1" noChangeArrowheads="1"/>
            </p:cNvSpPr>
            <p:nvPr/>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3" name="Oval 952"/>
            <p:cNvSpPr>
              <a:spLocks noChangeAspect="1" noChangeArrowheads="1"/>
            </p:cNvSpPr>
            <p:nvPr/>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4" name="Oval 953"/>
            <p:cNvSpPr>
              <a:spLocks noChangeAspect="1" noChangeArrowheads="1"/>
            </p:cNvSpPr>
            <p:nvPr/>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5" name="Oval 954"/>
            <p:cNvSpPr>
              <a:spLocks noChangeAspect="1" noChangeArrowheads="1"/>
            </p:cNvSpPr>
            <p:nvPr/>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6" name="Oval 955"/>
            <p:cNvSpPr>
              <a:spLocks noChangeAspect="1" noChangeArrowheads="1"/>
            </p:cNvSpPr>
            <p:nvPr/>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7" name="Oval 956"/>
            <p:cNvSpPr>
              <a:spLocks noChangeAspect="1" noChangeArrowheads="1"/>
            </p:cNvSpPr>
            <p:nvPr/>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8" name="Oval 957"/>
            <p:cNvSpPr>
              <a:spLocks noChangeAspect="1" noChangeArrowheads="1"/>
            </p:cNvSpPr>
            <p:nvPr/>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89" name="Oval 958"/>
            <p:cNvSpPr>
              <a:spLocks noChangeAspect="1" noChangeArrowheads="1"/>
            </p:cNvSpPr>
            <p:nvPr/>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0" name="Oval 959"/>
            <p:cNvSpPr>
              <a:spLocks noChangeAspect="1" noChangeArrowheads="1"/>
            </p:cNvSpPr>
            <p:nvPr/>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1" name="Oval 960"/>
            <p:cNvSpPr>
              <a:spLocks noChangeAspect="1" noChangeArrowheads="1"/>
            </p:cNvSpPr>
            <p:nvPr/>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2" name="Oval 961"/>
            <p:cNvSpPr>
              <a:spLocks noChangeAspect="1" noChangeArrowheads="1"/>
            </p:cNvSpPr>
            <p:nvPr/>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3" name="Oval 962"/>
            <p:cNvSpPr>
              <a:spLocks noChangeAspect="1" noChangeArrowheads="1"/>
            </p:cNvSpPr>
            <p:nvPr/>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4" name="Oval 963"/>
            <p:cNvSpPr>
              <a:spLocks noChangeAspect="1" noChangeArrowheads="1"/>
            </p:cNvSpPr>
            <p:nvPr/>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5" name="Oval 964"/>
            <p:cNvSpPr>
              <a:spLocks noChangeAspect="1" noChangeArrowheads="1"/>
            </p:cNvSpPr>
            <p:nvPr/>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6" name="Oval 965"/>
            <p:cNvSpPr>
              <a:spLocks noChangeAspect="1" noChangeArrowheads="1"/>
            </p:cNvSpPr>
            <p:nvPr/>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7" name="Oval 966"/>
            <p:cNvSpPr>
              <a:spLocks noChangeAspect="1" noChangeArrowheads="1"/>
            </p:cNvSpPr>
            <p:nvPr/>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8" name="Oval 967"/>
            <p:cNvSpPr>
              <a:spLocks noChangeAspect="1" noChangeArrowheads="1"/>
            </p:cNvSpPr>
            <p:nvPr/>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199" name="Oval 968"/>
            <p:cNvSpPr>
              <a:spLocks noChangeAspect="1" noChangeArrowheads="1"/>
            </p:cNvSpPr>
            <p:nvPr/>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0" name="Oval 969"/>
            <p:cNvSpPr>
              <a:spLocks noChangeAspect="1" noChangeArrowheads="1"/>
            </p:cNvSpPr>
            <p:nvPr/>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1" name="Oval 970"/>
            <p:cNvSpPr>
              <a:spLocks noChangeAspect="1" noChangeArrowheads="1"/>
            </p:cNvSpPr>
            <p:nvPr/>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2" name="Oval 971"/>
            <p:cNvSpPr>
              <a:spLocks noChangeAspect="1" noChangeArrowheads="1"/>
            </p:cNvSpPr>
            <p:nvPr/>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3" name="Oval 972"/>
            <p:cNvSpPr>
              <a:spLocks noChangeAspect="1" noChangeArrowheads="1"/>
            </p:cNvSpPr>
            <p:nvPr/>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4" name="Oval 973"/>
            <p:cNvSpPr>
              <a:spLocks noChangeAspect="1" noChangeArrowheads="1"/>
            </p:cNvSpPr>
            <p:nvPr/>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5" name="Oval 974"/>
            <p:cNvSpPr>
              <a:spLocks noChangeAspect="1" noChangeArrowheads="1"/>
            </p:cNvSpPr>
            <p:nvPr/>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6" name="Oval 975"/>
            <p:cNvSpPr>
              <a:spLocks noChangeAspect="1" noChangeArrowheads="1"/>
            </p:cNvSpPr>
            <p:nvPr/>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7" name="Oval 976"/>
            <p:cNvSpPr>
              <a:spLocks noChangeAspect="1" noChangeArrowheads="1"/>
            </p:cNvSpPr>
            <p:nvPr/>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8" name="Oval 977"/>
            <p:cNvSpPr>
              <a:spLocks noChangeAspect="1" noChangeArrowheads="1"/>
            </p:cNvSpPr>
            <p:nvPr/>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09" name="Oval 978"/>
            <p:cNvSpPr>
              <a:spLocks noChangeAspect="1" noChangeArrowheads="1"/>
            </p:cNvSpPr>
            <p:nvPr/>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0" name="Oval 979"/>
            <p:cNvSpPr>
              <a:spLocks noChangeAspect="1" noChangeArrowheads="1"/>
            </p:cNvSpPr>
            <p:nvPr/>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1" name="Oval 980"/>
            <p:cNvSpPr>
              <a:spLocks noChangeAspect="1" noChangeArrowheads="1"/>
            </p:cNvSpPr>
            <p:nvPr/>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2" name="Oval 981"/>
            <p:cNvSpPr>
              <a:spLocks noChangeAspect="1" noChangeArrowheads="1"/>
            </p:cNvSpPr>
            <p:nvPr/>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3" name="Oval 982"/>
            <p:cNvSpPr>
              <a:spLocks noChangeAspect="1" noChangeArrowheads="1"/>
            </p:cNvSpPr>
            <p:nvPr/>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4" name="Oval 983"/>
            <p:cNvSpPr>
              <a:spLocks noChangeAspect="1" noChangeArrowheads="1"/>
            </p:cNvSpPr>
            <p:nvPr/>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5" name="Oval 984"/>
            <p:cNvSpPr>
              <a:spLocks noChangeAspect="1" noChangeArrowheads="1"/>
            </p:cNvSpPr>
            <p:nvPr/>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6" name="Oval 985"/>
            <p:cNvSpPr>
              <a:spLocks noChangeAspect="1" noChangeArrowheads="1"/>
            </p:cNvSpPr>
            <p:nvPr/>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7" name="Oval 986"/>
            <p:cNvSpPr>
              <a:spLocks noChangeAspect="1" noChangeArrowheads="1"/>
            </p:cNvSpPr>
            <p:nvPr/>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8" name="Oval 987"/>
            <p:cNvSpPr>
              <a:spLocks noChangeAspect="1" noChangeArrowheads="1"/>
            </p:cNvSpPr>
            <p:nvPr/>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19" name="Oval 988"/>
            <p:cNvSpPr>
              <a:spLocks noChangeAspect="1" noChangeArrowheads="1"/>
            </p:cNvSpPr>
            <p:nvPr/>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0" name="Oval 989"/>
            <p:cNvSpPr>
              <a:spLocks noChangeAspect="1" noChangeArrowheads="1"/>
            </p:cNvSpPr>
            <p:nvPr/>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1" name="Oval 990"/>
            <p:cNvSpPr>
              <a:spLocks noChangeAspect="1" noChangeArrowheads="1"/>
            </p:cNvSpPr>
            <p:nvPr/>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2" name="Oval 991"/>
            <p:cNvSpPr>
              <a:spLocks noChangeAspect="1" noChangeArrowheads="1"/>
            </p:cNvSpPr>
            <p:nvPr/>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3" name="Oval 992"/>
            <p:cNvSpPr>
              <a:spLocks noChangeAspect="1" noChangeArrowheads="1"/>
            </p:cNvSpPr>
            <p:nvPr/>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4" name="Oval 993"/>
            <p:cNvSpPr>
              <a:spLocks noChangeAspect="1" noChangeArrowheads="1"/>
            </p:cNvSpPr>
            <p:nvPr/>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5" name="Oval 994"/>
            <p:cNvSpPr>
              <a:spLocks noChangeAspect="1" noChangeArrowheads="1"/>
            </p:cNvSpPr>
            <p:nvPr/>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6" name="Oval 995"/>
            <p:cNvSpPr>
              <a:spLocks noChangeAspect="1" noChangeArrowheads="1"/>
            </p:cNvSpPr>
            <p:nvPr/>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7" name="Oval 996"/>
            <p:cNvSpPr>
              <a:spLocks noChangeAspect="1" noChangeArrowheads="1"/>
            </p:cNvSpPr>
            <p:nvPr/>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8" name="Oval 997"/>
            <p:cNvSpPr>
              <a:spLocks noChangeAspect="1" noChangeArrowheads="1"/>
            </p:cNvSpPr>
            <p:nvPr/>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29" name="Oval 998"/>
            <p:cNvSpPr>
              <a:spLocks noChangeAspect="1" noChangeArrowheads="1"/>
            </p:cNvSpPr>
            <p:nvPr/>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0" name="Oval 999"/>
            <p:cNvSpPr>
              <a:spLocks noChangeAspect="1" noChangeArrowheads="1"/>
            </p:cNvSpPr>
            <p:nvPr/>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1" name="Oval 1000"/>
            <p:cNvSpPr>
              <a:spLocks noChangeAspect="1" noChangeArrowheads="1"/>
            </p:cNvSpPr>
            <p:nvPr/>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2" name="Oval 1001"/>
            <p:cNvSpPr>
              <a:spLocks noChangeAspect="1" noChangeArrowheads="1"/>
            </p:cNvSpPr>
            <p:nvPr/>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3" name="Oval 1002"/>
            <p:cNvSpPr>
              <a:spLocks noChangeAspect="1" noChangeArrowheads="1"/>
            </p:cNvSpPr>
            <p:nvPr/>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4" name="Oval 1003"/>
            <p:cNvSpPr>
              <a:spLocks noChangeAspect="1" noChangeArrowheads="1"/>
            </p:cNvSpPr>
            <p:nvPr/>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5" name="Oval 1004"/>
            <p:cNvSpPr>
              <a:spLocks noChangeAspect="1" noChangeArrowheads="1"/>
            </p:cNvSpPr>
            <p:nvPr/>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6" name="Oval 1005"/>
            <p:cNvSpPr>
              <a:spLocks noChangeAspect="1" noChangeArrowheads="1"/>
            </p:cNvSpPr>
            <p:nvPr/>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7" name="Oval 1006"/>
            <p:cNvSpPr>
              <a:spLocks noChangeAspect="1" noChangeArrowheads="1"/>
            </p:cNvSpPr>
            <p:nvPr/>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8" name="Oval 1007"/>
            <p:cNvSpPr>
              <a:spLocks noChangeAspect="1" noChangeArrowheads="1"/>
            </p:cNvSpPr>
            <p:nvPr/>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39" name="Oval 1008"/>
            <p:cNvSpPr>
              <a:spLocks noChangeAspect="1" noChangeArrowheads="1"/>
            </p:cNvSpPr>
            <p:nvPr/>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0" name="Oval 1009"/>
            <p:cNvSpPr>
              <a:spLocks noChangeAspect="1" noChangeArrowheads="1"/>
            </p:cNvSpPr>
            <p:nvPr/>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1" name="Oval 1010"/>
            <p:cNvSpPr>
              <a:spLocks noChangeAspect="1" noChangeArrowheads="1"/>
            </p:cNvSpPr>
            <p:nvPr/>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2" name="Oval 1011"/>
            <p:cNvSpPr>
              <a:spLocks noChangeAspect="1" noChangeArrowheads="1"/>
            </p:cNvSpPr>
            <p:nvPr/>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3" name="Oval 1012"/>
            <p:cNvSpPr>
              <a:spLocks noChangeAspect="1" noChangeArrowheads="1"/>
            </p:cNvSpPr>
            <p:nvPr/>
          </p:nvSpPr>
          <p:spPr bwMode="auto">
            <a:xfrm>
              <a:off x="7023590" y="3941151"/>
              <a:ext cx="85944"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2244" name="Oval 1013"/>
            <p:cNvSpPr>
              <a:spLocks noChangeAspect="1" noChangeArrowheads="1"/>
            </p:cNvSpPr>
            <p:nvPr/>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5" name="Oval 1014"/>
            <p:cNvSpPr>
              <a:spLocks noChangeAspect="1" noChangeArrowheads="1"/>
            </p:cNvSpPr>
            <p:nvPr/>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6" name="Oval 1015"/>
            <p:cNvSpPr>
              <a:spLocks noChangeAspect="1" noChangeArrowheads="1"/>
            </p:cNvSpPr>
            <p:nvPr/>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7" name="Oval 1016"/>
            <p:cNvSpPr>
              <a:spLocks noChangeAspect="1" noChangeArrowheads="1"/>
            </p:cNvSpPr>
            <p:nvPr/>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8" name="Oval 1017"/>
            <p:cNvSpPr>
              <a:spLocks noChangeAspect="1" noChangeArrowheads="1"/>
            </p:cNvSpPr>
            <p:nvPr/>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49" name="Oval 1018"/>
            <p:cNvSpPr>
              <a:spLocks noChangeAspect="1" noChangeArrowheads="1"/>
            </p:cNvSpPr>
            <p:nvPr/>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0" name="Oval 1019"/>
            <p:cNvSpPr>
              <a:spLocks noChangeAspect="1" noChangeArrowheads="1"/>
            </p:cNvSpPr>
            <p:nvPr/>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1" name="Oval 1020"/>
            <p:cNvSpPr>
              <a:spLocks noChangeAspect="1" noChangeArrowheads="1"/>
            </p:cNvSpPr>
            <p:nvPr/>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2" name="Oval 1021"/>
            <p:cNvSpPr>
              <a:spLocks noChangeAspect="1" noChangeArrowheads="1"/>
            </p:cNvSpPr>
            <p:nvPr/>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3" name="Oval 1022"/>
            <p:cNvSpPr>
              <a:spLocks noChangeAspect="1" noChangeArrowheads="1"/>
            </p:cNvSpPr>
            <p:nvPr/>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4" name="Oval 1023"/>
            <p:cNvSpPr>
              <a:spLocks noChangeAspect="1" noChangeArrowheads="1"/>
            </p:cNvSpPr>
            <p:nvPr/>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5" name="Oval 1024"/>
            <p:cNvSpPr>
              <a:spLocks noChangeAspect="1" noChangeArrowheads="1"/>
            </p:cNvSpPr>
            <p:nvPr/>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6" name="Oval 1025"/>
            <p:cNvSpPr>
              <a:spLocks noChangeAspect="1" noChangeArrowheads="1"/>
            </p:cNvSpPr>
            <p:nvPr/>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7" name="Oval 1026"/>
            <p:cNvSpPr>
              <a:spLocks noChangeAspect="1" noChangeArrowheads="1"/>
            </p:cNvSpPr>
            <p:nvPr/>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8" name="Oval 1027"/>
            <p:cNvSpPr>
              <a:spLocks noChangeAspect="1" noChangeArrowheads="1"/>
            </p:cNvSpPr>
            <p:nvPr/>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59" name="Oval 1028"/>
            <p:cNvSpPr>
              <a:spLocks noChangeAspect="1" noChangeArrowheads="1"/>
            </p:cNvSpPr>
            <p:nvPr/>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0" name="Oval 1029"/>
            <p:cNvSpPr>
              <a:spLocks noChangeAspect="1" noChangeArrowheads="1"/>
            </p:cNvSpPr>
            <p:nvPr/>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1" name="Oval 1030"/>
            <p:cNvSpPr>
              <a:spLocks noChangeAspect="1" noChangeArrowheads="1"/>
            </p:cNvSpPr>
            <p:nvPr/>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2" name="Oval 1031"/>
            <p:cNvSpPr>
              <a:spLocks noChangeAspect="1" noChangeArrowheads="1"/>
            </p:cNvSpPr>
            <p:nvPr/>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3" name="Oval 1032"/>
            <p:cNvSpPr>
              <a:spLocks noChangeAspect="1" noChangeArrowheads="1"/>
            </p:cNvSpPr>
            <p:nvPr/>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4" name="Oval 1033"/>
            <p:cNvSpPr>
              <a:spLocks noChangeAspect="1" noChangeArrowheads="1"/>
            </p:cNvSpPr>
            <p:nvPr/>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5" name="Oval 1034"/>
            <p:cNvSpPr>
              <a:spLocks noChangeAspect="1" noChangeArrowheads="1"/>
            </p:cNvSpPr>
            <p:nvPr/>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6" name="Oval 1035"/>
            <p:cNvSpPr>
              <a:spLocks noChangeAspect="1" noChangeArrowheads="1"/>
            </p:cNvSpPr>
            <p:nvPr/>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7" name="Oval 1036"/>
            <p:cNvSpPr>
              <a:spLocks noChangeAspect="1" noChangeArrowheads="1"/>
            </p:cNvSpPr>
            <p:nvPr/>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8" name="Oval 1037"/>
            <p:cNvSpPr>
              <a:spLocks noChangeAspect="1" noChangeArrowheads="1"/>
            </p:cNvSpPr>
            <p:nvPr/>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69" name="Oval 1038"/>
            <p:cNvSpPr>
              <a:spLocks noChangeAspect="1" noChangeArrowheads="1"/>
            </p:cNvSpPr>
            <p:nvPr/>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0" name="Oval 1039"/>
            <p:cNvSpPr>
              <a:spLocks noChangeAspect="1" noChangeArrowheads="1"/>
            </p:cNvSpPr>
            <p:nvPr/>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1" name="Oval 1040"/>
            <p:cNvSpPr>
              <a:spLocks noChangeAspect="1" noChangeArrowheads="1"/>
            </p:cNvSpPr>
            <p:nvPr/>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2" name="Oval 1041"/>
            <p:cNvSpPr>
              <a:spLocks noChangeAspect="1" noChangeArrowheads="1"/>
            </p:cNvSpPr>
            <p:nvPr/>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3" name="Oval 1042"/>
            <p:cNvSpPr>
              <a:spLocks noChangeAspect="1" noChangeArrowheads="1"/>
            </p:cNvSpPr>
            <p:nvPr/>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4" name="Oval 1043"/>
            <p:cNvSpPr>
              <a:spLocks noChangeAspect="1" noChangeArrowheads="1"/>
            </p:cNvSpPr>
            <p:nvPr/>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5" name="Oval 1044"/>
            <p:cNvSpPr>
              <a:spLocks noChangeAspect="1" noChangeArrowheads="1"/>
            </p:cNvSpPr>
            <p:nvPr/>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6" name="Oval 1045"/>
            <p:cNvSpPr>
              <a:spLocks noChangeAspect="1" noChangeArrowheads="1"/>
            </p:cNvSpPr>
            <p:nvPr/>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7" name="Oval 1046"/>
            <p:cNvSpPr>
              <a:spLocks noChangeAspect="1" noChangeArrowheads="1"/>
            </p:cNvSpPr>
            <p:nvPr/>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8" name="Oval 1047"/>
            <p:cNvSpPr>
              <a:spLocks noChangeAspect="1" noChangeArrowheads="1"/>
            </p:cNvSpPr>
            <p:nvPr/>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79" name="Oval 1048"/>
            <p:cNvSpPr>
              <a:spLocks noChangeAspect="1" noChangeArrowheads="1"/>
            </p:cNvSpPr>
            <p:nvPr/>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0" name="Oval 1049"/>
            <p:cNvSpPr>
              <a:spLocks noChangeAspect="1" noChangeArrowheads="1"/>
            </p:cNvSpPr>
            <p:nvPr/>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1" name="Oval 1050"/>
            <p:cNvSpPr>
              <a:spLocks noChangeAspect="1" noChangeArrowheads="1"/>
            </p:cNvSpPr>
            <p:nvPr/>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2" name="Oval 1051"/>
            <p:cNvSpPr>
              <a:spLocks noChangeAspect="1" noChangeArrowheads="1"/>
            </p:cNvSpPr>
            <p:nvPr/>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3" name="Oval 1052"/>
            <p:cNvSpPr>
              <a:spLocks noChangeAspect="1" noChangeArrowheads="1"/>
            </p:cNvSpPr>
            <p:nvPr/>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4" name="Oval 1053"/>
            <p:cNvSpPr>
              <a:spLocks noChangeAspect="1" noChangeArrowheads="1"/>
            </p:cNvSpPr>
            <p:nvPr/>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5" name="Oval 1054"/>
            <p:cNvSpPr>
              <a:spLocks noChangeAspect="1" noChangeArrowheads="1"/>
            </p:cNvSpPr>
            <p:nvPr/>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6" name="Oval 1055"/>
            <p:cNvSpPr>
              <a:spLocks noChangeAspect="1" noChangeArrowheads="1"/>
            </p:cNvSpPr>
            <p:nvPr/>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7" name="Oval 1056"/>
            <p:cNvSpPr>
              <a:spLocks noChangeAspect="1" noChangeArrowheads="1"/>
            </p:cNvSpPr>
            <p:nvPr/>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8" name="Oval 1057"/>
            <p:cNvSpPr>
              <a:spLocks noChangeAspect="1" noChangeArrowheads="1"/>
            </p:cNvSpPr>
            <p:nvPr/>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89" name="Oval 1058"/>
            <p:cNvSpPr>
              <a:spLocks noChangeAspect="1" noChangeArrowheads="1"/>
            </p:cNvSpPr>
            <p:nvPr/>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0" name="Oval 1059"/>
            <p:cNvSpPr>
              <a:spLocks noChangeAspect="1" noChangeArrowheads="1"/>
            </p:cNvSpPr>
            <p:nvPr/>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1" name="Oval 1060"/>
            <p:cNvSpPr>
              <a:spLocks noChangeAspect="1" noChangeArrowheads="1"/>
            </p:cNvSpPr>
            <p:nvPr/>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2" name="Oval 1061"/>
            <p:cNvSpPr>
              <a:spLocks noChangeAspect="1" noChangeArrowheads="1"/>
            </p:cNvSpPr>
            <p:nvPr/>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3" name="Oval 1062"/>
            <p:cNvSpPr>
              <a:spLocks noChangeAspect="1" noChangeArrowheads="1"/>
            </p:cNvSpPr>
            <p:nvPr/>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4" name="Oval 1063"/>
            <p:cNvSpPr>
              <a:spLocks noChangeAspect="1" noChangeArrowheads="1"/>
            </p:cNvSpPr>
            <p:nvPr/>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5" name="Oval 1064"/>
            <p:cNvSpPr>
              <a:spLocks noChangeAspect="1" noChangeArrowheads="1"/>
            </p:cNvSpPr>
            <p:nvPr/>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6" name="Oval 1065"/>
            <p:cNvSpPr>
              <a:spLocks noChangeAspect="1" noChangeArrowheads="1"/>
            </p:cNvSpPr>
            <p:nvPr/>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7" name="Oval 1066"/>
            <p:cNvSpPr>
              <a:spLocks noChangeAspect="1" noChangeArrowheads="1"/>
            </p:cNvSpPr>
            <p:nvPr/>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8" name="Oval 1067"/>
            <p:cNvSpPr>
              <a:spLocks noChangeAspect="1" noChangeArrowheads="1"/>
            </p:cNvSpPr>
            <p:nvPr/>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299" name="Oval 1068"/>
            <p:cNvSpPr>
              <a:spLocks noChangeAspect="1" noChangeArrowheads="1"/>
            </p:cNvSpPr>
            <p:nvPr/>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0" name="Oval 1069"/>
            <p:cNvSpPr>
              <a:spLocks noChangeAspect="1" noChangeArrowheads="1"/>
            </p:cNvSpPr>
            <p:nvPr/>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1" name="Oval 1070"/>
            <p:cNvSpPr>
              <a:spLocks noChangeAspect="1" noChangeArrowheads="1"/>
            </p:cNvSpPr>
            <p:nvPr/>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2" name="Oval 1071"/>
            <p:cNvSpPr>
              <a:spLocks noChangeAspect="1" noChangeArrowheads="1"/>
            </p:cNvSpPr>
            <p:nvPr/>
          </p:nvSpPr>
          <p:spPr bwMode="auto">
            <a:xfrm>
              <a:off x="7697570" y="4253262"/>
              <a:ext cx="85943" cy="85944"/>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2303" name="Oval 1072"/>
            <p:cNvSpPr>
              <a:spLocks noChangeAspect="1" noChangeArrowheads="1"/>
            </p:cNvSpPr>
            <p:nvPr/>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4" name="Oval 1073"/>
            <p:cNvSpPr>
              <a:spLocks noChangeAspect="1" noChangeArrowheads="1"/>
            </p:cNvSpPr>
            <p:nvPr/>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5" name="Oval 1074"/>
            <p:cNvSpPr>
              <a:spLocks noChangeAspect="1" noChangeArrowheads="1"/>
            </p:cNvSpPr>
            <p:nvPr/>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6" name="Oval 1075"/>
            <p:cNvSpPr>
              <a:spLocks noChangeAspect="1" noChangeArrowheads="1"/>
            </p:cNvSpPr>
            <p:nvPr/>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7" name="Oval 1076"/>
            <p:cNvSpPr>
              <a:spLocks noChangeAspect="1" noChangeArrowheads="1"/>
            </p:cNvSpPr>
            <p:nvPr/>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8" name="Oval 1077"/>
            <p:cNvSpPr>
              <a:spLocks noChangeAspect="1" noChangeArrowheads="1"/>
            </p:cNvSpPr>
            <p:nvPr/>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09" name="Oval 1078"/>
            <p:cNvSpPr>
              <a:spLocks noChangeAspect="1" noChangeArrowheads="1"/>
            </p:cNvSpPr>
            <p:nvPr/>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0" name="Oval 1079"/>
            <p:cNvSpPr>
              <a:spLocks noChangeAspect="1" noChangeArrowheads="1"/>
            </p:cNvSpPr>
            <p:nvPr/>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1" name="Oval 1080"/>
            <p:cNvSpPr>
              <a:spLocks noChangeAspect="1" noChangeArrowheads="1"/>
            </p:cNvSpPr>
            <p:nvPr/>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2" name="Oval 1081"/>
            <p:cNvSpPr>
              <a:spLocks noChangeAspect="1" noChangeArrowheads="1"/>
            </p:cNvSpPr>
            <p:nvPr/>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3" name="Oval 1082"/>
            <p:cNvSpPr>
              <a:spLocks noChangeAspect="1" noChangeArrowheads="1"/>
            </p:cNvSpPr>
            <p:nvPr/>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4" name="Oval 1083"/>
            <p:cNvSpPr>
              <a:spLocks noChangeAspect="1" noChangeArrowheads="1"/>
            </p:cNvSpPr>
            <p:nvPr/>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5" name="Oval 1084"/>
            <p:cNvSpPr>
              <a:spLocks noChangeAspect="1" noChangeArrowheads="1"/>
            </p:cNvSpPr>
            <p:nvPr/>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6" name="Oval 1085"/>
            <p:cNvSpPr>
              <a:spLocks noChangeAspect="1" noChangeArrowheads="1"/>
            </p:cNvSpPr>
            <p:nvPr/>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7" name="Oval 1086"/>
            <p:cNvSpPr>
              <a:spLocks noChangeAspect="1" noChangeArrowheads="1"/>
            </p:cNvSpPr>
            <p:nvPr/>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8" name="Oval 1087"/>
            <p:cNvSpPr>
              <a:spLocks noChangeAspect="1" noChangeArrowheads="1"/>
            </p:cNvSpPr>
            <p:nvPr/>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19" name="Oval 1088"/>
            <p:cNvSpPr>
              <a:spLocks noChangeAspect="1" noChangeArrowheads="1"/>
            </p:cNvSpPr>
            <p:nvPr/>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0" name="Oval 1089"/>
            <p:cNvSpPr>
              <a:spLocks noChangeAspect="1" noChangeArrowheads="1"/>
            </p:cNvSpPr>
            <p:nvPr/>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1" name="Oval 1090"/>
            <p:cNvSpPr>
              <a:spLocks noChangeAspect="1" noChangeArrowheads="1"/>
            </p:cNvSpPr>
            <p:nvPr/>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2" name="Oval 1091"/>
            <p:cNvSpPr>
              <a:spLocks noChangeAspect="1" noChangeArrowheads="1"/>
            </p:cNvSpPr>
            <p:nvPr/>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3" name="Oval 1092"/>
            <p:cNvSpPr>
              <a:spLocks noChangeAspect="1" noChangeArrowheads="1"/>
            </p:cNvSpPr>
            <p:nvPr/>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4" name="Oval 1093"/>
            <p:cNvSpPr>
              <a:spLocks noChangeAspect="1" noChangeArrowheads="1"/>
            </p:cNvSpPr>
            <p:nvPr/>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5" name="Oval 1094"/>
            <p:cNvSpPr>
              <a:spLocks noChangeAspect="1" noChangeArrowheads="1"/>
            </p:cNvSpPr>
            <p:nvPr/>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6" name="Oval 1095"/>
            <p:cNvSpPr>
              <a:spLocks noChangeAspect="1" noChangeArrowheads="1"/>
            </p:cNvSpPr>
            <p:nvPr/>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7" name="Oval 1096"/>
            <p:cNvSpPr>
              <a:spLocks noChangeAspect="1" noChangeArrowheads="1"/>
            </p:cNvSpPr>
            <p:nvPr/>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8" name="Oval 1097"/>
            <p:cNvSpPr>
              <a:spLocks noChangeAspect="1" noChangeArrowheads="1"/>
            </p:cNvSpPr>
            <p:nvPr/>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29" name="Oval 1098"/>
            <p:cNvSpPr>
              <a:spLocks noChangeAspect="1" noChangeArrowheads="1"/>
            </p:cNvSpPr>
            <p:nvPr/>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0" name="Oval 1099"/>
            <p:cNvSpPr>
              <a:spLocks noChangeAspect="1" noChangeArrowheads="1"/>
            </p:cNvSpPr>
            <p:nvPr/>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1" name="Oval 1100"/>
            <p:cNvSpPr>
              <a:spLocks noChangeAspect="1" noChangeArrowheads="1"/>
            </p:cNvSpPr>
            <p:nvPr/>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2" name="Oval 1101"/>
            <p:cNvSpPr>
              <a:spLocks noChangeAspect="1" noChangeArrowheads="1"/>
            </p:cNvSpPr>
            <p:nvPr/>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3" name="Oval 1102"/>
            <p:cNvSpPr>
              <a:spLocks noChangeAspect="1" noChangeArrowheads="1"/>
            </p:cNvSpPr>
            <p:nvPr/>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4" name="Oval 1103"/>
            <p:cNvSpPr>
              <a:spLocks noChangeAspect="1" noChangeArrowheads="1"/>
            </p:cNvSpPr>
            <p:nvPr/>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5" name="Oval 1104"/>
            <p:cNvSpPr>
              <a:spLocks noChangeAspect="1" noChangeArrowheads="1"/>
            </p:cNvSpPr>
            <p:nvPr/>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6" name="Oval 1105"/>
            <p:cNvSpPr>
              <a:spLocks noChangeAspect="1" noChangeArrowheads="1"/>
            </p:cNvSpPr>
            <p:nvPr/>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7" name="Oval 1106"/>
            <p:cNvSpPr>
              <a:spLocks noChangeAspect="1" noChangeArrowheads="1"/>
            </p:cNvSpPr>
            <p:nvPr/>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8" name="Oval 1107"/>
            <p:cNvSpPr>
              <a:spLocks noChangeAspect="1" noChangeArrowheads="1"/>
            </p:cNvSpPr>
            <p:nvPr/>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39" name="Oval 1108"/>
            <p:cNvSpPr>
              <a:spLocks noChangeAspect="1" noChangeArrowheads="1"/>
            </p:cNvSpPr>
            <p:nvPr/>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0" name="Oval 1109"/>
            <p:cNvSpPr>
              <a:spLocks noChangeAspect="1" noChangeArrowheads="1"/>
            </p:cNvSpPr>
            <p:nvPr/>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1" name="Oval 1110"/>
            <p:cNvSpPr>
              <a:spLocks noChangeAspect="1" noChangeArrowheads="1"/>
            </p:cNvSpPr>
            <p:nvPr/>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2" name="Oval 1111"/>
            <p:cNvSpPr>
              <a:spLocks noChangeAspect="1" noChangeArrowheads="1"/>
            </p:cNvSpPr>
            <p:nvPr/>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3" name="Oval 1112"/>
            <p:cNvSpPr>
              <a:spLocks noChangeAspect="1" noChangeArrowheads="1"/>
            </p:cNvSpPr>
            <p:nvPr/>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4" name="Oval 1113"/>
            <p:cNvSpPr>
              <a:spLocks noChangeAspect="1" noChangeArrowheads="1"/>
            </p:cNvSpPr>
            <p:nvPr/>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5" name="Oval 1114"/>
            <p:cNvSpPr>
              <a:spLocks noChangeAspect="1" noChangeArrowheads="1"/>
            </p:cNvSpPr>
            <p:nvPr/>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6" name="Oval 1115"/>
            <p:cNvSpPr>
              <a:spLocks noChangeAspect="1" noChangeArrowheads="1"/>
            </p:cNvSpPr>
            <p:nvPr/>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7" name="Oval 1116"/>
            <p:cNvSpPr>
              <a:spLocks noChangeAspect="1" noChangeArrowheads="1"/>
            </p:cNvSpPr>
            <p:nvPr/>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8" name="Oval 1117"/>
            <p:cNvSpPr>
              <a:spLocks noChangeAspect="1" noChangeArrowheads="1"/>
            </p:cNvSpPr>
            <p:nvPr/>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49" name="Oval 1118"/>
            <p:cNvSpPr>
              <a:spLocks noChangeAspect="1" noChangeArrowheads="1"/>
            </p:cNvSpPr>
            <p:nvPr/>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0" name="Oval 1119"/>
            <p:cNvSpPr>
              <a:spLocks noChangeAspect="1" noChangeArrowheads="1"/>
            </p:cNvSpPr>
            <p:nvPr/>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1" name="Oval 1120"/>
            <p:cNvSpPr>
              <a:spLocks noChangeAspect="1" noChangeArrowheads="1"/>
            </p:cNvSpPr>
            <p:nvPr/>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2" name="Oval 1121"/>
            <p:cNvSpPr>
              <a:spLocks noChangeAspect="1" noChangeArrowheads="1"/>
            </p:cNvSpPr>
            <p:nvPr/>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3" name="Oval 1122"/>
            <p:cNvSpPr>
              <a:spLocks noChangeAspect="1" noChangeArrowheads="1"/>
            </p:cNvSpPr>
            <p:nvPr/>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4" name="Oval 1123"/>
            <p:cNvSpPr>
              <a:spLocks noChangeAspect="1" noChangeArrowheads="1"/>
            </p:cNvSpPr>
            <p:nvPr/>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5" name="Oval 1124"/>
            <p:cNvSpPr>
              <a:spLocks noChangeAspect="1" noChangeArrowheads="1"/>
            </p:cNvSpPr>
            <p:nvPr/>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6" name="Oval 1125"/>
            <p:cNvSpPr>
              <a:spLocks noChangeAspect="1" noChangeArrowheads="1"/>
            </p:cNvSpPr>
            <p:nvPr/>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7" name="Oval 1126"/>
            <p:cNvSpPr>
              <a:spLocks noChangeAspect="1" noChangeArrowheads="1"/>
            </p:cNvSpPr>
            <p:nvPr/>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8" name="Oval 1127"/>
            <p:cNvSpPr>
              <a:spLocks noChangeAspect="1" noChangeArrowheads="1"/>
            </p:cNvSpPr>
            <p:nvPr/>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59" name="Oval 1128"/>
            <p:cNvSpPr>
              <a:spLocks noChangeAspect="1" noChangeArrowheads="1"/>
            </p:cNvSpPr>
            <p:nvPr/>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0" name="Oval 1129"/>
            <p:cNvSpPr>
              <a:spLocks noChangeAspect="1" noChangeArrowheads="1"/>
            </p:cNvSpPr>
            <p:nvPr/>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1" name="Oval 1130"/>
            <p:cNvSpPr>
              <a:spLocks noChangeAspect="1" noChangeArrowheads="1"/>
            </p:cNvSpPr>
            <p:nvPr/>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2" name="Oval 1131"/>
            <p:cNvSpPr>
              <a:spLocks noChangeAspect="1" noChangeArrowheads="1"/>
            </p:cNvSpPr>
            <p:nvPr/>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3" name="Oval 1132"/>
            <p:cNvSpPr>
              <a:spLocks noChangeAspect="1" noChangeArrowheads="1"/>
            </p:cNvSpPr>
            <p:nvPr/>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4" name="Oval 1133"/>
            <p:cNvSpPr>
              <a:spLocks noChangeAspect="1" noChangeArrowheads="1"/>
            </p:cNvSpPr>
            <p:nvPr/>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5" name="Oval 1134"/>
            <p:cNvSpPr>
              <a:spLocks noChangeAspect="1" noChangeArrowheads="1"/>
            </p:cNvSpPr>
            <p:nvPr/>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6" name="Oval 1135"/>
            <p:cNvSpPr>
              <a:spLocks noChangeAspect="1" noChangeArrowheads="1"/>
            </p:cNvSpPr>
            <p:nvPr/>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7" name="Oval 1136"/>
            <p:cNvSpPr>
              <a:spLocks noChangeAspect="1" noChangeArrowheads="1"/>
            </p:cNvSpPr>
            <p:nvPr/>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8" name="Oval 1137"/>
            <p:cNvSpPr>
              <a:spLocks noChangeAspect="1" noChangeArrowheads="1"/>
            </p:cNvSpPr>
            <p:nvPr/>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69" name="Oval 1138"/>
            <p:cNvSpPr>
              <a:spLocks noChangeAspect="1" noChangeArrowheads="1"/>
            </p:cNvSpPr>
            <p:nvPr/>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0" name="Oval 1139"/>
            <p:cNvSpPr>
              <a:spLocks noChangeAspect="1" noChangeArrowheads="1"/>
            </p:cNvSpPr>
            <p:nvPr/>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1" name="Oval 1140"/>
            <p:cNvSpPr>
              <a:spLocks noChangeAspect="1" noChangeArrowheads="1"/>
            </p:cNvSpPr>
            <p:nvPr/>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2" name="Oval 1141"/>
            <p:cNvSpPr>
              <a:spLocks noChangeAspect="1" noChangeArrowheads="1"/>
            </p:cNvSpPr>
            <p:nvPr/>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3" name="Oval 1142"/>
            <p:cNvSpPr>
              <a:spLocks noChangeAspect="1" noChangeArrowheads="1"/>
            </p:cNvSpPr>
            <p:nvPr/>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4" name="Oval 1143"/>
            <p:cNvSpPr>
              <a:spLocks noChangeAspect="1" noChangeArrowheads="1"/>
            </p:cNvSpPr>
            <p:nvPr/>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5" name="Oval 1144"/>
            <p:cNvSpPr>
              <a:spLocks noChangeAspect="1" noChangeArrowheads="1"/>
            </p:cNvSpPr>
            <p:nvPr/>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6" name="Oval 1145"/>
            <p:cNvSpPr>
              <a:spLocks noChangeAspect="1" noChangeArrowheads="1"/>
            </p:cNvSpPr>
            <p:nvPr/>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7" name="Oval 1146"/>
            <p:cNvSpPr>
              <a:spLocks noChangeAspect="1" noChangeArrowheads="1"/>
            </p:cNvSpPr>
            <p:nvPr/>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8" name="Oval 1147"/>
            <p:cNvSpPr>
              <a:spLocks noChangeAspect="1" noChangeArrowheads="1"/>
            </p:cNvSpPr>
            <p:nvPr/>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79" name="Oval 1148"/>
            <p:cNvSpPr>
              <a:spLocks noChangeAspect="1" noChangeArrowheads="1"/>
            </p:cNvSpPr>
            <p:nvPr/>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0" name="Oval 1149"/>
            <p:cNvSpPr>
              <a:spLocks noChangeAspect="1" noChangeArrowheads="1"/>
            </p:cNvSpPr>
            <p:nvPr/>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1" name="Oval 1150"/>
            <p:cNvSpPr>
              <a:spLocks noChangeAspect="1" noChangeArrowheads="1"/>
            </p:cNvSpPr>
            <p:nvPr/>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2" name="Oval 1151"/>
            <p:cNvSpPr>
              <a:spLocks noChangeAspect="1" noChangeArrowheads="1"/>
            </p:cNvSpPr>
            <p:nvPr/>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3" name="Oval 1152"/>
            <p:cNvSpPr>
              <a:spLocks noChangeAspect="1" noChangeArrowheads="1"/>
            </p:cNvSpPr>
            <p:nvPr/>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4" name="Oval 1153"/>
            <p:cNvSpPr>
              <a:spLocks noChangeAspect="1" noChangeArrowheads="1"/>
            </p:cNvSpPr>
            <p:nvPr/>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5" name="Oval 1154"/>
            <p:cNvSpPr>
              <a:spLocks noChangeAspect="1" noChangeArrowheads="1"/>
            </p:cNvSpPr>
            <p:nvPr/>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6" name="Oval 1155"/>
            <p:cNvSpPr>
              <a:spLocks noChangeAspect="1" noChangeArrowheads="1"/>
            </p:cNvSpPr>
            <p:nvPr/>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7" name="Oval 1156"/>
            <p:cNvSpPr>
              <a:spLocks noChangeAspect="1" noChangeArrowheads="1"/>
            </p:cNvSpPr>
            <p:nvPr/>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8" name="Oval 1157"/>
            <p:cNvSpPr>
              <a:spLocks noChangeAspect="1" noChangeArrowheads="1"/>
            </p:cNvSpPr>
            <p:nvPr/>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89" name="Oval 1158"/>
            <p:cNvSpPr>
              <a:spLocks noChangeAspect="1" noChangeArrowheads="1"/>
            </p:cNvSpPr>
            <p:nvPr/>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0" name="Oval 1159"/>
            <p:cNvSpPr>
              <a:spLocks noChangeAspect="1" noChangeArrowheads="1"/>
            </p:cNvSpPr>
            <p:nvPr/>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1" name="Oval 1160"/>
            <p:cNvSpPr>
              <a:spLocks noChangeAspect="1" noChangeArrowheads="1"/>
            </p:cNvSpPr>
            <p:nvPr/>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2" name="Oval 1161"/>
            <p:cNvSpPr>
              <a:spLocks noChangeAspect="1" noChangeArrowheads="1"/>
            </p:cNvSpPr>
            <p:nvPr/>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3" name="Oval 1162"/>
            <p:cNvSpPr>
              <a:spLocks noChangeAspect="1" noChangeArrowheads="1"/>
            </p:cNvSpPr>
            <p:nvPr/>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4" name="Oval 1163"/>
            <p:cNvSpPr>
              <a:spLocks noChangeAspect="1" noChangeArrowheads="1"/>
            </p:cNvSpPr>
            <p:nvPr/>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5" name="Oval 1164"/>
            <p:cNvSpPr>
              <a:spLocks noChangeAspect="1" noChangeArrowheads="1"/>
            </p:cNvSpPr>
            <p:nvPr/>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6" name="Oval 1165"/>
            <p:cNvSpPr>
              <a:spLocks noChangeAspect="1" noChangeArrowheads="1"/>
            </p:cNvSpPr>
            <p:nvPr/>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7" name="Oval 1166"/>
            <p:cNvSpPr>
              <a:spLocks noChangeAspect="1" noChangeArrowheads="1"/>
            </p:cNvSpPr>
            <p:nvPr/>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8" name="Oval 1167"/>
            <p:cNvSpPr>
              <a:spLocks noChangeAspect="1" noChangeArrowheads="1"/>
            </p:cNvSpPr>
            <p:nvPr/>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399" name="Oval 1168"/>
            <p:cNvSpPr>
              <a:spLocks noChangeAspect="1" noChangeArrowheads="1"/>
            </p:cNvSpPr>
            <p:nvPr/>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0" name="Oval 1169"/>
            <p:cNvSpPr>
              <a:spLocks noChangeAspect="1" noChangeArrowheads="1"/>
            </p:cNvSpPr>
            <p:nvPr/>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1" name="Oval 1170"/>
            <p:cNvSpPr>
              <a:spLocks noChangeAspect="1" noChangeArrowheads="1"/>
            </p:cNvSpPr>
            <p:nvPr/>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2" name="Oval 1171"/>
            <p:cNvSpPr>
              <a:spLocks noChangeAspect="1" noChangeArrowheads="1"/>
            </p:cNvSpPr>
            <p:nvPr/>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3" name="Oval 1172"/>
            <p:cNvSpPr>
              <a:spLocks noChangeAspect="1" noChangeArrowheads="1"/>
            </p:cNvSpPr>
            <p:nvPr/>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4" name="Oval 1173"/>
            <p:cNvSpPr>
              <a:spLocks noChangeAspect="1" noChangeArrowheads="1"/>
            </p:cNvSpPr>
            <p:nvPr/>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5" name="Oval 1174"/>
            <p:cNvSpPr>
              <a:spLocks noChangeAspect="1" noChangeArrowheads="1"/>
            </p:cNvSpPr>
            <p:nvPr/>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6" name="Oval 1175"/>
            <p:cNvSpPr>
              <a:spLocks noChangeAspect="1" noChangeArrowheads="1"/>
            </p:cNvSpPr>
            <p:nvPr/>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7" name="Oval 1176"/>
            <p:cNvSpPr>
              <a:spLocks noChangeAspect="1" noChangeArrowheads="1"/>
            </p:cNvSpPr>
            <p:nvPr/>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8" name="Oval 1177"/>
            <p:cNvSpPr>
              <a:spLocks noChangeAspect="1" noChangeArrowheads="1"/>
            </p:cNvSpPr>
            <p:nvPr/>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09" name="Oval 1178"/>
            <p:cNvSpPr>
              <a:spLocks noChangeAspect="1" noChangeArrowheads="1"/>
            </p:cNvSpPr>
            <p:nvPr/>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0" name="Oval 1179"/>
            <p:cNvSpPr>
              <a:spLocks noChangeAspect="1" noChangeArrowheads="1"/>
            </p:cNvSpPr>
            <p:nvPr/>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1" name="Oval 1180"/>
            <p:cNvSpPr>
              <a:spLocks noChangeAspect="1" noChangeArrowheads="1"/>
            </p:cNvSpPr>
            <p:nvPr/>
          </p:nvSpPr>
          <p:spPr bwMode="auto">
            <a:xfrm>
              <a:off x="7922229" y="4875977"/>
              <a:ext cx="85944" cy="85943"/>
            </a:xfrm>
            <a:prstGeom prst="ellipse">
              <a:avLst/>
            </a:prstGeom>
            <a:grpFill/>
            <a:ln>
              <a:noFill/>
            </a:ln>
            <a:effectLst/>
          </p:spPr>
          <p:txBody>
            <a:bodyPr wrap="none" anchor="ctr"/>
            <a:lstStyle/>
            <a:p>
              <a:pPr defTabSz="1218138">
                <a:defRPr/>
              </a:pPr>
              <a:endParaRPr lang="en-US" sz="2398" kern="0">
                <a:solidFill>
                  <a:srgbClr val="292929"/>
                </a:solidFill>
              </a:endParaRPr>
            </a:p>
          </p:txBody>
        </p:sp>
        <p:sp>
          <p:nvSpPr>
            <p:cNvPr id="2412" name="Oval 1181"/>
            <p:cNvSpPr>
              <a:spLocks noChangeAspect="1" noChangeArrowheads="1"/>
            </p:cNvSpPr>
            <p:nvPr/>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3" name="Oval 1182"/>
            <p:cNvSpPr>
              <a:spLocks noChangeAspect="1" noChangeArrowheads="1"/>
            </p:cNvSpPr>
            <p:nvPr/>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4" name="Oval 1183"/>
            <p:cNvSpPr>
              <a:spLocks noChangeAspect="1" noChangeArrowheads="1"/>
            </p:cNvSpPr>
            <p:nvPr/>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5" name="Oval 1184"/>
            <p:cNvSpPr>
              <a:spLocks noChangeAspect="1" noChangeArrowheads="1"/>
            </p:cNvSpPr>
            <p:nvPr/>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6" name="Oval 1185"/>
            <p:cNvSpPr>
              <a:spLocks noChangeAspect="1" noChangeArrowheads="1"/>
            </p:cNvSpPr>
            <p:nvPr/>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7" name="Oval 1186"/>
            <p:cNvSpPr>
              <a:spLocks noChangeAspect="1" noChangeArrowheads="1"/>
            </p:cNvSpPr>
            <p:nvPr/>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8" name="Oval 1187"/>
            <p:cNvSpPr>
              <a:spLocks noChangeAspect="1" noChangeArrowheads="1"/>
            </p:cNvSpPr>
            <p:nvPr/>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19" name="Oval 1188"/>
            <p:cNvSpPr>
              <a:spLocks noChangeAspect="1" noChangeArrowheads="1"/>
            </p:cNvSpPr>
            <p:nvPr/>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0" name="Oval 1189"/>
            <p:cNvSpPr>
              <a:spLocks noChangeAspect="1" noChangeArrowheads="1"/>
            </p:cNvSpPr>
            <p:nvPr/>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1" name="Oval 1190"/>
            <p:cNvSpPr>
              <a:spLocks noChangeAspect="1" noChangeArrowheads="1"/>
            </p:cNvSpPr>
            <p:nvPr/>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2" name="Oval 1191"/>
            <p:cNvSpPr>
              <a:spLocks noChangeAspect="1" noChangeArrowheads="1"/>
            </p:cNvSpPr>
            <p:nvPr/>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3" name="Oval 1192"/>
            <p:cNvSpPr>
              <a:spLocks noChangeAspect="1" noChangeArrowheads="1"/>
            </p:cNvSpPr>
            <p:nvPr/>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4" name="Oval 1193"/>
            <p:cNvSpPr>
              <a:spLocks noChangeAspect="1" noChangeArrowheads="1"/>
            </p:cNvSpPr>
            <p:nvPr/>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5" name="Oval 1194"/>
            <p:cNvSpPr>
              <a:spLocks noChangeAspect="1" noChangeArrowheads="1"/>
            </p:cNvSpPr>
            <p:nvPr/>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6" name="Oval 1195"/>
            <p:cNvSpPr>
              <a:spLocks noChangeAspect="1" noChangeArrowheads="1"/>
            </p:cNvSpPr>
            <p:nvPr/>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7" name="Oval 1196"/>
            <p:cNvSpPr>
              <a:spLocks noChangeAspect="1" noChangeArrowheads="1"/>
            </p:cNvSpPr>
            <p:nvPr/>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8" name="Oval 1197"/>
            <p:cNvSpPr>
              <a:spLocks noChangeAspect="1" noChangeArrowheads="1"/>
            </p:cNvSpPr>
            <p:nvPr/>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29" name="Oval 1198"/>
            <p:cNvSpPr>
              <a:spLocks noChangeAspect="1" noChangeArrowheads="1"/>
            </p:cNvSpPr>
            <p:nvPr/>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0" name="Oval 1199"/>
            <p:cNvSpPr>
              <a:spLocks noChangeAspect="1" noChangeArrowheads="1"/>
            </p:cNvSpPr>
            <p:nvPr/>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1" name="Oval 1200"/>
            <p:cNvSpPr>
              <a:spLocks noChangeAspect="1" noChangeArrowheads="1"/>
            </p:cNvSpPr>
            <p:nvPr/>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2" name="Oval 1201"/>
            <p:cNvSpPr>
              <a:spLocks noChangeAspect="1" noChangeArrowheads="1"/>
            </p:cNvSpPr>
            <p:nvPr/>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3" name="Oval 1202"/>
            <p:cNvSpPr>
              <a:spLocks noChangeAspect="1" noChangeArrowheads="1"/>
            </p:cNvSpPr>
            <p:nvPr/>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4" name="Oval 1203"/>
            <p:cNvSpPr>
              <a:spLocks noChangeAspect="1" noChangeArrowheads="1"/>
            </p:cNvSpPr>
            <p:nvPr/>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5" name="Oval 1204"/>
            <p:cNvSpPr>
              <a:spLocks noChangeAspect="1" noChangeArrowheads="1"/>
            </p:cNvSpPr>
            <p:nvPr/>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6" name="Oval 1205"/>
            <p:cNvSpPr>
              <a:spLocks noChangeAspect="1" noChangeArrowheads="1"/>
            </p:cNvSpPr>
            <p:nvPr/>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7" name="Oval 1206"/>
            <p:cNvSpPr>
              <a:spLocks noChangeAspect="1" noChangeArrowheads="1"/>
            </p:cNvSpPr>
            <p:nvPr/>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8" name="Oval 1207"/>
            <p:cNvSpPr>
              <a:spLocks noChangeAspect="1" noChangeArrowheads="1"/>
            </p:cNvSpPr>
            <p:nvPr/>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39" name="Oval 1208"/>
            <p:cNvSpPr>
              <a:spLocks noChangeAspect="1" noChangeArrowheads="1"/>
            </p:cNvSpPr>
            <p:nvPr/>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0" name="Oval 1209"/>
            <p:cNvSpPr>
              <a:spLocks noChangeAspect="1" noChangeArrowheads="1"/>
            </p:cNvSpPr>
            <p:nvPr/>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1" name="Oval 1210"/>
            <p:cNvSpPr>
              <a:spLocks noChangeAspect="1" noChangeArrowheads="1"/>
            </p:cNvSpPr>
            <p:nvPr/>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2" name="Oval 1211"/>
            <p:cNvSpPr>
              <a:spLocks noChangeAspect="1" noChangeArrowheads="1"/>
            </p:cNvSpPr>
            <p:nvPr/>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3" name="Oval 1212"/>
            <p:cNvSpPr>
              <a:spLocks noChangeAspect="1" noChangeArrowheads="1"/>
            </p:cNvSpPr>
            <p:nvPr/>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4" name="Oval 1213"/>
            <p:cNvSpPr>
              <a:spLocks noChangeAspect="1" noChangeArrowheads="1"/>
            </p:cNvSpPr>
            <p:nvPr/>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5" name="Oval 1214"/>
            <p:cNvSpPr>
              <a:spLocks noChangeAspect="1" noChangeArrowheads="1"/>
            </p:cNvSpPr>
            <p:nvPr/>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6" name="Oval 1215"/>
            <p:cNvSpPr>
              <a:spLocks noChangeAspect="1" noChangeArrowheads="1"/>
            </p:cNvSpPr>
            <p:nvPr/>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7" name="Oval 1216"/>
            <p:cNvSpPr>
              <a:spLocks noChangeAspect="1" noChangeArrowheads="1"/>
            </p:cNvSpPr>
            <p:nvPr/>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8" name="Oval 1217"/>
            <p:cNvSpPr>
              <a:spLocks noChangeAspect="1" noChangeArrowheads="1"/>
            </p:cNvSpPr>
            <p:nvPr/>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49" name="Oval 1218"/>
            <p:cNvSpPr>
              <a:spLocks noChangeAspect="1" noChangeArrowheads="1"/>
            </p:cNvSpPr>
            <p:nvPr/>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50" name="Oval 1219"/>
            <p:cNvSpPr>
              <a:spLocks noChangeAspect="1" noChangeArrowheads="1"/>
            </p:cNvSpPr>
            <p:nvPr/>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51" name="Oval 1220"/>
            <p:cNvSpPr>
              <a:spLocks noChangeAspect="1" noChangeArrowheads="1"/>
            </p:cNvSpPr>
            <p:nvPr/>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52" name="Oval 1221"/>
            <p:cNvSpPr>
              <a:spLocks noChangeAspect="1" noChangeArrowheads="1"/>
            </p:cNvSpPr>
            <p:nvPr/>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53" name="Oval 1222"/>
            <p:cNvSpPr>
              <a:spLocks noChangeAspect="1" noChangeArrowheads="1"/>
            </p:cNvSpPr>
            <p:nvPr/>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sp>
          <p:nvSpPr>
            <p:cNvPr id="2454" name="Oval 1223"/>
            <p:cNvSpPr>
              <a:spLocks noChangeAspect="1" noChangeArrowheads="1"/>
            </p:cNvSpPr>
            <p:nvPr/>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138">
                <a:defRPr/>
              </a:pPr>
              <a:endParaRPr lang="en-US" sz="2398" kern="0">
                <a:solidFill>
                  <a:srgbClr val="292929"/>
                </a:solidFill>
              </a:endParaRPr>
            </a:p>
          </p:txBody>
        </p:sp>
      </p:grpSp>
      <p:sp>
        <p:nvSpPr>
          <p:cNvPr id="2456" name="Oval 2455"/>
          <p:cNvSpPr/>
          <p:nvPr/>
        </p:nvSpPr>
        <p:spPr bwMode="auto">
          <a:xfrm>
            <a:off x="1758172" y="2236811"/>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198" kern="0" dirty="0">
              <a:gradFill>
                <a:gsLst>
                  <a:gs pos="0">
                    <a:srgbClr val="FFFFFF"/>
                  </a:gs>
                  <a:gs pos="100000">
                    <a:srgbClr val="FFFFFF"/>
                  </a:gs>
                </a:gsLst>
                <a:lin ang="5400000" scaled="0"/>
              </a:gradFill>
            </a:endParaRPr>
          </a:p>
        </p:txBody>
      </p:sp>
      <p:sp>
        <p:nvSpPr>
          <p:cNvPr id="2457" name="Oval 2456"/>
          <p:cNvSpPr/>
          <p:nvPr/>
        </p:nvSpPr>
        <p:spPr bwMode="auto">
          <a:xfrm>
            <a:off x="2925799" y="1909086"/>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198" kern="0" dirty="0">
              <a:gradFill>
                <a:gsLst>
                  <a:gs pos="0">
                    <a:srgbClr val="FFFFFF"/>
                  </a:gs>
                  <a:gs pos="100000">
                    <a:srgbClr val="FFFFFF"/>
                  </a:gs>
                </a:gsLst>
                <a:lin ang="5400000" scaled="0"/>
              </a:gradFill>
            </a:endParaRPr>
          </a:p>
        </p:txBody>
      </p:sp>
      <p:sp>
        <p:nvSpPr>
          <p:cNvPr id="2458" name="Oval 2457"/>
          <p:cNvSpPr/>
          <p:nvPr/>
        </p:nvSpPr>
        <p:spPr bwMode="auto">
          <a:xfrm>
            <a:off x="2302328" y="2691721"/>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198" kern="0" dirty="0">
              <a:gradFill>
                <a:gsLst>
                  <a:gs pos="0">
                    <a:srgbClr val="FFFFFF"/>
                  </a:gs>
                  <a:gs pos="100000">
                    <a:srgbClr val="FFFFFF"/>
                  </a:gs>
                </a:gsLst>
                <a:lin ang="5400000" scaled="0"/>
              </a:gradFill>
            </a:endParaRPr>
          </a:p>
        </p:txBody>
      </p:sp>
      <p:sp>
        <p:nvSpPr>
          <p:cNvPr id="2459" name="Oval 2458"/>
          <p:cNvSpPr/>
          <p:nvPr/>
        </p:nvSpPr>
        <p:spPr bwMode="auto">
          <a:xfrm>
            <a:off x="5804919" y="1737266"/>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198" kern="0" dirty="0">
              <a:gradFill>
                <a:gsLst>
                  <a:gs pos="0">
                    <a:srgbClr val="FFFFFF"/>
                  </a:gs>
                  <a:gs pos="100000">
                    <a:srgbClr val="FFFFFF"/>
                  </a:gs>
                </a:gsLst>
                <a:lin ang="5400000" scaled="0"/>
              </a:gradFill>
            </a:endParaRPr>
          </a:p>
        </p:txBody>
      </p:sp>
      <p:sp>
        <p:nvSpPr>
          <p:cNvPr id="2460" name="Oval 2459"/>
          <p:cNvSpPr/>
          <p:nvPr/>
        </p:nvSpPr>
        <p:spPr bwMode="auto">
          <a:xfrm>
            <a:off x="5343292" y="1704955"/>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198" kern="0" dirty="0">
              <a:gradFill>
                <a:gsLst>
                  <a:gs pos="0">
                    <a:srgbClr val="FFFFFF"/>
                  </a:gs>
                  <a:gs pos="100000">
                    <a:srgbClr val="FFFFFF"/>
                  </a:gs>
                </a:gsLst>
                <a:lin ang="5400000" scaled="0"/>
              </a:gradFill>
            </a:endParaRPr>
          </a:p>
        </p:txBody>
      </p:sp>
      <p:sp>
        <p:nvSpPr>
          <p:cNvPr id="2461" name="Oval 2460"/>
          <p:cNvSpPr/>
          <p:nvPr/>
        </p:nvSpPr>
        <p:spPr bwMode="auto">
          <a:xfrm>
            <a:off x="9356694" y="2967377"/>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2" name="Oval 2461"/>
          <p:cNvSpPr/>
          <p:nvPr/>
        </p:nvSpPr>
        <p:spPr bwMode="auto">
          <a:xfrm>
            <a:off x="8788159" y="3926488"/>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3" name="Oval 2462"/>
          <p:cNvSpPr/>
          <p:nvPr/>
        </p:nvSpPr>
        <p:spPr bwMode="auto">
          <a:xfrm>
            <a:off x="10210825" y="5343220"/>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4" name="Oval 2463"/>
          <p:cNvSpPr/>
          <p:nvPr/>
        </p:nvSpPr>
        <p:spPr bwMode="auto">
          <a:xfrm>
            <a:off x="10032010" y="5678857"/>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5" name="Oval 2464"/>
          <p:cNvSpPr/>
          <p:nvPr/>
        </p:nvSpPr>
        <p:spPr bwMode="auto">
          <a:xfrm>
            <a:off x="9994639" y="2504981"/>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6" name="Oval 2465"/>
          <p:cNvSpPr/>
          <p:nvPr/>
        </p:nvSpPr>
        <p:spPr bwMode="auto">
          <a:xfrm>
            <a:off x="9994639" y="2213911"/>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7" name="Oval 2466"/>
          <p:cNvSpPr/>
          <p:nvPr/>
        </p:nvSpPr>
        <p:spPr bwMode="auto">
          <a:xfrm>
            <a:off x="9218441" y="1941594"/>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8" name="Oval 2467"/>
          <p:cNvSpPr/>
          <p:nvPr/>
        </p:nvSpPr>
        <p:spPr bwMode="auto">
          <a:xfrm>
            <a:off x="8934106" y="2722625"/>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69" name="Oval 2468"/>
          <p:cNvSpPr/>
          <p:nvPr/>
        </p:nvSpPr>
        <p:spPr bwMode="auto">
          <a:xfrm>
            <a:off x="2832594" y="2370218"/>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70" name="Oval 2469"/>
          <p:cNvSpPr/>
          <p:nvPr/>
        </p:nvSpPr>
        <p:spPr bwMode="auto">
          <a:xfrm>
            <a:off x="3392605" y="2213911"/>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471" name="Oval 2470"/>
          <p:cNvSpPr/>
          <p:nvPr/>
        </p:nvSpPr>
        <p:spPr bwMode="auto">
          <a:xfrm>
            <a:off x="3827397" y="4404014"/>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398" kern="0" dirty="0">
              <a:solidFill>
                <a:srgbClr val="FFFFFF"/>
              </a:solidFill>
            </a:endParaRPr>
          </a:p>
        </p:txBody>
      </p:sp>
      <p:sp>
        <p:nvSpPr>
          <p:cNvPr id="2" name="TextBox 1"/>
          <p:cNvSpPr txBox="1"/>
          <p:nvPr/>
        </p:nvSpPr>
        <p:spPr>
          <a:xfrm>
            <a:off x="-16296" y="894"/>
            <a:ext cx="12206708" cy="954244"/>
          </a:xfrm>
          <a:prstGeom prst="rect">
            <a:avLst/>
          </a:prstGeom>
          <a:solidFill>
            <a:schemeClr val="accent1">
              <a:lumMod val="60000"/>
              <a:lumOff val="40000"/>
              <a:alpha val="85098"/>
            </a:schemeClr>
          </a:solidFill>
          <a:ln>
            <a:noFill/>
          </a:ln>
        </p:spPr>
        <p:txBody>
          <a:bodyPr wrap="square" rtlCol="0" anchor="ctr">
            <a:noAutofit/>
          </a:bodyPr>
          <a:lstStyle/>
          <a:p>
            <a:pPr algn="ctr" defTabSz="914274"/>
            <a:r>
              <a:rPr lang="en-US" sz="3599" smtClean="0">
                <a:solidFill>
                  <a:srgbClr val="FFFFFF"/>
                </a:solidFill>
                <a:latin typeface="Segoe UI Light" panose="020B0502040204020203" pitchFamily="34" charset="0"/>
                <a:cs typeface="Segoe UI Light" panose="020B0502040204020203" pitchFamily="34" charset="0"/>
              </a:rPr>
              <a:t>1</a:t>
            </a:r>
            <a:r>
              <a:rPr lang="cs-CZ" sz="3599" smtClean="0">
                <a:solidFill>
                  <a:srgbClr val="FFFFFF"/>
                </a:solidFill>
                <a:latin typeface="Segoe UI Light" panose="020B0502040204020203" pitchFamily="34" charset="0"/>
                <a:cs typeface="Segoe UI Light" panose="020B0502040204020203" pitchFamily="34" charset="0"/>
              </a:rPr>
              <a:t>9</a:t>
            </a:r>
            <a:r>
              <a:rPr lang="en-US" sz="3599" smtClean="0">
                <a:solidFill>
                  <a:srgbClr val="FFFFFF"/>
                </a:solidFill>
                <a:latin typeface="Segoe UI Light" panose="020B0502040204020203" pitchFamily="34" charset="0"/>
                <a:cs typeface="Segoe UI Light" panose="020B0502040204020203" pitchFamily="34" charset="0"/>
              </a:rPr>
              <a:t> </a:t>
            </a:r>
            <a:r>
              <a:rPr lang="cs-CZ" sz="3599" smtClean="0">
                <a:solidFill>
                  <a:srgbClr val="FFFFFF"/>
                </a:solidFill>
                <a:latin typeface="Segoe UI Light" panose="020B0502040204020203" pitchFamily="34" charset="0"/>
                <a:cs typeface="Segoe UI Light" panose="020B0502040204020203" pitchFamily="34" charset="0"/>
              </a:rPr>
              <a:t>regionů v roce 2014</a:t>
            </a:r>
            <a:endParaRPr lang="en-US" sz="3599" dirty="0">
              <a:solidFill>
                <a:srgbClr val="FFFFFF"/>
              </a:solidFill>
              <a:latin typeface="Segoe UI Light" panose="020B0502040204020203" pitchFamily="34" charset="0"/>
              <a:cs typeface="Segoe UI Light" panose="020B0502040204020203" pitchFamily="34" charset="0"/>
            </a:endParaRPr>
          </a:p>
        </p:txBody>
      </p:sp>
      <p:sp>
        <p:nvSpPr>
          <p:cNvPr id="1237" name="Oval 1236"/>
          <p:cNvSpPr>
            <a:spLocks noChangeAspect="1"/>
          </p:cNvSpPr>
          <p:nvPr/>
        </p:nvSpPr>
        <p:spPr bwMode="auto">
          <a:xfrm>
            <a:off x="9312009" y="516250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55" name="Oval 2454"/>
          <p:cNvSpPr>
            <a:spLocks noChangeAspect="1"/>
          </p:cNvSpPr>
          <p:nvPr/>
        </p:nvSpPr>
        <p:spPr bwMode="auto">
          <a:xfrm>
            <a:off x="6184919" y="4979226"/>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2" name="Oval 2471"/>
          <p:cNvSpPr>
            <a:spLocks noChangeAspect="1"/>
          </p:cNvSpPr>
          <p:nvPr/>
        </p:nvSpPr>
        <p:spPr bwMode="auto">
          <a:xfrm>
            <a:off x="3980289" y="4642117"/>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3" name="Oval 2472"/>
          <p:cNvSpPr>
            <a:spLocks noChangeAspect="1"/>
          </p:cNvSpPr>
          <p:nvPr/>
        </p:nvSpPr>
        <p:spPr bwMode="auto">
          <a:xfrm>
            <a:off x="2339830" y="2201037"/>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4" name="Oval 2473"/>
          <p:cNvSpPr>
            <a:spLocks noChangeAspect="1"/>
          </p:cNvSpPr>
          <p:nvPr/>
        </p:nvSpPr>
        <p:spPr bwMode="auto">
          <a:xfrm>
            <a:off x="6273028" y="192588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5" name="Oval 2474"/>
          <p:cNvSpPr>
            <a:spLocks noChangeAspect="1"/>
          </p:cNvSpPr>
          <p:nvPr/>
        </p:nvSpPr>
        <p:spPr bwMode="auto">
          <a:xfrm>
            <a:off x="5844740" y="2455957"/>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6" name="Oval 2475"/>
          <p:cNvSpPr>
            <a:spLocks noChangeAspect="1"/>
          </p:cNvSpPr>
          <p:nvPr/>
        </p:nvSpPr>
        <p:spPr bwMode="auto">
          <a:xfrm>
            <a:off x="5601179" y="262460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7" name="Oval 2476"/>
          <p:cNvSpPr>
            <a:spLocks noChangeAspect="1"/>
          </p:cNvSpPr>
          <p:nvPr/>
        </p:nvSpPr>
        <p:spPr bwMode="auto">
          <a:xfrm>
            <a:off x="8683864" y="346529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8" name="Oval 2477"/>
          <p:cNvSpPr>
            <a:spLocks noChangeAspect="1"/>
          </p:cNvSpPr>
          <p:nvPr/>
        </p:nvSpPr>
        <p:spPr bwMode="auto">
          <a:xfrm>
            <a:off x="6498864" y="3202410"/>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79" name="Oval 2478"/>
          <p:cNvSpPr>
            <a:spLocks noChangeAspect="1"/>
          </p:cNvSpPr>
          <p:nvPr/>
        </p:nvSpPr>
        <p:spPr bwMode="auto">
          <a:xfrm>
            <a:off x="5898122" y="275187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0" name="Oval 2479"/>
          <p:cNvSpPr>
            <a:spLocks noChangeAspect="1"/>
          </p:cNvSpPr>
          <p:nvPr/>
        </p:nvSpPr>
        <p:spPr bwMode="auto">
          <a:xfrm>
            <a:off x="9540944" y="309714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1" name="Oval 2480"/>
          <p:cNvSpPr>
            <a:spLocks noChangeAspect="1"/>
          </p:cNvSpPr>
          <p:nvPr/>
        </p:nvSpPr>
        <p:spPr bwMode="auto">
          <a:xfrm>
            <a:off x="6624930" y="4282190"/>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2" name="Oval 2481"/>
          <p:cNvSpPr>
            <a:spLocks noChangeAspect="1"/>
          </p:cNvSpPr>
          <p:nvPr/>
        </p:nvSpPr>
        <p:spPr bwMode="auto">
          <a:xfrm>
            <a:off x="2523336" y="3343323"/>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3" name="Oval 2482"/>
          <p:cNvSpPr>
            <a:spLocks noChangeAspect="1"/>
          </p:cNvSpPr>
          <p:nvPr/>
        </p:nvSpPr>
        <p:spPr bwMode="auto">
          <a:xfrm>
            <a:off x="10964298" y="589650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4" name="Oval 2483"/>
          <p:cNvSpPr>
            <a:spLocks noChangeAspect="1"/>
          </p:cNvSpPr>
          <p:nvPr/>
        </p:nvSpPr>
        <p:spPr bwMode="auto">
          <a:xfrm>
            <a:off x="5683036" y="3992053"/>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5" name="Oval 2484"/>
          <p:cNvSpPr>
            <a:spLocks noChangeAspect="1"/>
          </p:cNvSpPr>
          <p:nvPr/>
        </p:nvSpPr>
        <p:spPr bwMode="auto">
          <a:xfrm>
            <a:off x="5754747" y="1984005"/>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6" name="Oval 2485"/>
          <p:cNvSpPr>
            <a:spLocks noChangeAspect="1"/>
          </p:cNvSpPr>
          <p:nvPr/>
        </p:nvSpPr>
        <p:spPr bwMode="auto">
          <a:xfrm>
            <a:off x="6273028" y="519431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7" name="Oval 2486"/>
          <p:cNvSpPr>
            <a:spLocks noChangeAspect="1"/>
          </p:cNvSpPr>
          <p:nvPr/>
        </p:nvSpPr>
        <p:spPr bwMode="auto">
          <a:xfrm>
            <a:off x="5963242" y="2103497"/>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8" name="Oval 2487"/>
          <p:cNvSpPr>
            <a:spLocks noChangeAspect="1"/>
          </p:cNvSpPr>
          <p:nvPr/>
        </p:nvSpPr>
        <p:spPr bwMode="auto">
          <a:xfrm>
            <a:off x="6451066" y="287218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89" name="Oval 2488"/>
          <p:cNvSpPr>
            <a:spLocks noChangeAspect="1"/>
          </p:cNvSpPr>
          <p:nvPr/>
        </p:nvSpPr>
        <p:spPr bwMode="auto">
          <a:xfrm>
            <a:off x="5428514" y="2379704"/>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90" name="Oval 2489"/>
          <p:cNvSpPr>
            <a:spLocks noChangeAspect="1"/>
          </p:cNvSpPr>
          <p:nvPr/>
        </p:nvSpPr>
        <p:spPr bwMode="auto">
          <a:xfrm>
            <a:off x="2504311" y="284295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91" name="Oval 2490"/>
          <p:cNvSpPr>
            <a:spLocks noChangeAspect="1"/>
          </p:cNvSpPr>
          <p:nvPr/>
        </p:nvSpPr>
        <p:spPr bwMode="auto">
          <a:xfrm>
            <a:off x="8509935" y="3792776"/>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2492" name="Oval 2491"/>
          <p:cNvSpPr/>
          <p:nvPr/>
        </p:nvSpPr>
        <p:spPr bwMode="auto">
          <a:xfrm>
            <a:off x="281112" y="4730383"/>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1375" tIns="45687" rIns="91375" bIns="45687" numCol="1" rtlCol="0" anchor="ctr" anchorCtr="0" compatLnSpc="1">
            <a:prstTxWarp prst="textNoShape">
              <a:avLst/>
            </a:prstTxWarp>
          </a:bodyPr>
          <a:lstStyle/>
          <a:p>
            <a:pPr algn="ctr" defTabSz="913463" fontAlgn="base">
              <a:spcBef>
                <a:spcPct val="0"/>
              </a:spcBef>
              <a:spcAft>
                <a:spcPct val="0"/>
              </a:spcAft>
              <a:defRPr/>
            </a:pPr>
            <a:endParaRPr lang="en-US" sz="2198" kern="0" dirty="0">
              <a:gradFill>
                <a:gsLst>
                  <a:gs pos="0">
                    <a:srgbClr val="FFFFFF"/>
                  </a:gs>
                  <a:gs pos="100000">
                    <a:srgbClr val="FFFFFF"/>
                  </a:gs>
                </a:gsLst>
                <a:lin ang="5400000" scaled="0"/>
              </a:gradFill>
            </a:endParaRPr>
          </a:p>
        </p:txBody>
      </p:sp>
      <p:sp>
        <p:nvSpPr>
          <p:cNvPr id="2493" name="Oval 2492"/>
          <p:cNvSpPr>
            <a:spLocks noChangeAspect="1"/>
          </p:cNvSpPr>
          <p:nvPr/>
        </p:nvSpPr>
        <p:spPr bwMode="auto">
          <a:xfrm>
            <a:off x="281112" y="5306282"/>
            <a:ext cx="432371" cy="418694"/>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1363" tIns="45681" rIns="91363" bIns="45681" numCol="1" rtlCol="0" anchor="ctr" anchorCtr="0" compatLnSpc="1">
            <a:prstTxWarp prst="textNoShape">
              <a:avLst/>
            </a:prstTxWarp>
          </a:bodyPr>
          <a:lstStyle/>
          <a:p>
            <a:pPr algn="ctr" defTabSz="913287" fontAlgn="base">
              <a:spcBef>
                <a:spcPct val="0"/>
              </a:spcBef>
              <a:spcAft>
                <a:spcPct val="0"/>
              </a:spcAft>
              <a:defRPr/>
            </a:pPr>
            <a:endParaRPr lang="en-US" sz="2398" kern="0" dirty="0">
              <a:solidFill>
                <a:srgbClr val="FFFFFF"/>
              </a:solidFill>
            </a:endParaRPr>
          </a:p>
        </p:txBody>
      </p:sp>
      <p:sp>
        <p:nvSpPr>
          <p:cNvPr id="3" name="Rectangle 2"/>
          <p:cNvSpPr/>
          <p:nvPr/>
        </p:nvSpPr>
        <p:spPr>
          <a:xfrm>
            <a:off x="790348" y="4733404"/>
            <a:ext cx="1239442" cy="369204"/>
          </a:xfrm>
          <a:prstGeom prst="rect">
            <a:avLst/>
          </a:prstGeom>
        </p:spPr>
        <p:txBody>
          <a:bodyPr wrap="none">
            <a:spAutoFit/>
          </a:bodyPr>
          <a:lstStyle/>
          <a:p>
            <a:pPr defTabSz="914274"/>
            <a:r>
              <a:rPr lang="cs-CZ" altLang="ja-JP" sz="1799" smtClean="0">
                <a:solidFill>
                  <a:srgbClr val="FFFFFF"/>
                </a:solidFill>
                <a:latin typeface="Segoe UI Light" panose="020B0502040204020203" pitchFamily="34" charset="0"/>
                <a:ea typeface="メイリオ" pitchFamily="50" charset="-128"/>
                <a:cs typeface="Segoe UI Light" panose="020B0502040204020203" pitchFamily="34" charset="0"/>
              </a:rPr>
              <a:t>Datacentra</a:t>
            </a:r>
            <a:endParaRPr lang="en-US" sz="1799" dirty="0">
              <a:solidFill>
                <a:srgbClr val="FFFFFF"/>
              </a:solidFill>
            </a:endParaRPr>
          </a:p>
        </p:txBody>
      </p:sp>
      <p:sp>
        <p:nvSpPr>
          <p:cNvPr id="2494" name="Rectangle 2493"/>
          <p:cNvSpPr/>
          <p:nvPr/>
        </p:nvSpPr>
        <p:spPr>
          <a:xfrm>
            <a:off x="790347" y="5310063"/>
            <a:ext cx="2022220" cy="369204"/>
          </a:xfrm>
          <a:prstGeom prst="rect">
            <a:avLst/>
          </a:prstGeom>
        </p:spPr>
        <p:txBody>
          <a:bodyPr wrap="none">
            <a:spAutoFit/>
          </a:bodyPr>
          <a:lstStyle/>
          <a:p>
            <a:pPr defTabSz="914274"/>
            <a:r>
              <a:rPr lang="cs-CZ" altLang="ja-JP" sz="1799" smtClean="0">
                <a:solidFill>
                  <a:srgbClr val="FFFFFF"/>
                </a:solidFill>
                <a:latin typeface="Segoe UI Light" panose="020B0502040204020203" pitchFamily="34" charset="0"/>
                <a:ea typeface="メイリオ" pitchFamily="50" charset="-128"/>
                <a:cs typeface="Segoe UI Light" panose="020B0502040204020203" pitchFamily="34" charset="0"/>
              </a:rPr>
              <a:t>Regionální partneři</a:t>
            </a:r>
            <a:endParaRPr lang="en-US" sz="1799" dirty="0">
              <a:solidFill>
                <a:srgbClr val="FFFFFF"/>
              </a:solidFill>
            </a:endParaRPr>
          </a:p>
        </p:txBody>
      </p:sp>
    </p:spTree>
    <p:extLst>
      <p:ext uri="{BB962C8B-B14F-4D97-AF65-F5344CB8AC3E}">
        <p14:creationId xmlns:p14="http://schemas.microsoft.com/office/powerpoint/2010/main" val="751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456"/>
                                        </p:tgtEl>
                                        <p:attrNameLst>
                                          <p:attrName>style.visibility</p:attrName>
                                        </p:attrNameLst>
                                      </p:cBhvr>
                                      <p:to>
                                        <p:strVal val="visible"/>
                                      </p:to>
                                    </p:set>
                                    <p:animEffect transition="in" filter="fade">
                                      <p:cBhvr>
                                        <p:cTn id="7" dur="250"/>
                                        <p:tgtEl>
                                          <p:spTgt spid="2456"/>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2457"/>
                                        </p:tgtEl>
                                        <p:attrNameLst>
                                          <p:attrName>style.visibility</p:attrName>
                                        </p:attrNameLst>
                                      </p:cBhvr>
                                      <p:to>
                                        <p:strVal val="visible"/>
                                      </p:to>
                                    </p:set>
                                    <p:animEffect transition="in" filter="fade">
                                      <p:cBhvr>
                                        <p:cTn id="10" dur="250"/>
                                        <p:tgtEl>
                                          <p:spTgt spid="245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458"/>
                                        </p:tgtEl>
                                        <p:attrNameLst>
                                          <p:attrName>style.visibility</p:attrName>
                                        </p:attrNameLst>
                                      </p:cBhvr>
                                      <p:to>
                                        <p:strVal val="visible"/>
                                      </p:to>
                                    </p:set>
                                    <p:animEffect transition="in" filter="fade">
                                      <p:cBhvr>
                                        <p:cTn id="13" dur="250"/>
                                        <p:tgtEl>
                                          <p:spTgt spid="245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459"/>
                                        </p:tgtEl>
                                        <p:attrNameLst>
                                          <p:attrName>style.visibility</p:attrName>
                                        </p:attrNameLst>
                                      </p:cBhvr>
                                      <p:to>
                                        <p:strVal val="visible"/>
                                      </p:to>
                                    </p:set>
                                    <p:animEffect transition="in" filter="fade">
                                      <p:cBhvr>
                                        <p:cTn id="16" dur="250"/>
                                        <p:tgtEl>
                                          <p:spTgt spid="2459"/>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2460"/>
                                        </p:tgtEl>
                                        <p:attrNameLst>
                                          <p:attrName>style.visibility</p:attrName>
                                        </p:attrNameLst>
                                      </p:cBhvr>
                                      <p:to>
                                        <p:strVal val="visible"/>
                                      </p:to>
                                    </p:set>
                                    <p:animEffect transition="in" filter="fade">
                                      <p:cBhvr>
                                        <p:cTn id="19" dur="250"/>
                                        <p:tgtEl>
                                          <p:spTgt spid="2460"/>
                                        </p:tgtEl>
                                      </p:cBhvr>
                                    </p:animEffect>
                                  </p:childTnLst>
                                </p:cTn>
                              </p:par>
                              <p:par>
                                <p:cTn id="20" presetID="10" presetClass="entr" presetSubtype="0" fill="hold" grpId="0" nodeType="withEffect">
                                  <p:stCondLst>
                                    <p:cond delay="350"/>
                                  </p:stCondLst>
                                  <p:childTnLst>
                                    <p:set>
                                      <p:cBhvr>
                                        <p:cTn id="21" dur="1" fill="hold">
                                          <p:stCondLst>
                                            <p:cond delay="0"/>
                                          </p:stCondLst>
                                        </p:cTn>
                                        <p:tgtEl>
                                          <p:spTgt spid="2461"/>
                                        </p:tgtEl>
                                        <p:attrNameLst>
                                          <p:attrName>style.visibility</p:attrName>
                                        </p:attrNameLst>
                                      </p:cBhvr>
                                      <p:to>
                                        <p:strVal val="visible"/>
                                      </p:to>
                                    </p:set>
                                    <p:animEffect transition="in" filter="fade">
                                      <p:cBhvr>
                                        <p:cTn id="22" dur="250"/>
                                        <p:tgtEl>
                                          <p:spTgt spid="2461"/>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462"/>
                                        </p:tgtEl>
                                        <p:attrNameLst>
                                          <p:attrName>style.visibility</p:attrName>
                                        </p:attrNameLst>
                                      </p:cBhvr>
                                      <p:to>
                                        <p:strVal val="visible"/>
                                      </p:to>
                                    </p:set>
                                    <p:animEffect transition="in" filter="fade">
                                      <p:cBhvr>
                                        <p:cTn id="25" dur="250"/>
                                        <p:tgtEl>
                                          <p:spTgt spid="246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463"/>
                                        </p:tgtEl>
                                        <p:attrNameLst>
                                          <p:attrName>style.visibility</p:attrName>
                                        </p:attrNameLst>
                                      </p:cBhvr>
                                      <p:to>
                                        <p:strVal val="visible"/>
                                      </p:to>
                                    </p:set>
                                    <p:animEffect transition="in" filter="fade">
                                      <p:cBhvr>
                                        <p:cTn id="28" dur="250"/>
                                        <p:tgtEl>
                                          <p:spTgt spid="2463"/>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464"/>
                                        </p:tgtEl>
                                        <p:attrNameLst>
                                          <p:attrName>style.visibility</p:attrName>
                                        </p:attrNameLst>
                                      </p:cBhvr>
                                      <p:to>
                                        <p:strVal val="visible"/>
                                      </p:to>
                                    </p:set>
                                    <p:animEffect transition="in" filter="fade">
                                      <p:cBhvr>
                                        <p:cTn id="31" dur="250"/>
                                        <p:tgtEl>
                                          <p:spTgt spid="246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465"/>
                                        </p:tgtEl>
                                        <p:attrNameLst>
                                          <p:attrName>style.visibility</p:attrName>
                                        </p:attrNameLst>
                                      </p:cBhvr>
                                      <p:to>
                                        <p:strVal val="visible"/>
                                      </p:to>
                                    </p:set>
                                    <p:animEffect transition="in" filter="fade">
                                      <p:cBhvr>
                                        <p:cTn id="34" dur="250"/>
                                        <p:tgtEl>
                                          <p:spTgt spid="246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466"/>
                                        </p:tgtEl>
                                        <p:attrNameLst>
                                          <p:attrName>style.visibility</p:attrName>
                                        </p:attrNameLst>
                                      </p:cBhvr>
                                      <p:to>
                                        <p:strVal val="visible"/>
                                      </p:to>
                                    </p:set>
                                    <p:animEffect transition="in" filter="fade">
                                      <p:cBhvr>
                                        <p:cTn id="37" dur="250"/>
                                        <p:tgtEl>
                                          <p:spTgt spid="2466"/>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67"/>
                                        </p:tgtEl>
                                        <p:attrNameLst>
                                          <p:attrName>style.visibility</p:attrName>
                                        </p:attrNameLst>
                                      </p:cBhvr>
                                      <p:to>
                                        <p:strVal val="visible"/>
                                      </p:to>
                                    </p:set>
                                    <p:animEffect transition="in" filter="fade">
                                      <p:cBhvr>
                                        <p:cTn id="40" dur="250"/>
                                        <p:tgtEl>
                                          <p:spTgt spid="246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468"/>
                                        </p:tgtEl>
                                        <p:attrNameLst>
                                          <p:attrName>style.visibility</p:attrName>
                                        </p:attrNameLst>
                                      </p:cBhvr>
                                      <p:to>
                                        <p:strVal val="visible"/>
                                      </p:to>
                                    </p:set>
                                    <p:animEffect transition="in" filter="fade">
                                      <p:cBhvr>
                                        <p:cTn id="43" dur="250"/>
                                        <p:tgtEl>
                                          <p:spTgt spid="246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69"/>
                                        </p:tgtEl>
                                        <p:attrNameLst>
                                          <p:attrName>style.visibility</p:attrName>
                                        </p:attrNameLst>
                                      </p:cBhvr>
                                      <p:to>
                                        <p:strVal val="visible"/>
                                      </p:to>
                                    </p:set>
                                    <p:animEffect transition="in" filter="fade">
                                      <p:cBhvr>
                                        <p:cTn id="46" dur="250"/>
                                        <p:tgtEl>
                                          <p:spTgt spid="2469"/>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470"/>
                                        </p:tgtEl>
                                        <p:attrNameLst>
                                          <p:attrName>style.visibility</p:attrName>
                                        </p:attrNameLst>
                                      </p:cBhvr>
                                      <p:to>
                                        <p:strVal val="visible"/>
                                      </p:to>
                                    </p:set>
                                    <p:animEffect transition="in" filter="fade">
                                      <p:cBhvr>
                                        <p:cTn id="49" dur="250"/>
                                        <p:tgtEl>
                                          <p:spTgt spid="2470"/>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471"/>
                                        </p:tgtEl>
                                        <p:attrNameLst>
                                          <p:attrName>style.visibility</p:attrName>
                                        </p:attrNameLst>
                                      </p:cBhvr>
                                      <p:to>
                                        <p:strVal val="visible"/>
                                      </p:to>
                                    </p:set>
                                    <p:animEffect transition="in" filter="fade">
                                      <p:cBhvr>
                                        <p:cTn id="52" dur="250"/>
                                        <p:tgtEl>
                                          <p:spTgt spid="2471"/>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 presetClass="entr" presetSubtype="0" fill="hold" grpId="0" nodeType="withEffect">
                                  <p:stCondLst>
                                    <p:cond delay="0"/>
                                  </p:stCondLst>
                                  <p:childTnLst>
                                    <p:set>
                                      <p:cBhvr>
                                        <p:cTn id="57" dur="1" fill="hold">
                                          <p:stCondLst>
                                            <p:cond delay="249"/>
                                          </p:stCondLst>
                                        </p:cTn>
                                        <p:tgtEl>
                                          <p:spTgt spid="2473"/>
                                        </p:tgtEl>
                                        <p:attrNameLst>
                                          <p:attrName>style.visibility</p:attrName>
                                        </p:attrNameLst>
                                      </p:cBhvr>
                                      <p:to>
                                        <p:strVal val="visible"/>
                                      </p:to>
                                    </p:set>
                                  </p:childTnLst>
                                </p:cTn>
                              </p:par>
                              <p:par>
                                <p:cTn id="58" presetID="6" presetClass="emph" presetSubtype="0" accel="100000" autoRev="1" fill="hold" grpId="1" nodeType="withEffect">
                                  <p:stCondLst>
                                    <p:cond delay="0"/>
                                  </p:stCondLst>
                                  <p:childTnLst>
                                    <p:animScale>
                                      <p:cBhvr>
                                        <p:cTn id="59" dur="250" fill="hold"/>
                                        <p:tgtEl>
                                          <p:spTgt spid="2473"/>
                                        </p:tgtEl>
                                      </p:cBhvr>
                                      <p:by x="0" y="0"/>
                                    </p:animScale>
                                  </p:childTnLst>
                                </p:cTn>
                              </p:par>
                              <p:par>
                                <p:cTn id="60" presetID="1" presetClass="entr" presetSubtype="0" fill="hold" grpId="0" nodeType="withEffect">
                                  <p:stCondLst>
                                    <p:cond delay="100"/>
                                  </p:stCondLst>
                                  <p:childTnLst>
                                    <p:set>
                                      <p:cBhvr>
                                        <p:cTn id="61" dur="1" fill="hold">
                                          <p:stCondLst>
                                            <p:cond delay="249"/>
                                          </p:stCondLst>
                                        </p:cTn>
                                        <p:tgtEl>
                                          <p:spTgt spid="2490"/>
                                        </p:tgtEl>
                                        <p:attrNameLst>
                                          <p:attrName>style.visibility</p:attrName>
                                        </p:attrNameLst>
                                      </p:cBhvr>
                                      <p:to>
                                        <p:strVal val="visible"/>
                                      </p:to>
                                    </p:set>
                                  </p:childTnLst>
                                </p:cTn>
                              </p:par>
                              <p:par>
                                <p:cTn id="62" presetID="6" presetClass="emph" presetSubtype="0" accel="100000" autoRev="1" fill="hold" grpId="1" nodeType="withEffect">
                                  <p:stCondLst>
                                    <p:cond delay="100"/>
                                  </p:stCondLst>
                                  <p:childTnLst>
                                    <p:animScale>
                                      <p:cBhvr>
                                        <p:cTn id="63" dur="250" fill="hold"/>
                                        <p:tgtEl>
                                          <p:spTgt spid="2490"/>
                                        </p:tgtEl>
                                      </p:cBhvr>
                                      <p:by x="0" y="0"/>
                                    </p:animScale>
                                  </p:childTnLst>
                                </p:cTn>
                              </p:par>
                              <p:par>
                                <p:cTn id="64" presetID="1" presetClass="entr" presetSubtype="0" fill="hold" grpId="0" nodeType="withEffect">
                                  <p:stCondLst>
                                    <p:cond delay="200"/>
                                  </p:stCondLst>
                                  <p:childTnLst>
                                    <p:set>
                                      <p:cBhvr>
                                        <p:cTn id="65" dur="1" fill="hold">
                                          <p:stCondLst>
                                            <p:cond delay="249"/>
                                          </p:stCondLst>
                                        </p:cTn>
                                        <p:tgtEl>
                                          <p:spTgt spid="1237"/>
                                        </p:tgtEl>
                                        <p:attrNameLst>
                                          <p:attrName>style.visibility</p:attrName>
                                        </p:attrNameLst>
                                      </p:cBhvr>
                                      <p:to>
                                        <p:strVal val="visible"/>
                                      </p:to>
                                    </p:set>
                                  </p:childTnLst>
                                </p:cTn>
                              </p:par>
                              <p:par>
                                <p:cTn id="66" presetID="6" presetClass="emph" presetSubtype="0" accel="100000" autoRev="1" fill="hold" grpId="1" nodeType="withEffect">
                                  <p:stCondLst>
                                    <p:cond delay="200"/>
                                  </p:stCondLst>
                                  <p:childTnLst>
                                    <p:animScale>
                                      <p:cBhvr>
                                        <p:cTn id="67" dur="250" fill="hold"/>
                                        <p:tgtEl>
                                          <p:spTgt spid="1237"/>
                                        </p:tgtEl>
                                      </p:cBhvr>
                                      <p:by x="0" y="0"/>
                                    </p:animScale>
                                  </p:childTnLst>
                                </p:cTn>
                              </p:par>
                              <p:par>
                                <p:cTn id="68" presetID="1" presetClass="entr" presetSubtype="0" fill="hold" grpId="0" nodeType="withEffect">
                                  <p:stCondLst>
                                    <p:cond delay="300"/>
                                  </p:stCondLst>
                                  <p:childTnLst>
                                    <p:set>
                                      <p:cBhvr>
                                        <p:cTn id="69" dur="1" fill="hold">
                                          <p:stCondLst>
                                            <p:cond delay="249"/>
                                          </p:stCondLst>
                                        </p:cTn>
                                        <p:tgtEl>
                                          <p:spTgt spid="2455"/>
                                        </p:tgtEl>
                                        <p:attrNameLst>
                                          <p:attrName>style.visibility</p:attrName>
                                        </p:attrNameLst>
                                      </p:cBhvr>
                                      <p:to>
                                        <p:strVal val="visible"/>
                                      </p:to>
                                    </p:set>
                                  </p:childTnLst>
                                </p:cTn>
                              </p:par>
                              <p:par>
                                <p:cTn id="70" presetID="6" presetClass="emph" presetSubtype="0" accel="100000" autoRev="1" fill="hold" grpId="1" nodeType="withEffect">
                                  <p:stCondLst>
                                    <p:cond delay="300"/>
                                  </p:stCondLst>
                                  <p:childTnLst>
                                    <p:animScale>
                                      <p:cBhvr>
                                        <p:cTn id="71" dur="250" fill="hold"/>
                                        <p:tgtEl>
                                          <p:spTgt spid="2455"/>
                                        </p:tgtEl>
                                      </p:cBhvr>
                                      <p:by x="0" y="0"/>
                                    </p:animScale>
                                  </p:childTnLst>
                                </p:cTn>
                              </p:par>
                              <p:par>
                                <p:cTn id="72" presetID="1" presetClass="entr" presetSubtype="0" fill="hold" grpId="0" nodeType="withEffect">
                                  <p:stCondLst>
                                    <p:cond delay="400"/>
                                  </p:stCondLst>
                                  <p:childTnLst>
                                    <p:set>
                                      <p:cBhvr>
                                        <p:cTn id="73" dur="1" fill="hold">
                                          <p:stCondLst>
                                            <p:cond delay="249"/>
                                          </p:stCondLst>
                                        </p:cTn>
                                        <p:tgtEl>
                                          <p:spTgt spid="2472"/>
                                        </p:tgtEl>
                                        <p:attrNameLst>
                                          <p:attrName>style.visibility</p:attrName>
                                        </p:attrNameLst>
                                      </p:cBhvr>
                                      <p:to>
                                        <p:strVal val="visible"/>
                                      </p:to>
                                    </p:set>
                                  </p:childTnLst>
                                </p:cTn>
                              </p:par>
                              <p:par>
                                <p:cTn id="74" presetID="6" presetClass="emph" presetSubtype="0" accel="100000" autoRev="1" fill="hold" grpId="1" nodeType="withEffect">
                                  <p:stCondLst>
                                    <p:cond delay="400"/>
                                  </p:stCondLst>
                                  <p:childTnLst>
                                    <p:animScale>
                                      <p:cBhvr>
                                        <p:cTn id="75" dur="250" fill="hold"/>
                                        <p:tgtEl>
                                          <p:spTgt spid="2472"/>
                                        </p:tgtEl>
                                      </p:cBhvr>
                                      <p:by x="0" y="0"/>
                                    </p:animScale>
                                  </p:childTnLst>
                                </p:cTn>
                              </p:par>
                              <p:par>
                                <p:cTn id="76" presetID="1" presetClass="entr" presetSubtype="0" fill="hold" grpId="0" nodeType="withEffect">
                                  <p:stCondLst>
                                    <p:cond delay="500"/>
                                  </p:stCondLst>
                                  <p:childTnLst>
                                    <p:set>
                                      <p:cBhvr>
                                        <p:cTn id="77" dur="1" fill="hold">
                                          <p:stCondLst>
                                            <p:cond delay="249"/>
                                          </p:stCondLst>
                                        </p:cTn>
                                        <p:tgtEl>
                                          <p:spTgt spid="2474"/>
                                        </p:tgtEl>
                                        <p:attrNameLst>
                                          <p:attrName>style.visibility</p:attrName>
                                        </p:attrNameLst>
                                      </p:cBhvr>
                                      <p:to>
                                        <p:strVal val="visible"/>
                                      </p:to>
                                    </p:set>
                                  </p:childTnLst>
                                </p:cTn>
                              </p:par>
                              <p:par>
                                <p:cTn id="78" presetID="6" presetClass="emph" presetSubtype="0" accel="100000" autoRev="1" fill="hold" grpId="1" nodeType="withEffect">
                                  <p:stCondLst>
                                    <p:cond delay="500"/>
                                  </p:stCondLst>
                                  <p:childTnLst>
                                    <p:animScale>
                                      <p:cBhvr>
                                        <p:cTn id="79" dur="250" fill="hold"/>
                                        <p:tgtEl>
                                          <p:spTgt spid="2474"/>
                                        </p:tgtEl>
                                      </p:cBhvr>
                                      <p:by x="0" y="0"/>
                                    </p:animScale>
                                  </p:childTnLst>
                                </p:cTn>
                              </p:par>
                              <p:par>
                                <p:cTn id="80" presetID="1" presetClass="entr" presetSubtype="0" fill="hold" grpId="0" nodeType="withEffect">
                                  <p:stCondLst>
                                    <p:cond delay="600"/>
                                  </p:stCondLst>
                                  <p:childTnLst>
                                    <p:set>
                                      <p:cBhvr>
                                        <p:cTn id="81" dur="1" fill="hold">
                                          <p:stCondLst>
                                            <p:cond delay="249"/>
                                          </p:stCondLst>
                                        </p:cTn>
                                        <p:tgtEl>
                                          <p:spTgt spid="2475"/>
                                        </p:tgtEl>
                                        <p:attrNameLst>
                                          <p:attrName>style.visibility</p:attrName>
                                        </p:attrNameLst>
                                      </p:cBhvr>
                                      <p:to>
                                        <p:strVal val="visible"/>
                                      </p:to>
                                    </p:set>
                                  </p:childTnLst>
                                </p:cTn>
                              </p:par>
                              <p:par>
                                <p:cTn id="82" presetID="6" presetClass="emph" presetSubtype="0" accel="100000" autoRev="1" fill="hold" grpId="1" nodeType="withEffect">
                                  <p:stCondLst>
                                    <p:cond delay="600"/>
                                  </p:stCondLst>
                                  <p:childTnLst>
                                    <p:animScale>
                                      <p:cBhvr>
                                        <p:cTn id="83" dur="250" fill="hold"/>
                                        <p:tgtEl>
                                          <p:spTgt spid="2475"/>
                                        </p:tgtEl>
                                      </p:cBhvr>
                                      <p:by x="0" y="0"/>
                                    </p:animScale>
                                  </p:childTnLst>
                                </p:cTn>
                              </p:par>
                              <p:par>
                                <p:cTn id="84" presetID="1" presetClass="entr" presetSubtype="0" fill="hold" grpId="0" nodeType="withEffect">
                                  <p:stCondLst>
                                    <p:cond delay="700"/>
                                  </p:stCondLst>
                                  <p:childTnLst>
                                    <p:set>
                                      <p:cBhvr>
                                        <p:cTn id="85" dur="1" fill="hold">
                                          <p:stCondLst>
                                            <p:cond delay="249"/>
                                          </p:stCondLst>
                                        </p:cTn>
                                        <p:tgtEl>
                                          <p:spTgt spid="2476"/>
                                        </p:tgtEl>
                                        <p:attrNameLst>
                                          <p:attrName>style.visibility</p:attrName>
                                        </p:attrNameLst>
                                      </p:cBhvr>
                                      <p:to>
                                        <p:strVal val="visible"/>
                                      </p:to>
                                    </p:set>
                                  </p:childTnLst>
                                </p:cTn>
                              </p:par>
                              <p:par>
                                <p:cTn id="86" presetID="6" presetClass="emph" presetSubtype="0" accel="100000" autoRev="1" fill="hold" grpId="1" nodeType="withEffect">
                                  <p:stCondLst>
                                    <p:cond delay="700"/>
                                  </p:stCondLst>
                                  <p:childTnLst>
                                    <p:animScale>
                                      <p:cBhvr>
                                        <p:cTn id="87" dur="250" fill="hold"/>
                                        <p:tgtEl>
                                          <p:spTgt spid="2476"/>
                                        </p:tgtEl>
                                      </p:cBhvr>
                                      <p:by x="0" y="0"/>
                                    </p:animScale>
                                  </p:childTnLst>
                                </p:cTn>
                              </p:par>
                              <p:par>
                                <p:cTn id="88" presetID="1" presetClass="entr" presetSubtype="0" fill="hold" grpId="0" nodeType="withEffect">
                                  <p:stCondLst>
                                    <p:cond delay="800"/>
                                  </p:stCondLst>
                                  <p:childTnLst>
                                    <p:set>
                                      <p:cBhvr>
                                        <p:cTn id="89" dur="1" fill="hold">
                                          <p:stCondLst>
                                            <p:cond delay="249"/>
                                          </p:stCondLst>
                                        </p:cTn>
                                        <p:tgtEl>
                                          <p:spTgt spid="2477"/>
                                        </p:tgtEl>
                                        <p:attrNameLst>
                                          <p:attrName>style.visibility</p:attrName>
                                        </p:attrNameLst>
                                      </p:cBhvr>
                                      <p:to>
                                        <p:strVal val="visible"/>
                                      </p:to>
                                    </p:set>
                                  </p:childTnLst>
                                </p:cTn>
                              </p:par>
                              <p:par>
                                <p:cTn id="90" presetID="6" presetClass="emph" presetSubtype="0" accel="100000" autoRev="1" fill="hold" grpId="1" nodeType="withEffect">
                                  <p:stCondLst>
                                    <p:cond delay="800"/>
                                  </p:stCondLst>
                                  <p:childTnLst>
                                    <p:animScale>
                                      <p:cBhvr>
                                        <p:cTn id="91" dur="250" fill="hold"/>
                                        <p:tgtEl>
                                          <p:spTgt spid="2477"/>
                                        </p:tgtEl>
                                      </p:cBhvr>
                                      <p:by x="0" y="0"/>
                                    </p:animScale>
                                  </p:childTnLst>
                                </p:cTn>
                              </p:par>
                              <p:par>
                                <p:cTn id="92" presetID="1" presetClass="entr" presetSubtype="0" fill="hold" grpId="0" nodeType="withEffect">
                                  <p:stCondLst>
                                    <p:cond delay="900"/>
                                  </p:stCondLst>
                                  <p:childTnLst>
                                    <p:set>
                                      <p:cBhvr>
                                        <p:cTn id="93" dur="1" fill="hold">
                                          <p:stCondLst>
                                            <p:cond delay="249"/>
                                          </p:stCondLst>
                                        </p:cTn>
                                        <p:tgtEl>
                                          <p:spTgt spid="2478"/>
                                        </p:tgtEl>
                                        <p:attrNameLst>
                                          <p:attrName>style.visibility</p:attrName>
                                        </p:attrNameLst>
                                      </p:cBhvr>
                                      <p:to>
                                        <p:strVal val="visible"/>
                                      </p:to>
                                    </p:set>
                                  </p:childTnLst>
                                </p:cTn>
                              </p:par>
                              <p:par>
                                <p:cTn id="94" presetID="6" presetClass="emph" presetSubtype="0" accel="100000" autoRev="1" fill="hold" grpId="1" nodeType="withEffect">
                                  <p:stCondLst>
                                    <p:cond delay="900"/>
                                  </p:stCondLst>
                                  <p:childTnLst>
                                    <p:animScale>
                                      <p:cBhvr>
                                        <p:cTn id="95" dur="250" fill="hold"/>
                                        <p:tgtEl>
                                          <p:spTgt spid="2478"/>
                                        </p:tgtEl>
                                      </p:cBhvr>
                                      <p:by x="0" y="0"/>
                                    </p:animScale>
                                  </p:childTnLst>
                                </p:cTn>
                              </p:par>
                              <p:par>
                                <p:cTn id="96" presetID="1" presetClass="entr" presetSubtype="0" fill="hold" grpId="0" nodeType="withEffect">
                                  <p:stCondLst>
                                    <p:cond delay="1000"/>
                                  </p:stCondLst>
                                  <p:childTnLst>
                                    <p:set>
                                      <p:cBhvr>
                                        <p:cTn id="97" dur="1" fill="hold">
                                          <p:stCondLst>
                                            <p:cond delay="249"/>
                                          </p:stCondLst>
                                        </p:cTn>
                                        <p:tgtEl>
                                          <p:spTgt spid="2479"/>
                                        </p:tgtEl>
                                        <p:attrNameLst>
                                          <p:attrName>style.visibility</p:attrName>
                                        </p:attrNameLst>
                                      </p:cBhvr>
                                      <p:to>
                                        <p:strVal val="visible"/>
                                      </p:to>
                                    </p:set>
                                  </p:childTnLst>
                                </p:cTn>
                              </p:par>
                              <p:par>
                                <p:cTn id="98" presetID="6" presetClass="emph" presetSubtype="0" accel="100000" autoRev="1" fill="hold" grpId="1" nodeType="withEffect">
                                  <p:stCondLst>
                                    <p:cond delay="1000"/>
                                  </p:stCondLst>
                                  <p:childTnLst>
                                    <p:animScale>
                                      <p:cBhvr>
                                        <p:cTn id="99" dur="250" fill="hold"/>
                                        <p:tgtEl>
                                          <p:spTgt spid="2479"/>
                                        </p:tgtEl>
                                      </p:cBhvr>
                                      <p:by x="0" y="0"/>
                                    </p:animScale>
                                  </p:childTnLst>
                                </p:cTn>
                              </p:par>
                              <p:par>
                                <p:cTn id="100" presetID="1" presetClass="entr" presetSubtype="0" fill="hold" grpId="0" nodeType="withEffect">
                                  <p:stCondLst>
                                    <p:cond delay="1100"/>
                                  </p:stCondLst>
                                  <p:childTnLst>
                                    <p:set>
                                      <p:cBhvr>
                                        <p:cTn id="101" dur="1" fill="hold">
                                          <p:stCondLst>
                                            <p:cond delay="249"/>
                                          </p:stCondLst>
                                        </p:cTn>
                                        <p:tgtEl>
                                          <p:spTgt spid="2480"/>
                                        </p:tgtEl>
                                        <p:attrNameLst>
                                          <p:attrName>style.visibility</p:attrName>
                                        </p:attrNameLst>
                                      </p:cBhvr>
                                      <p:to>
                                        <p:strVal val="visible"/>
                                      </p:to>
                                    </p:set>
                                  </p:childTnLst>
                                </p:cTn>
                              </p:par>
                              <p:par>
                                <p:cTn id="102" presetID="6" presetClass="emph" presetSubtype="0" accel="100000" autoRev="1" fill="hold" grpId="1" nodeType="withEffect">
                                  <p:stCondLst>
                                    <p:cond delay="1100"/>
                                  </p:stCondLst>
                                  <p:childTnLst>
                                    <p:animScale>
                                      <p:cBhvr>
                                        <p:cTn id="103" dur="250" fill="hold"/>
                                        <p:tgtEl>
                                          <p:spTgt spid="2480"/>
                                        </p:tgtEl>
                                      </p:cBhvr>
                                      <p:by x="0" y="0"/>
                                    </p:animScale>
                                  </p:childTnLst>
                                </p:cTn>
                              </p:par>
                              <p:par>
                                <p:cTn id="104" presetID="1" presetClass="entr" presetSubtype="0" fill="hold" grpId="0" nodeType="withEffect">
                                  <p:stCondLst>
                                    <p:cond delay="1200"/>
                                  </p:stCondLst>
                                  <p:childTnLst>
                                    <p:set>
                                      <p:cBhvr>
                                        <p:cTn id="105" dur="1" fill="hold">
                                          <p:stCondLst>
                                            <p:cond delay="249"/>
                                          </p:stCondLst>
                                        </p:cTn>
                                        <p:tgtEl>
                                          <p:spTgt spid="2481"/>
                                        </p:tgtEl>
                                        <p:attrNameLst>
                                          <p:attrName>style.visibility</p:attrName>
                                        </p:attrNameLst>
                                      </p:cBhvr>
                                      <p:to>
                                        <p:strVal val="visible"/>
                                      </p:to>
                                    </p:set>
                                  </p:childTnLst>
                                </p:cTn>
                              </p:par>
                              <p:par>
                                <p:cTn id="106" presetID="6" presetClass="emph" presetSubtype="0" accel="100000" autoRev="1" fill="hold" grpId="1" nodeType="withEffect">
                                  <p:stCondLst>
                                    <p:cond delay="1200"/>
                                  </p:stCondLst>
                                  <p:childTnLst>
                                    <p:animScale>
                                      <p:cBhvr>
                                        <p:cTn id="107" dur="250" fill="hold"/>
                                        <p:tgtEl>
                                          <p:spTgt spid="2481"/>
                                        </p:tgtEl>
                                      </p:cBhvr>
                                      <p:by x="0" y="0"/>
                                    </p:animScale>
                                  </p:childTnLst>
                                </p:cTn>
                              </p:par>
                              <p:par>
                                <p:cTn id="108" presetID="1" presetClass="entr" presetSubtype="0" fill="hold" grpId="0" nodeType="withEffect">
                                  <p:stCondLst>
                                    <p:cond delay="1300"/>
                                  </p:stCondLst>
                                  <p:childTnLst>
                                    <p:set>
                                      <p:cBhvr>
                                        <p:cTn id="109" dur="1" fill="hold">
                                          <p:stCondLst>
                                            <p:cond delay="249"/>
                                          </p:stCondLst>
                                        </p:cTn>
                                        <p:tgtEl>
                                          <p:spTgt spid="2482"/>
                                        </p:tgtEl>
                                        <p:attrNameLst>
                                          <p:attrName>style.visibility</p:attrName>
                                        </p:attrNameLst>
                                      </p:cBhvr>
                                      <p:to>
                                        <p:strVal val="visible"/>
                                      </p:to>
                                    </p:set>
                                  </p:childTnLst>
                                </p:cTn>
                              </p:par>
                              <p:par>
                                <p:cTn id="110" presetID="6" presetClass="emph" presetSubtype="0" accel="100000" autoRev="1" fill="hold" grpId="1" nodeType="withEffect">
                                  <p:stCondLst>
                                    <p:cond delay="1300"/>
                                  </p:stCondLst>
                                  <p:childTnLst>
                                    <p:animScale>
                                      <p:cBhvr>
                                        <p:cTn id="111" dur="250" fill="hold"/>
                                        <p:tgtEl>
                                          <p:spTgt spid="2482"/>
                                        </p:tgtEl>
                                      </p:cBhvr>
                                      <p:by x="0" y="0"/>
                                    </p:animScale>
                                  </p:childTnLst>
                                </p:cTn>
                              </p:par>
                              <p:par>
                                <p:cTn id="112" presetID="1" presetClass="entr" presetSubtype="0" fill="hold" grpId="0" nodeType="withEffect">
                                  <p:stCondLst>
                                    <p:cond delay="1500"/>
                                  </p:stCondLst>
                                  <p:childTnLst>
                                    <p:set>
                                      <p:cBhvr>
                                        <p:cTn id="113" dur="1" fill="hold">
                                          <p:stCondLst>
                                            <p:cond delay="249"/>
                                          </p:stCondLst>
                                        </p:cTn>
                                        <p:tgtEl>
                                          <p:spTgt spid="2483"/>
                                        </p:tgtEl>
                                        <p:attrNameLst>
                                          <p:attrName>style.visibility</p:attrName>
                                        </p:attrNameLst>
                                      </p:cBhvr>
                                      <p:to>
                                        <p:strVal val="visible"/>
                                      </p:to>
                                    </p:set>
                                  </p:childTnLst>
                                </p:cTn>
                              </p:par>
                              <p:par>
                                <p:cTn id="114" presetID="6" presetClass="emph" presetSubtype="0" accel="100000" autoRev="1" fill="hold" grpId="1" nodeType="withEffect">
                                  <p:stCondLst>
                                    <p:cond delay="1500"/>
                                  </p:stCondLst>
                                  <p:childTnLst>
                                    <p:animScale>
                                      <p:cBhvr>
                                        <p:cTn id="115" dur="250" fill="hold"/>
                                        <p:tgtEl>
                                          <p:spTgt spid="2483"/>
                                        </p:tgtEl>
                                      </p:cBhvr>
                                      <p:by x="0" y="0"/>
                                    </p:animScale>
                                  </p:childTnLst>
                                </p:cTn>
                              </p:par>
                              <p:par>
                                <p:cTn id="116" presetID="1" presetClass="entr" presetSubtype="0" fill="hold" grpId="0" nodeType="withEffect">
                                  <p:stCondLst>
                                    <p:cond delay="1600"/>
                                  </p:stCondLst>
                                  <p:childTnLst>
                                    <p:set>
                                      <p:cBhvr>
                                        <p:cTn id="117" dur="1" fill="hold">
                                          <p:stCondLst>
                                            <p:cond delay="249"/>
                                          </p:stCondLst>
                                        </p:cTn>
                                        <p:tgtEl>
                                          <p:spTgt spid="2484"/>
                                        </p:tgtEl>
                                        <p:attrNameLst>
                                          <p:attrName>style.visibility</p:attrName>
                                        </p:attrNameLst>
                                      </p:cBhvr>
                                      <p:to>
                                        <p:strVal val="visible"/>
                                      </p:to>
                                    </p:set>
                                  </p:childTnLst>
                                </p:cTn>
                              </p:par>
                              <p:par>
                                <p:cTn id="118" presetID="6" presetClass="emph" presetSubtype="0" accel="100000" autoRev="1" fill="hold" grpId="1" nodeType="withEffect">
                                  <p:stCondLst>
                                    <p:cond delay="1600"/>
                                  </p:stCondLst>
                                  <p:childTnLst>
                                    <p:animScale>
                                      <p:cBhvr>
                                        <p:cTn id="119" dur="250" fill="hold"/>
                                        <p:tgtEl>
                                          <p:spTgt spid="2484"/>
                                        </p:tgtEl>
                                      </p:cBhvr>
                                      <p:by x="0" y="0"/>
                                    </p:animScale>
                                  </p:childTnLst>
                                </p:cTn>
                              </p:par>
                              <p:par>
                                <p:cTn id="120" presetID="1" presetClass="entr" presetSubtype="0" fill="hold" grpId="0" nodeType="withEffect">
                                  <p:stCondLst>
                                    <p:cond delay="1700"/>
                                  </p:stCondLst>
                                  <p:childTnLst>
                                    <p:set>
                                      <p:cBhvr>
                                        <p:cTn id="121" dur="1" fill="hold">
                                          <p:stCondLst>
                                            <p:cond delay="249"/>
                                          </p:stCondLst>
                                        </p:cTn>
                                        <p:tgtEl>
                                          <p:spTgt spid="2485"/>
                                        </p:tgtEl>
                                        <p:attrNameLst>
                                          <p:attrName>style.visibility</p:attrName>
                                        </p:attrNameLst>
                                      </p:cBhvr>
                                      <p:to>
                                        <p:strVal val="visible"/>
                                      </p:to>
                                    </p:set>
                                  </p:childTnLst>
                                </p:cTn>
                              </p:par>
                              <p:par>
                                <p:cTn id="122" presetID="6" presetClass="emph" presetSubtype="0" accel="100000" autoRev="1" fill="hold" grpId="1" nodeType="withEffect">
                                  <p:stCondLst>
                                    <p:cond delay="1700"/>
                                  </p:stCondLst>
                                  <p:childTnLst>
                                    <p:animScale>
                                      <p:cBhvr>
                                        <p:cTn id="123" dur="250" fill="hold"/>
                                        <p:tgtEl>
                                          <p:spTgt spid="2485"/>
                                        </p:tgtEl>
                                      </p:cBhvr>
                                      <p:by x="0" y="0"/>
                                    </p:animScale>
                                  </p:childTnLst>
                                </p:cTn>
                              </p:par>
                              <p:par>
                                <p:cTn id="124" presetID="1" presetClass="entr" presetSubtype="0" fill="hold" grpId="0" nodeType="withEffect">
                                  <p:stCondLst>
                                    <p:cond delay="1900"/>
                                  </p:stCondLst>
                                  <p:childTnLst>
                                    <p:set>
                                      <p:cBhvr>
                                        <p:cTn id="125" dur="1" fill="hold">
                                          <p:stCondLst>
                                            <p:cond delay="249"/>
                                          </p:stCondLst>
                                        </p:cTn>
                                        <p:tgtEl>
                                          <p:spTgt spid="2486"/>
                                        </p:tgtEl>
                                        <p:attrNameLst>
                                          <p:attrName>style.visibility</p:attrName>
                                        </p:attrNameLst>
                                      </p:cBhvr>
                                      <p:to>
                                        <p:strVal val="visible"/>
                                      </p:to>
                                    </p:set>
                                  </p:childTnLst>
                                </p:cTn>
                              </p:par>
                              <p:par>
                                <p:cTn id="126" presetID="6" presetClass="emph" presetSubtype="0" accel="100000" autoRev="1" fill="hold" grpId="1" nodeType="withEffect">
                                  <p:stCondLst>
                                    <p:cond delay="1900"/>
                                  </p:stCondLst>
                                  <p:childTnLst>
                                    <p:animScale>
                                      <p:cBhvr>
                                        <p:cTn id="127" dur="250" fill="hold"/>
                                        <p:tgtEl>
                                          <p:spTgt spid="2486"/>
                                        </p:tgtEl>
                                      </p:cBhvr>
                                      <p:by x="0" y="0"/>
                                    </p:animScale>
                                  </p:childTnLst>
                                </p:cTn>
                              </p:par>
                              <p:par>
                                <p:cTn id="128" presetID="1" presetClass="entr" presetSubtype="0" fill="hold" grpId="0" nodeType="withEffect">
                                  <p:stCondLst>
                                    <p:cond delay="2000"/>
                                  </p:stCondLst>
                                  <p:childTnLst>
                                    <p:set>
                                      <p:cBhvr>
                                        <p:cTn id="129" dur="1" fill="hold">
                                          <p:stCondLst>
                                            <p:cond delay="249"/>
                                          </p:stCondLst>
                                        </p:cTn>
                                        <p:tgtEl>
                                          <p:spTgt spid="2487"/>
                                        </p:tgtEl>
                                        <p:attrNameLst>
                                          <p:attrName>style.visibility</p:attrName>
                                        </p:attrNameLst>
                                      </p:cBhvr>
                                      <p:to>
                                        <p:strVal val="visible"/>
                                      </p:to>
                                    </p:set>
                                  </p:childTnLst>
                                </p:cTn>
                              </p:par>
                              <p:par>
                                <p:cTn id="130" presetID="6" presetClass="emph" presetSubtype="0" accel="100000" autoRev="1" fill="hold" grpId="1" nodeType="withEffect">
                                  <p:stCondLst>
                                    <p:cond delay="2000"/>
                                  </p:stCondLst>
                                  <p:childTnLst>
                                    <p:animScale>
                                      <p:cBhvr>
                                        <p:cTn id="131" dur="250" fill="hold"/>
                                        <p:tgtEl>
                                          <p:spTgt spid="2487"/>
                                        </p:tgtEl>
                                      </p:cBhvr>
                                      <p:by x="0" y="0"/>
                                    </p:animScale>
                                  </p:childTnLst>
                                </p:cTn>
                              </p:par>
                              <p:par>
                                <p:cTn id="132" presetID="1" presetClass="entr" presetSubtype="0" fill="hold" grpId="0" nodeType="withEffect">
                                  <p:stCondLst>
                                    <p:cond delay="2100"/>
                                  </p:stCondLst>
                                  <p:childTnLst>
                                    <p:set>
                                      <p:cBhvr>
                                        <p:cTn id="133" dur="1" fill="hold">
                                          <p:stCondLst>
                                            <p:cond delay="249"/>
                                          </p:stCondLst>
                                        </p:cTn>
                                        <p:tgtEl>
                                          <p:spTgt spid="2488"/>
                                        </p:tgtEl>
                                        <p:attrNameLst>
                                          <p:attrName>style.visibility</p:attrName>
                                        </p:attrNameLst>
                                      </p:cBhvr>
                                      <p:to>
                                        <p:strVal val="visible"/>
                                      </p:to>
                                    </p:set>
                                  </p:childTnLst>
                                </p:cTn>
                              </p:par>
                              <p:par>
                                <p:cTn id="134" presetID="6" presetClass="emph" presetSubtype="0" accel="100000" autoRev="1" fill="hold" grpId="1" nodeType="withEffect">
                                  <p:stCondLst>
                                    <p:cond delay="2100"/>
                                  </p:stCondLst>
                                  <p:childTnLst>
                                    <p:animScale>
                                      <p:cBhvr>
                                        <p:cTn id="135" dur="250" fill="hold"/>
                                        <p:tgtEl>
                                          <p:spTgt spid="2488"/>
                                        </p:tgtEl>
                                      </p:cBhvr>
                                      <p:by x="0" y="0"/>
                                    </p:animScale>
                                  </p:childTnLst>
                                </p:cTn>
                              </p:par>
                              <p:par>
                                <p:cTn id="136" presetID="1" presetClass="entr" presetSubtype="0" fill="hold" grpId="0" nodeType="withEffect">
                                  <p:stCondLst>
                                    <p:cond delay="2200"/>
                                  </p:stCondLst>
                                  <p:childTnLst>
                                    <p:set>
                                      <p:cBhvr>
                                        <p:cTn id="137" dur="1" fill="hold">
                                          <p:stCondLst>
                                            <p:cond delay="249"/>
                                          </p:stCondLst>
                                        </p:cTn>
                                        <p:tgtEl>
                                          <p:spTgt spid="2489"/>
                                        </p:tgtEl>
                                        <p:attrNameLst>
                                          <p:attrName>style.visibility</p:attrName>
                                        </p:attrNameLst>
                                      </p:cBhvr>
                                      <p:to>
                                        <p:strVal val="visible"/>
                                      </p:to>
                                    </p:set>
                                  </p:childTnLst>
                                </p:cTn>
                              </p:par>
                              <p:par>
                                <p:cTn id="138" presetID="6" presetClass="emph" presetSubtype="0" accel="100000" autoRev="1" fill="hold" grpId="1" nodeType="withEffect">
                                  <p:stCondLst>
                                    <p:cond delay="2200"/>
                                  </p:stCondLst>
                                  <p:childTnLst>
                                    <p:animScale>
                                      <p:cBhvr>
                                        <p:cTn id="139" dur="250" fill="hold"/>
                                        <p:tgtEl>
                                          <p:spTgt spid="2489"/>
                                        </p:tgtEl>
                                      </p:cBhvr>
                                      <p:by x="0" y="0"/>
                                    </p:animScale>
                                  </p:childTnLst>
                                </p:cTn>
                              </p:par>
                              <p:par>
                                <p:cTn id="140" presetID="1" presetClass="entr" presetSubtype="0" fill="hold" grpId="0" nodeType="withEffect">
                                  <p:stCondLst>
                                    <p:cond delay="2300"/>
                                  </p:stCondLst>
                                  <p:childTnLst>
                                    <p:set>
                                      <p:cBhvr>
                                        <p:cTn id="141" dur="1" fill="hold">
                                          <p:stCondLst>
                                            <p:cond delay="249"/>
                                          </p:stCondLst>
                                        </p:cTn>
                                        <p:tgtEl>
                                          <p:spTgt spid="2491"/>
                                        </p:tgtEl>
                                        <p:attrNameLst>
                                          <p:attrName>style.visibility</p:attrName>
                                        </p:attrNameLst>
                                      </p:cBhvr>
                                      <p:to>
                                        <p:strVal val="visible"/>
                                      </p:to>
                                    </p:set>
                                  </p:childTnLst>
                                </p:cTn>
                              </p:par>
                              <p:par>
                                <p:cTn id="142" presetID="6" presetClass="emph" presetSubtype="0" accel="100000" autoRev="1" fill="hold" grpId="1" nodeType="withEffect">
                                  <p:stCondLst>
                                    <p:cond delay="2300"/>
                                  </p:stCondLst>
                                  <p:childTnLst>
                                    <p:animScale>
                                      <p:cBhvr>
                                        <p:cTn id="143" dur="250" fill="hold"/>
                                        <p:tgtEl>
                                          <p:spTgt spid="2491"/>
                                        </p:tgtEl>
                                      </p:cBhvr>
                                      <p:by x="0" y="0"/>
                                    </p:animScale>
                                  </p:childTnLst>
                                </p:cTn>
                              </p:par>
                              <p:par>
                                <p:cTn id="144" presetID="1" presetClass="entr" presetSubtype="0" fill="hold" grpId="0" nodeType="withEffect">
                                  <p:stCondLst>
                                    <p:cond delay="1300"/>
                                  </p:stCondLst>
                                  <p:childTnLst>
                                    <p:set>
                                      <p:cBhvr>
                                        <p:cTn id="145" dur="1" fill="hold">
                                          <p:stCondLst>
                                            <p:cond delay="0"/>
                                          </p:stCondLst>
                                        </p:cTn>
                                        <p:tgtEl>
                                          <p:spTgt spid="2494"/>
                                        </p:tgtEl>
                                        <p:attrNameLst>
                                          <p:attrName>style.visibility</p:attrName>
                                        </p:attrNameLst>
                                      </p:cBhvr>
                                      <p:to>
                                        <p:strVal val="visible"/>
                                      </p:to>
                                    </p:set>
                                  </p:childTnLst>
                                </p:cTn>
                              </p:par>
                              <p:par>
                                <p:cTn id="146" presetID="1" presetClass="entr" presetSubtype="0" fill="hold" grpId="0" nodeType="withEffect">
                                  <p:stCondLst>
                                    <p:cond delay="1300"/>
                                  </p:stCondLst>
                                  <p:childTnLst>
                                    <p:set>
                                      <p:cBhvr>
                                        <p:cTn id="147" dur="1" fill="hold">
                                          <p:stCondLst>
                                            <p:cond delay="0"/>
                                          </p:stCondLst>
                                        </p:cTn>
                                        <p:tgtEl>
                                          <p:spTgt spid="2493"/>
                                        </p:tgtEl>
                                        <p:attrNameLst>
                                          <p:attrName>style.visibility</p:attrName>
                                        </p:attrNameLst>
                                      </p:cBhvr>
                                      <p:to>
                                        <p:strVal val="visible"/>
                                      </p:to>
                                    </p:set>
                                  </p:childTnLst>
                                </p:cTn>
                              </p:par>
                              <p:par>
                                <p:cTn id="148" presetID="10" presetClass="entr" presetSubtype="0" fill="hold" grpId="0" nodeType="withEffect">
                                  <p:stCondLst>
                                    <p:cond delay="1300"/>
                                  </p:stCondLst>
                                  <p:childTnLst>
                                    <p:set>
                                      <p:cBhvr>
                                        <p:cTn id="149" dur="1" fill="hold">
                                          <p:stCondLst>
                                            <p:cond delay="0"/>
                                          </p:stCondLst>
                                        </p:cTn>
                                        <p:tgtEl>
                                          <p:spTgt spid="2492"/>
                                        </p:tgtEl>
                                        <p:attrNameLst>
                                          <p:attrName>style.visibility</p:attrName>
                                        </p:attrNameLst>
                                      </p:cBhvr>
                                      <p:to>
                                        <p:strVal val="visible"/>
                                      </p:to>
                                    </p:set>
                                    <p:animEffect transition="in" filter="fade">
                                      <p:cBhvr>
                                        <p:cTn id="150" dur="250"/>
                                        <p:tgtEl>
                                          <p:spTgt spid="2492"/>
                                        </p:tgtEl>
                                      </p:cBhvr>
                                    </p:animEffect>
                                  </p:childTnLst>
                                </p:cTn>
                              </p:par>
                              <p:par>
                                <p:cTn id="151" presetID="1" presetClass="entr" presetSubtype="0" fill="hold" grpId="0" nodeType="withEffect">
                                  <p:stCondLst>
                                    <p:cond delay="1300"/>
                                  </p:stCondLst>
                                  <p:childTnLst>
                                    <p:set>
                                      <p:cBhvr>
                                        <p:cTn id="1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6" grpId="0" animBg="1"/>
      <p:bldP spid="2457" grpId="0" animBg="1"/>
      <p:bldP spid="2458" grpId="0" animBg="1"/>
      <p:bldP spid="2459" grpId="0" animBg="1"/>
      <p:bldP spid="2460" grpId="0" animBg="1"/>
      <p:bldP spid="2461" grpId="0" animBg="1"/>
      <p:bldP spid="2462" grpId="0" animBg="1"/>
      <p:bldP spid="2463" grpId="0" animBg="1"/>
      <p:bldP spid="2464" grpId="0" animBg="1"/>
      <p:bldP spid="2465" grpId="0" animBg="1"/>
      <p:bldP spid="2466" grpId="0" animBg="1"/>
      <p:bldP spid="2467" grpId="0" animBg="1"/>
      <p:bldP spid="2468" grpId="0" animBg="1"/>
      <p:bldP spid="2469" grpId="0" animBg="1"/>
      <p:bldP spid="2470" grpId="0" animBg="1"/>
      <p:bldP spid="2471" grpId="0" animBg="1"/>
      <p:bldP spid="2" grpId="0" animBg="1"/>
      <p:bldP spid="1237" grpId="0" animBg="1"/>
      <p:bldP spid="1237" grpId="1" animBg="1"/>
      <p:bldP spid="2455" grpId="0" animBg="1"/>
      <p:bldP spid="2455" grpId="1" animBg="1"/>
      <p:bldP spid="2472" grpId="0" animBg="1"/>
      <p:bldP spid="2472" grpId="1" animBg="1"/>
      <p:bldP spid="2473" grpId="0" animBg="1"/>
      <p:bldP spid="2473" grpId="1" animBg="1"/>
      <p:bldP spid="2474" grpId="0" animBg="1"/>
      <p:bldP spid="2474" grpId="1" animBg="1"/>
      <p:bldP spid="2475" grpId="0" animBg="1"/>
      <p:bldP spid="2475" grpId="1" animBg="1"/>
      <p:bldP spid="2476" grpId="0" animBg="1"/>
      <p:bldP spid="2476" grpId="1" animBg="1"/>
      <p:bldP spid="2477" grpId="0" animBg="1"/>
      <p:bldP spid="2477" grpId="1" animBg="1"/>
      <p:bldP spid="2478" grpId="0" animBg="1"/>
      <p:bldP spid="2478" grpId="1" animBg="1"/>
      <p:bldP spid="2479" grpId="0" animBg="1"/>
      <p:bldP spid="2479" grpId="1" animBg="1"/>
      <p:bldP spid="2480" grpId="0" animBg="1"/>
      <p:bldP spid="2480" grpId="1" animBg="1"/>
      <p:bldP spid="2481" grpId="0" animBg="1"/>
      <p:bldP spid="2481" grpId="1" animBg="1"/>
      <p:bldP spid="2482" grpId="0" animBg="1"/>
      <p:bldP spid="2482" grpId="1" animBg="1"/>
      <p:bldP spid="2483" grpId="0" animBg="1"/>
      <p:bldP spid="2483" grpId="1" animBg="1"/>
      <p:bldP spid="2484" grpId="0" animBg="1"/>
      <p:bldP spid="2484" grpId="1" animBg="1"/>
      <p:bldP spid="2485" grpId="0" animBg="1"/>
      <p:bldP spid="2485" grpId="1" animBg="1"/>
      <p:bldP spid="2486" grpId="0" animBg="1"/>
      <p:bldP spid="2486" grpId="1" animBg="1"/>
      <p:bldP spid="2487" grpId="0" animBg="1"/>
      <p:bldP spid="2487" grpId="1" animBg="1"/>
      <p:bldP spid="2488" grpId="0" animBg="1"/>
      <p:bldP spid="2488" grpId="1" animBg="1"/>
      <p:bldP spid="2489" grpId="0" animBg="1"/>
      <p:bldP spid="2489" grpId="1" animBg="1"/>
      <p:bldP spid="2490" grpId="0" animBg="1"/>
      <p:bldP spid="2490" grpId="1" animBg="1"/>
      <p:bldP spid="2491" grpId="0" animBg="1"/>
      <p:bldP spid="2491" grpId="1" animBg="1"/>
      <p:bldP spid="2492" grpId="0" animBg="1"/>
      <p:bldP spid="2493" grpId="0" animBg="1"/>
      <p:bldP spid="3" grpId="0"/>
      <p:bldP spid="24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bwMode="auto">
          <a:xfrm>
            <a:off x="858491" y="4188371"/>
            <a:ext cx="499919" cy="499919"/>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2" name="Oval 61"/>
          <p:cNvSpPr/>
          <p:nvPr/>
        </p:nvSpPr>
        <p:spPr bwMode="auto">
          <a:xfrm>
            <a:off x="4495801" y="4188371"/>
            <a:ext cx="499919" cy="499919"/>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7" name="Group 26"/>
          <p:cNvGrpSpPr/>
          <p:nvPr/>
        </p:nvGrpSpPr>
        <p:grpSpPr>
          <a:xfrm>
            <a:off x="485682" y="2191963"/>
            <a:ext cx="4873213" cy="2749491"/>
            <a:chOff x="484093" y="1352838"/>
            <a:chExt cx="4873213" cy="2749491"/>
          </a:xfrm>
        </p:grpSpPr>
        <p:cxnSp>
          <p:nvCxnSpPr>
            <p:cNvPr id="1350" name="Straight Connector 1349"/>
            <p:cNvCxnSpPr/>
            <p:nvPr/>
          </p:nvCxnSpPr>
          <p:spPr>
            <a:xfrm rot="5400000">
              <a:off x="2920700" y="-1083769"/>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1" name="Straight Connector 1350"/>
            <p:cNvCxnSpPr/>
            <p:nvPr/>
          </p:nvCxnSpPr>
          <p:spPr>
            <a:xfrm rot="5400000">
              <a:off x="2920700" y="-16727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2" name="Straight Connector 1351"/>
            <p:cNvCxnSpPr/>
            <p:nvPr/>
          </p:nvCxnSpPr>
          <p:spPr>
            <a:xfrm rot="5400000">
              <a:off x="2920700" y="749226"/>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rot="5400000">
              <a:off x="2920700" y="166572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61" name="Title 3"/>
          <p:cNvSpPr txBox="1">
            <a:spLocks/>
          </p:cNvSpPr>
          <p:nvPr/>
        </p:nvSpPr>
        <p:spPr>
          <a:xfrm>
            <a:off x="629597" y="5160219"/>
            <a:ext cx="4586070"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r>
              <a:rPr lang="cs-CZ" sz="4000" smtClean="0">
                <a:solidFill>
                  <a:schemeClr val="bg1">
                    <a:alpha val="99000"/>
                  </a:schemeClr>
                </a:solidFill>
              </a:rPr>
              <a:t>Kontinuální georeplikace</a:t>
            </a:r>
            <a:endParaRPr sz="4000" dirty="0">
              <a:solidFill>
                <a:schemeClr val="bg1">
                  <a:alpha val="99000"/>
                </a:schemeClr>
              </a:solidFill>
            </a:endParaRPr>
          </a:p>
        </p:txBody>
      </p:sp>
      <p:sp>
        <p:nvSpPr>
          <p:cNvPr id="1339" name="Oval 536"/>
          <p:cNvSpPr>
            <a:spLocks noChangeAspect="1" noChangeArrowheads="1"/>
          </p:cNvSpPr>
          <p:nvPr/>
        </p:nvSpPr>
        <p:spPr bwMode="auto">
          <a:xfrm>
            <a:off x="1055501" y="4390922"/>
            <a:ext cx="105894" cy="105894"/>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292929"/>
              </a:solidFill>
            </a:endParaRPr>
          </a:p>
        </p:txBody>
      </p:sp>
      <p:grpSp>
        <p:nvGrpSpPr>
          <p:cNvPr id="21" name="Group 20"/>
          <p:cNvGrpSpPr/>
          <p:nvPr/>
        </p:nvGrpSpPr>
        <p:grpSpPr>
          <a:xfrm>
            <a:off x="629598" y="2058324"/>
            <a:ext cx="4582487" cy="2941875"/>
            <a:chOff x="628009" y="1463040"/>
            <a:chExt cx="4582487" cy="2460962"/>
          </a:xfrm>
        </p:grpSpPr>
        <p:cxnSp>
          <p:nvCxnSpPr>
            <p:cNvPr id="20" name="Straight Connector 19"/>
            <p:cNvCxnSpPr/>
            <p:nvPr/>
          </p:nvCxnSpPr>
          <p:spPr>
            <a:xfrm>
              <a:off x="628009"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a:off x="154450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3" name="Straight Connector 1342"/>
            <p:cNvCxnSpPr/>
            <p:nvPr/>
          </p:nvCxnSpPr>
          <p:spPr>
            <a:xfrm>
              <a:off x="2461003"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p:nvPr/>
          </p:nvCxnSpPr>
          <p:spPr>
            <a:xfrm>
              <a:off x="3377500"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a:off x="4293997"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a:off x="521049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18" name="Pentagon 17"/>
          <p:cNvSpPr/>
          <p:nvPr/>
        </p:nvSpPr>
        <p:spPr bwMode="auto">
          <a:xfrm rot="5400000">
            <a:off x="390678" y="2806108"/>
            <a:ext cx="1435542" cy="783245"/>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rgbClr val="FFFFFF"/>
                    </a:gs>
                    <a:gs pos="100000">
                      <a:srgbClr val="FFFFFF"/>
                    </a:gs>
                  </a:gsLst>
                  <a:lin ang="5400000" scaled="0"/>
                </a:gradFill>
              </a:rPr>
              <a:t>WEST</a:t>
            </a:r>
          </a:p>
          <a:p>
            <a:pPr algn="ctr" defTabSz="914099" fontAlgn="base">
              <a:spcBef>
                <a:spcPct val="0"/>
              </a:spcBef>
              <a:spcAft>
                <a:spcPct val="0"/>
              </a:spcAft>
            </a:pPr>
            <a:r>
              <a:rPr lang="en-US" b="1" dirty="0">
                <a:gradFill>
                  <a:gsLst>
                    <a:gs pos="0">
                      <a:srgbClr val="FFFFFF"/>
                    </a:gs>
                    <a:gs pos="100000">
                      <a:srgbClr val="FFFFFF"/>
                    </a:gs>
                  </a:gsLst>
                  <a:lin ang="5400000" scaled="0"/>
                </a:gradFill>
              </a:rPr>
              <a:t>DC</a:t>
            </a:r>
          </a:p>
        </p:txBody>
      </p:sp>
      <p:sp>
        <p:nvSpPr>
          <p:cNvPr id="1355" name="Pentagon 1354"/>
          <p:cNvSpPr/>
          <p:nvPr/>
        </p:nvSpPr>
        <p:spPr bwMode="auto">
          <a:xfrm rot="5400000">
            <a:off x="4039662" y="2806109"/>
            <a:ext cx="1435542" cy="783245"/>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rgbClr val="FFFFFF"/>
                    </a:gs>
                    <a:gs pos="100000">
                      <a:srgbClr val="FFFFFF"/>
                    </a:gs>
                  </a:gsLst>
                  <a:lin ang="5400000" scaled="0"/>
                </a:gradFill>
              </a:rPr>
              <a:t>EAST</a:t>
            </a:r>
          </a:p>
          <a:p>
            <a:pPr algn="ctr" defTabSz="914099" fontAlgn="base">
              <a:spcBef>
                <a:spcPct val="0"/>
              </a:spcBef>
              <a:spcAft>
                <a:spcPct val="0"/>
              </a:spcAft>
            </a:pPr>
            <a:r>
              <a:rPr lang="en-US" b="1" dirty="0">
                <a:gradFill>
                  <a:gsLst>
                    <a:gs pos="0">
                      <a:srgbClr val="FFFFFF"/>
                    </a:gs>
                    <a:gs pos="100000">
                      <a:srgbClr val="FFFFFF"/>
                    </a:gs>
                  </a:gsLst>
                  <a:lin ang="5400000" scaled="0"/>
                </a:gradFill>
              </a:rPr>
              <a:t>DC</a:t>
            </a:r>
          </a:p>
        </p:txBody>
      </p:sp>
      <p:sp>
        <p:nvSpPr>
          <p:cNvPr id="1358" name="Oval 536"/>
          <p:cNvSpPr>
            <a:spLocks noChangeAspect="1" noChangeArrowheads="1"/>
          </p:cNvSpPr>
          <p:nvPr/>
        </p:nvSpPr>
        <p:spPr bwMode="auto">
          <a:xfrm>
            <a:off x="4692812" y="4390922"/>
            <a:ext cx="105894" cy="105894"/>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292929"/>
              </a:solidFill>
            </a:endParaRPr>
          </a:p>
        </p:txBody>
      </p:sp>
      <p:sp>
        <p:nvSpPr>
          <p:cNvPr id="23" name="TextBox 22"/>
          <p:cNvSpPr txBox="1"/>
          <p:nvPr/>
        </p:nvSpPr>
        <p:spPr>
          <a:xfrm>
            <a:off x="2249053" y="4593703"/>
            <a:ext cx="979435" cy="249299"/>
          </a:xfrm>
          <a:prstGeom prst="rect">
            <a:avLst/>
          </a:prstGeom>
          <a:noFill/>
        </p:spPr>
        <p:txBody>
          <a:bodyPr wrap="none" lIns="0" tIns="0" rIns="0" bIns="0" rtlCol="0">
            <a:spAutoFit/>
          </a:bodyPr>
          <a:lstStyle/>
          <a:p>
            <a:pPr>
              <a:lnSpc>
                <a:spcPct val="90000"/>
              </a:lnSpc>
              <a:spcBef>
                <a:spcPct val="20000"/>
              </a:spcBef>
              <a:buSzPct val="80000"/>
            </a:pPr>
            <a:r>
              <a:rPr lang="en-US" i="1" dirty="0">
                <a:solidFill>
                  <a:srgbClr val="FFFFFF"/>
                </a:solidFill>
              </a:rPr>
              <a:t>&gt; </a:t>
            </a:r>
            <a:r>
              <a:rPr lang="en-US" i="1">
                <a:solidFill>
                  <a:srgbClr val="FFFFFF"/>
                </a:solidFill>
              </a:rPr>
              <a:t>500 </a:t>
            </a:r>
            <a:r>
              <a:rPr lang="en-US" i="1" smtClean="0">
                <a:solidFill>
                  <a:srgbClr val="FFFFFF"/>
                </a:solidFill>
              </a:rPr>
              <a:t>mil</a:t>
            </a:r>
            <a:endParaRPr lang="en-US" i="1" dirty="0">
              <a:solidFill>
                <a:srgbClr val="FFFFFF"/>
              </a:solidFill>
            </a:endParaRPr>
          </a:p>
        </p:txBody>
      </p:sp>
      <p:cxnSp>
        <p:nvCxnSpPr>
          <p:cNvPr id="1359" name="Straight Connector 1358"/>
          <p:cNvCxnSpPr/>
          <p:nvPr/>
        </p:nvCxnSpPr>
        <p:spPr>
          <a:xfrm>
            <a:off x="1108450" y="4443869"/>
            <a:ext cx="3584363" cy="0"/>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6047590" y="2033254"/>
            <a:ext cx="5669220" cy="3380071"/>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ndParaRPr>
          </a:p>
        </p:txBody>
      </p:sp>
      <p:grpSp>
        <p:nvGrpSpPr>
          <p:cNvPr id="65" name="Group 64"/>
          <p:cNvGrpSpPr/>
          <p:nvPr/>
        </p:nvGrpSpPr>
        <p:grpSpPr>
          <a:xfrm>
            <a:off x="6259145" y="2252065"/>
            <a:ext cx="1671976" cy="2950074"/>
            <a:chOff x="3857138" y="-151910"/>
            <a:chExt cx="1671976" cy="2950074"/>
          </a:xfrm>
        </p:grpSpPr>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67" name="Rectangle 66"/>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8" name="Picture 6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69" name="Group 68"/>
          <p:cNvGrpSpPr/>
          <p:nvPr/>
        </p:nvGrpSpPr>
        <p:grpSpPr>
          <a:xfrm>
            <a:off x="8047510" y="2252065"/>
            <a:ext cx="1671976" cy="2950074"/>
            <a:chOff x="3857138" y="-151910"/>
            <a:chExt cx="1671976" cy="2950074"/>
          </a:xfrm>
        </p:grpSpPr>
        <p:pic>
          <p:nvPicPr>
            <p:cNvPr id="70" name="Picture 6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71" name="Rectangle 70"/>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2" name="Picture 7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73" name="Group 72"/>
          <p:cNvGrpSpPr/>
          <p:nvPr/>
        </p:nvGrpSpPr>
        <p:grpSpPr>
          <a:xfrm>
            <a:off x="9835738" y="2252065"/>
            <a:ext cx="1671976" cy="2950074"/>
            <a:chOff x="3857138" y="-151910"/>
            <a:chExt cx="1671976" cy="2950074"/>
          </a:xfrm>
        </p:grpSpPr>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75" name="Rectangle 7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7" name="Picture 7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sp>
        <p:nvSpPr>
          <p:cNvPr id="78" name="Rounded Rectangle 77"/>
          <p:cNvSpPr/>
          <p:nvPr/>
        </p:nvSpPr>
        <p:spPr bwMode="auto">
          <a:xfrm>
            <a:off x="8961262" y="3607404"/>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9" name="Rounded Rectangle 78"/>
          <p:cNvSpPr/>
          <p:nvPr/>
        </p:nvSpPr>
        <p:spPr bwMode="auto">
          <a:xfrm>
            <a:off x="8161103" y="3602456"/>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0" name="Rounded Rectangle 79"/>
          <p:cNvSpPr/>
          <p:nvPr/>
        </p:nvSpPr>
        <p:spPr bwMode="auto">
          <a:xfrm>
            <a:off x="10744200" y="2731008"/>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81" name="Group 80"/>
          <p:cNvGrpSpPr/>
          <p:nvPr/>
        </p:nvGrpSpPr>
        <p:grpSpPr>
          <a:xfrm>
            <a:off x="8161103" y="2709450"/>
            <a:ext cx="1427560" cy="2385378"/>
            <a:chOff x="6371150" y="2709450"/>
            <a:chExt cx="1427560" cy="2385378"/>
          </a:xfrm>
        </p:grpSpPr>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85" name="Picture 8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86" name="Picture 8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88" name="Group 87"/>
          <p:cNvGrpSpPr/>
          <p:nvPr/>
        </p:nvGrpSpPr>
        <p:grpSpPr>
          <a:xfrm>
            <a:off x="9949331" y="2709450"/>
            <a:ext cx="1427560" cy="2385378"/>
            <a:chOff x="6371150" y="2709450"/>
            <a:chExt cx="1427560" cy="2385378"/>
          </a:xfrm>
        </p:grpSpPr>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92" name="Picture 9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93" name="Picture 9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95" name="Group 94"/>
          <p:cNvGrpSpPr/>
          <p:nvPr/>
        </p:nvGrpSpPr>
        <p:grpSpPr>
          <a:xfrm>
            <a:off x="8174847" y="3602456"/>
            <a:ext cx="600626" cy="752080"/>
            <a:chOff x="8173259" y="3602456"/>
            <a:chExt cx="600626" cy="752080"/>
          </a:xfrm>
        </p:grpSpPr>
        <p:sp>
          <p:nvSpPr>
            <p:cNvPr id="96" name="Rounded Rectangle 95"/>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7" name="Picture 96"/>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112" name="Rounded Rectangle 111"/>
          <p:cNvSpPr/>
          <p:nvPr/>
        </p:nvSpPr>
        <p:spPr bwMode="auto">
          <a:xfrm>
            <a:off x="8161103" y="3582560"/>
            <a:ext cx="636754" cy="790047"/>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3" name="Rounded Rectangle 112"/>
          <p:cNvSpPr/>
          <p:nvPr/>
        </p:nvSpPr>
        <p:spPr bwMode="auto">
          <a:xfrm>
            <a:off x="6395122" y="2727717"/>
            <a:ext cx="614370" cy="752080"/>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14" name="Group 113"/>
          <p:cNvGrpSpPr/>
          <p:nvPr/>
        </p:nvGrpSpPr>
        <p:grpSpPr>
          <a:xfrm>
            <a:off x="6372738" y="2709450"/>
            <a:ext cx="1427560" cy="2385378"/>
            <a:chOff x="6371150" y="2709450"/>
            <a:chExt cx="1427560" cy="2385378"/>
          </a:xfrm>
        </p:grpSpPr>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8" name="Picture 11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19" name="Picture 11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2" name="Oval 1"/>
          <p:cNvSpPr/>
          <p:nvPr/>
        </p:nvSpPr>
        <p:spPr bwMode="auto">
          <a:xfrm>
            <a:off x="1018214" y="4352440"/>
            <a:ext cx="180473" cy="180473"/>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 </a:t>
            </a:r>
          </a:p>
        </p:txBody>
      </p:sp>
      <p:sp>
        <p:nvSpPr>
          <p:cNvPr id="98" name="Oval 97"/>
          <p:cNvSpPr/>
          <p:nvPr/>
        </p:nvSpPr>
        <p:spPr bwMode="auto">
          <a:xfrm>
            <a:off x="1016504" y="4350730"/>
            <a:ext cx="180473" cy="180473"/>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 </a:t>
            </a:r>
          </a:p>
        </p:txBody>
      </p:sp>
      <p:sp>
        <p:nvSpPr>
          <p:cNvPr id="99" name="TextBox 98"/>
          <p:cNvSpPr txBox="1"/>
          <p:nvPr/>
        </p:nvSpPr>
        <p:spPr>
          <a:xfrm>
            <a:off x="7322113" y="5629642"/>
            <a:ext cx="3120174" cy="221599"/>
          </a:xfrm>
          <a:prstGeom prst="rect">
            <a:avLst/>
          </a:prstGeom>
          <a:noFill/>
        </p:spPr>
        <p:txBody>
          <a:bodyPr wrap="square" lIns="0" tIns="0" rIns="0" bIns="0" rtlCol="0">
            <a:spAutoFit/>
          </a:bodyPr>
          <a:lstStyle/>
          <a:p>
            <a:pPr algn="ctr">
              <a:lnSpc>
                <a:spcPct val="80000"/>
              </a:lnSpc>
              <a:spcBef>
                <a:spcPct val="20000"/>
              </a:spcBef>
              <a:buSzPct val="80000"/>
            </a:pPr>
            <a:r>
              <a:rPr lang="cs-CZ" smtClean="0">
                <a:solidFill>
                  <a:schemeClr val="bg1">
                    <a:alpha val="99000"/>
                  </a:schemeClr>
                </a:solidFill>
              </a:rPr>
              <a:t>Microsoft Azure Storage</a:t>
            </a:r>
            <a:endParaRPr lang="en-US" dirty="0">
              <a:solidFill>
                <a:schemeClr val="bg1">
                  <a:alpha val="99000"/>
                </a:schemeClr>
              </a:solidFill>
            </a:endParaRPr>
          </a:p>
        </p:txBody>
      </p:sp>
      <p:sp>
        <p:nvSpPr>
          <p:cNvPr id="4" name="Title 3"/>
          <p:cNvSpPr>
            <a:spLocks noGrp="1"/>
          </p:cNvSpPr>
          <p:nvPr>
            <p:ph type="title"/>
          </p:nvPr>
        </p:nvSpPr>
        <p:spPr/>
        <p:txBody>
          <a:bodyPr/>
          <a:lstStyle/>
          <a:p>
            <a:r>
              <a:rPr lang="cs-CZ" smtClean="0"/>
              <a:t>Georeplikace</a:t>
            </a:r>
            <a:endParaRPr lang="en-US"/>
          </a:p>
        </p:txBody>
      </p:sp>
    </p:spTree>
    <p:extLst>
      <p:ext uri="{BB962C8B-B14F-4D97-AF65-F5344CB8AC3E}">
        <p14:creationId xmlns:p14="http://schemas.microsoft.com/office/powerpoint/2010/main" val="22936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339"/>
                                        </p:tgtEl>
                                        <p:attrNameLst>
                                          <p:attrName>style.visibility</p:attrName>
                                        </p:attrNameLst>
                                      </p:cBhvr>
                                      <p:to>
                                        <p:strVal val="visible"/>
                                      </p:to>
                                    </p:set>
                                    <p:animEffect transition="in" filter="fade">
                                      <p:cBhvr>
                                        <p:cTn id="22" dur="250"/>
                                        <p:tgtEl>
                                          <p:spTgt spid="133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355"/>
                                        </p:tgtEl>
                                        <p:attrNameLst>
                                          <p:attrName>style.visibility</p:attrName>
                                        </p:attrNameLst>
                                      </p:cBhvr>
                                      <p:to>
                                        <p:strVal val="visible"/>
                                      </p:to>
                                    </p:set>
                                    <p:animEffect transition="in" filter="wipe(down)">
                                      <p:cBhvr>
                                        <p:cTn id="26" dur="500"/>
                                        <p:tgtEl>
                                          <p:spTgt spid="1355"/>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1358"/>
                                        </p:tgtEl>
                                        <p:attrNameLst>
                                          <p:attrName>style.visibility</p:attrName>
                                        </p:attrNameLst>
                                      </p:cBhvr>
                                      <p:to>
                                        <p:strVal val="visible"/>
                                      </p:to>
                                    </p:set>
                                    <p:animEffect transition="in" filter="fade">
                                      <p:cBhvr>
                                        <p:cTn id="30" dur="250"/>
                                        <p:tgtEl>
                                          <p:spTgt spid="1358"/>
                                        </p:tgtEl>
                                      </p:cBhvr>
                                    </p:animEffect>
                                  </p:childTnLst>
                                </p:cTn>
                              </p:par>
                            </p:childTnLst>
                          </p:cTn>
                        </p:par>
                        <p:par>
                          <p:cTn id="31" fill="hold">
                            <p:stCondLst>
                              <p:cond delay="3000"/>
                            </p:stCondLst>
                            <p:childTnLst>
                              <p:par>
                                <p:cTn id="32" presetID="10" presetClass="entr" presetSubtype="0" fill="hold" grpId="0" nodeType="afterEffect">
                                  <p:stCondLst>
                                    <p:cond delay="10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250"/>
                                        <p:tgtEl>
                                          <p:spTgt spid="64"/>
                                        </p:tgtEl>
                                      </p:cBhvr>
                                    </p:animEffect>
                                  </p:childTnLst>
                                </p:cTn>
                              </p:par>
                              <p:par>
                                <p:cTn id="35" presetID="22" presetClass="entr" presetSubtype="8" fill="hold" nodeType="withEffect">
                                  <p:stCondLst>
                                    <p:cond delay="1000"/>
                                  </p:stCondLst>
                                  <p:childTnLst>
                                    <p:set>
                                      <p:cBhvr>
                                        <p:cTn id="36" dur="1" fill="hold">
                                          <p:stCondLst>
                                            <p:cond delay="0"/>
                                          </p:stCondLst>
                                        </p:cTn>
                                        <p:tgtEl>
                                          <p:spTgt spid="1359"/>
                                        </p:tgtEl>
                                        <p:attrNameLst>
                                          <p:attrName>style.visibility</p:attrName>
                                        </p:attrNameLst>
                                      </p:cBhvr>
                                      <p:to>
                                        <p:strVal val="visible"/>
                                      </p:to>
                                    </p:set>
                                    <p:animEffect transition="in" filter="wipe(left)">
                                      <p:cBhvr>
                                        <p:cTn id="37" dur="1000"/>
                                        <p:tgtEl>
                                          <p:spTgt spid="1359"/>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525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63" presetClass="path" presetSubtype="0" repeatCount="indefinite" accel="50000" decel="50000" fill="hold" grpId="1" nodeType="withEffect">
                                  <p:stCondLst>
                                    <p:cond delay="0"/>
                                  </p:stCondLst>
                                  <p:childTnLst>
                                    <p:animMotion origin="layout" path="M -2.5013E-6 4.28406E-6 L 0.29886 4.28406E-6 " pathEditMode="relative" rAng="0" ptsTypes="AA">
                                      <p:cBhvr>
                                        <p:cTn id="47" dur="2000" fill="hold"/>
                                        <p:tgtEl>
                                          <p:spTgt spid="2"/>
                                        </p:tgtEl>
                                        <p:attrNameLst>
                                          <p:attrName>ppt_x</p:attrName>
                                          <p:attrName>ppt_y</p:attrName>
                                        </p:attrNameLst>
                                      </p:cBhvr>
                                      <p:rCtr x="14943" y="0"/>
                                    </p:animMotion>
                                  </p:childTnLst>
                                </p:cTn>
                              </p:par>
                              <p:par>
                                <p:cTn id="48" presetID="10" presetClass="entr" presetSubtype="0"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par>
                                <p:cTn id="51" presetID="63" presetClass="path" presetSubtype="0" repeatCount="indefinite" accel="50000" decel="50000" fill="hold" grpId="1" nodeType="withEffect">
                                  <p:stCondLst>
                                    <p:cond delay="500"/>
                                  </p:stCondLst>
                                  <p:childTnLst>
                                    <p:animMotion origin="layout" path="M -2.5013E-6 4.28406E-6 L 0.29886 4.28406E-6 " pathEditMode="relative" rAng="0" ptsTypes="AA">
                                      <p:cBhvr>
                                        <p:cTn id="52" dur="2000" fill="hold"/>
                                        <p:tgtEl>
                                          <p:spTgt spid="98"/>
                                        </p:tgtEl>
                                        <p:attrNameLst>
                                          <p:attrName>ppt_x</p:attrName>
                                          <p:attrName>ppt_y</p:attrName>
                                        </p:attrNameLst>
                                      </p:cBhvr>
                                      <p:rCtr x="14943" y="0"/>
                                    </p:animMotion>
                                  </p:childTnLst>
                                </p:cTn>
                              </p:par>
                            </p:childTnLst>
                          </p:cTn>
                        </p:par>
                        <p:par>
                          <p:cTn id="53" fill="hold">
                            <p:stCondLst>
                              <p:cond delay="775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2" grpId="0" animBg="1"/>
      <p:bldP spid="61" grpId="0"/>
      <p:bldP spid="1339" grpId="0" animBg="1"/>
      <p:bldP spid="18" grpId="0" animBg="1"/>
      <p:bldP spid="1355" grpId="0" animBg="1"/>
      <p:bldP spid="1358" grpId="0" animBg="1"/>
      <p:bldP spid="23" grpId="0"/>
      <p:bldP spid="2" grpId="0" animBg="1"/>
      <p:bldP spid="2" grpId="1" animBg="1"/>
      <p:bldP spid="98" grpId="0" animBg="1"/>
      <p:bldP spid="9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J</a:t>
            </a:r>
            <a:r>
              <a:rPr lang="cs-CZ" smtClean="0"/>
              <a:t>ak funguje</a:t>
            </a:r>
            <a:endParaRPr lang="cs-CZ"/>
          </a:p>
        </p:txBody>
      </p:sp>
      <p:grpSp>
        <p:nvGrpSpPr>
          <p:cNvPr id="4" name="Group 3"/>
          <p:cNvGrpSpPr/>
          <p:nvPr/>
        </p:nvGrpSpPr>
        <p:grpSpPr>
          <a:xfrm>
            <a:off x="6960864" y="2044547"/>
            <a:ext cx="4105015" cy="2797961"/>
            <a:chOff x="5097463" y="3368675"/>
            <a:chExt cx="3873500" cy="2506663"/>
          </a:xfrm>
        </p:grpSpPr>
        <p:grpSp>
          <p:nvGrpSpPr>
            <p:cNvPr id="5" name="Group 4"/>
            <p:cNvGrpSpPr>
              <a:grpSpLocks/>
            </p:cNvGrpSpPr>
            <p:nvPr/>
          </p:nvGrpSpPr>
          <p:grpSpPr bwMode="auto">
            <a:xfrm>
              <a:off x="5097463" y="3651250"/>
              <a:ext cx="1768475" cy="247650"/>
              <a:chOff x="5597310" y="2762250"/>
              <a:chExt cx="1768378" cy="247650"/>
            </a:xfrm>
          </p:grpSpPr>
          <p:sp>
            <p:nvSpPr>
              <p:cNvPr id="184" name="Rectangle 183"/>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5" name="Rectangle 184"/>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6" name="Rectangle 185"/>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7" name="Rectangle 186"/>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8" name="Rectangle 187"/>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9" name="Rectangle 188"/>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90" name="Rectangle 189"/>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91" name="Rectangle 190"/>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92" name="Rectangle 191"/>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6" name="Group 5"/>
            <p:cNvGrpSpPr>
              <a:grpSpLocks/>
            </p:cNvGrpSpPr>
            <p:nvPr/>
          </p:nvGrpSpPr>
          <p:grpSpPr bwMode="auto">
            <a:xfrm>
              <a:off x="5097463" y="3368675"/>
              <a:ext cx="1768475" cy="247650"/>
              <a:chOff x="5597310" y="2762250"/>
              <a:chExt cx="1768378" cy="247650"/>
            </a:xfrm>
          </p:grpSpPr>
          <p:sp>
            <p:nvSpPr>
              <p:cNvPr id="175" name="Rectangle 174"/>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6" name="Rectangle 175"/>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7" name="Rectangle 176"/>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8" name="Rectangle 177"/>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9" name="Rectangle 178"/>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0" name="Rectangle 179"/>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1" name="Rectangle 180"/>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2" name="Rectangle 181"/>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3" name="Rectangle 182"/>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7" name="Group 6"/>
            <p:cNvGrpSpPr>
              <a:grpSpLocks/>
            </p:cNvGrpSpPr>
            <p:nvPr/>
          </p:nvGrpSpPr>
          <p:grpSpPr bwMode="auto">
            <a:xfrm>
              <a:off x="5097463" y="4224338"/>
              <a:ext cx="1768475" cy="247650"/>
              <a:chOff x="5597310" y="2762250"/>
              <a:chExt cx="1768378" cy="247650"/>
            </a:xfrm>
          </p:grpSpPr>
          <p:sp>
            <p:nvSpPr>
              <p:cNvPr id="166" name="Rectangle 165"/>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7" name="Rectangle 166"/>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8" name="Rectangle 167"/>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9" name="Rectangle 168"/>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0" name="Rectangle 169"/>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1" name="Rectangle 170"/>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2" name="Rectangle 171"/>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3" name="Rectangle 172"/>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4" name="Rectangle 173"/>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8" name="Group 7"/>
            <p:cNvGrpSpPr>
              <a:grpSpLocks/>
            </p:cNvGrpSpPr>
            <p:nvPr/>
          </p:nvGrpSpPr>
          <p:grpSpPr bwMode="auto">
            <a:xfrm>
              <a:off x="5097463" y="3940175"/>
              <a:ext cx="1768475" cy="247650"/>
              <a:chOff x="5597310" y="2762250"/>
              <a:chExt cx="1768378" cy="247650"/>
            </a:xfrm>
          </p:grpSpPr>
          <p:sp>
            <p:nvSpPr>
              <p:cNvPr id="157" name="Rectangle 156"/>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8" name="Rectangle 157"/>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9" name="Rectangle 158"/>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0" name="Rectangle 159"/>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1" name="Rectangle 160"/>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2" name="Rectangle 161"/>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3" name="Rectangle 162"/>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4" name="Rectangle 163"/>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5" name="Rectangle 164"/>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9" name="Group 8"/>
            <p:cNvGrpSpPr>
              <a:grpSpLocks/>
            </p:cNvGrpSpPr>
            <p:nvPr/>
          </p:nvGrpSpPr>
          <p:grpSpPr bwMode="auto">
            <a:xfrm>
              <a:off x="5097463" y="4786313"/>
              <a:ext cx="1768475" cy="247650"/>
              <a:chOff x="5597310" y="2762250"/>
              <a:chExt cx="1768378" cy="247650"/>
            </a:xfrm>
          </p:grpSpPr>
          <p:sp>
            <p:nvSpPr>
              <p:cNvPr id="148" name="Rectangle 147"/>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9" name="Rectangle 148"/>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0" name="Rectangle 149"/>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1" name="Rectangle 150"/>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2" name="Rectangle 151"/>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3" name="Rectangle 152"/>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4" name="Rectangle 153"/>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5" name="Rectangle 154"/>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6" name="Rectangle 155"/>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10" name="Group 9"/>
            <p:cNvGrpSpPr>
              <a:grpSpLocks/>
            </p:cNvGrpSpPr>
            <p:nvPr/>
          </p:nvGrpSpPr>
          <p:grpSpPr bwMode="auto">
            <a:xfrm>
              <a:off x="5097463" y="4502150"/>
              <a:ext cx="1768475" cy="247650"/>
              <a:chOff x="5597310" y="2762250"/>
              <a:chExt cx="1768378" cy="247650"/>
            </a:xfrm>
          </p:grpSpPr>
          <p:sp>
            <p:nvSpPr>
              <p:cNvPr id="139" name="Rectangle 138"/>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0" name="Rectangle 139"/>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1" name="Rectangle 140"/>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2" name="Rectangle 141"/>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3" name="Rectangle 142"/>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4" name="Rectangle 143"/>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5" name="Rectangle 144"/>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6" name="Rectangle 145"/>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47" name="Rectangle 146"/>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11" name="Group 10"/>
            <p:cNvGrpSpPr>
              <a:grpSpLocks/>
            </p:cNvGrpSpPr>
            <p:nvPr/>
          </p:nvGrpSpPr>
          <p:grpSpPr bwMode="auto">
            <a:xfrm>
              <a:off x="5097463" y="5065713"/>
              <a:ext cx="1768475" cy="247650"/>
              <a:chOff x="5597310" y="2762250"/>
              <a:chExt cx="1768378" cy="247650"/>
            </a:xfrm>
          </p:grpSpPr>
          <p:sp>
            <p:nvSpPr>
              <p:cNvPr id="130" name="Rectangle 129"/>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1" name="Rectangle 130"/>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2" name="Rectangle 131"/>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3" name="Rectangle 132"/>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4" name="Rectangle 133"/>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5" name="Rectangle 134"/>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6" name="Rectangle 135"/>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7" name="Rectangle 136"/>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38" name="Rectangle 137"/>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12" name="Group 11"/>
            <p:cNvGrpSpPr>
              <a:grpSpLocks/>
            </p:cNvGrpSpPr>
            <p:nvPr/>
          </p:nvGrpSpPr>
          <p:grpSpPr bwMode="auto">
            <a:xfrm>
              <a:off x="5097463" y="5627688"/>
              <a:ext cx="1768475" cy="247650"/>
              <a:chOff x="5597310" y="2762250"/>
              <a:chExt cx="1768378" cy="247650"/>
            </a:xfrm>
          </p:grpSpPr>
          <p:sp>
            <p:nvSpPr>
              <p:cNvPr id="121" name="Rectangle 120"/>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2" name="Rectangle 121"/>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3" name="Rectangle 122"/>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4" name="Rectangle 123"/>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5" name="Rectangle 124"/>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6" name="Rectangle 125"/>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7" name="Rectangle 126"/>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8" name="Rectangle 127"/>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9" name="Rectangle 128"/>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13" name="Group 12"/>
            <p:cNvGrpSpPr>
              <a:grpSpLocks/>
            </p:cNvGrpSpPr>
            <p:nvPr/>
          </p:nvGrpSpPr>
          <p:grpSpPr bwMode="auto">
            <a:xfrm>
              <a:off x="5097463" y="5345113"/>
              <a:ext cx="1768475" cy="247650"/>
              <a:chOff x="5597310" y="2762250"/>
              <a:chExt cx="1768378" cy="247650"/>
            </a:xfrm>
          </p:grpSpPr>
          <p:sp>
            <p:nvSpPr>
              <p:cNvPr id="112" name="Rectangle 111"/>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3" name="Rectangle 112"/>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4" name="Rectangle 113"/>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5" name="Rectangle 114"/>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6" name="Rectangle 115"/>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7" name="Rectangle 116"/>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8" name="Rectangle 117"/>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9" name="Rectangle 118"/>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20" name="Rectangle 119"/>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sp>
          <p:nvSpPr>
            <p:cNvPr id="14" name="Rectangle 13"/>
            <p:cNvSpPr/>
            <p:nvPr/>
          </p:nvSpPr>
          <p:spPr bwMode="auto">
            <a:xfrm>
              <a:off x="5994400" y="3651250"/>
              <a:ext cx="855663" cy="247650"/>
            </a:xfrm>
            <a:prstGeom prst="rect">
              <a:avLst/>
            </a:prstGeom>
            <a:solidFill>
              <a:srgbClr val="3366FF">
                <a:alpha val="50000"/>
              </a:srgbClr>
            </a:solidFill>
            <a:ln w="12700" cap="flat" cmpd="sng" algn="ctr">
              <a:solidFill>
                <a:srgbClr val="0000FF"/>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5" name="Rectangle 14"/>
            <p:cNvSpPr/>
            <p:nvPr/>
          </p:nvSpPr>
          <p:spPr bwMode="auto">
            <a:xfrm>
              <a:off x="5133975" y="4224338"/>
              <a:ext cx="442913" cy="247650"/>
            </a:xfrm>
            <a:prstGeom prst="rect">
              <a:avLst/>
            </a:prstGeom>
            <a:solidFill>
              <a:srgbClr val="3366FF">
                <a:alpha val="50000"/>
              </a:srgbClr>
            </a:solidFill>
            <a:ln w="12700" cap="flat" cmpd="sng" algn="ctr">
              <a:solidFill>
                <a:srgbClr val="0000FF"/>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6" name="Rectangle 15"/>
            <p:cNvSpPr/>
            <p:nvPr/>
          </p:nvSpPr>
          <p:spPr bwMode="auto">
            <a:xfrm>
              <a:off x="5133975" y="4786313"/>
              <a:ext cx="1703388" cy="247650"/>
            </a:xfrm>
            <a:prstGeom prst="rect">
              <a:avLst/>
            </a:prstGeom>
            <a:solidFill>
              <a:srgbClr val="3366FF">
                <a:alpha val="50000"/>
              </a:srgbClr>
            </a:solidFill>
            <a:ln w="12700" cap="flat" cmpd="sng" algn="ctr">
              <a:solidFill>
                <a:srgbClr val="0000FF"/>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7" name="Rectangle 16"/>
            <p:cNvSpPr/>
            <p:nvPr/>
          </p:nvSpPr>
          <p:spPr bwMode="auto">
            <a:xfrm>
              <a:off x="6392863" y="4502150"/>
              <a:ext cx="444500" cy="247650"/>
            </a:xfrm>
            <a:prstGeom prst="rect">
              <a:avLst/>
            </a:prstGeom>
            <a:solidFill>
              <a:srgbClr val="FF0000">
                <a:alpha val="50000"/>
              </a:srgbClr>
            </a:solidFill>
            <a:ln w="12700" cap="flat" cmpd="sng" algn="ctr">
              <a:solidFill>
                <a:srgbClr val="C00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8" name="Rectangle 17"/>
            <p:cNvSpPr/>
            <p:nvPr/>
          </p:nvSpPr>
          <p:spPr bwMode="auto">
            <a:xfrm>
              <a:off x="5133975" y="5345113"/>
              <a:ext cx="1703388" cy="247650"/>
            </a:xfrm>
            <a:prstGeom prst="rect">
              <a:avLst/>
            </a:prstGeom>
            <a:solidFill>
              <a:srgbClr val="FF0000">
                <a:alpha val="50000"/>
              </a:srgbClr>
            </a:solidFill>
            <a:ln w="12700" cap="flat" cmpd="sng" algn="ctr">
              <a:solidFill>
                <a:srgbClr val="C00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nvGrpSpPr>
            <p:cNvPr id="19" name="Group 18"/>
            <p:cNvGrpSpPr>
              <a:grpSpLocks/>
            </p:cNvGrpSpPr>
            <p:nvPr/>
          </p:nvGrpSpPr>
          <p:grpSpPr bwMode="auto">
            <a:xfrm>
              <a:off x="7202488" y="3651250"/>
              <a:ext cx="1768475" cy="247650"/>
              <a:chOff x="5597310" y="2762250"/>
              <a:chExt cx="1768378" cy="247650"/>
            </a:xfrm>
          </p:grpSpPr>
          <p:sp>
            <p:nvSpPr>
              <p:cNvPr id="103" name="Rectangle 102"/>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4" name="Rectangle 103"/>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5" name="Rectangle 104"/>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6" name="Rectangle 105"/>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7" name="Rectangle 106"/>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8" name="Rectangle 107"/>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9" name="Rectangle 108"/>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0" name="Rectangle 109"/>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11" name="Rectangle 110"/>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0" name="Group 19"/>
            <p:cNvGrpSpPr>
              <a:grpSpLocks/>
            </p:cNvGrpSpPr>
            <p:nvPr/>
          </p:nvGrpSpPr>
          <p:grpSpPr bwMode="auto">
            <a:xfrm>
              <a:off x="7202488" y="3368675"/>
              <a:ext cx="1768475" cy="247650"/>
              <a:chOff x="5597310" y="2762250"/>
              <a:chExt cx="1768378" cy="247650"/>
            </a:xfrm>
          </p:grpSpPr>
          <p:sp>
            <p:nvSpPr>
              <p:cNvPr id="94" name="Rectangle 93"/>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5" name="Rectangle 94"/>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6" name="Rectangle 95"/>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7" name="Rectangle 96"/>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8" name="Rectangle 97"/>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9" name="Rectangle 98"/>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0" name="Rectangle 99"/>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1" name="Rectangle 100"/>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102" name="Rectangle 101"/>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1" name="Group 20"/>
            <p:cNvGrpSpPr>
              <a:grpSpLocks/>
            </p:cNvGrpSpPr>
            <p:nvPr/>
          </p:nvGrpSpPr>
          <p:grpSpPr bwMode="auto">
            <a:xfrm>
              <a:off x="7202488" y="4224338"/>
              <a:ext cx="1768475" cy="247650"/>
              <a:chOff x="5597310" y="2762250"/>
              <a:chExt cx="1768378" cy="247650"/>
            </a:xfrm>
          </p:grpSpPr>
          <p:sp>
            <p:nvSpPr>
              <p:cNvPr id="85" name="Rectangle 84"/>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6" name="Rectangle 85"/>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7" name="Rectangle 86"/>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8" name="Rectangle 87"/>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9" name="Rectangle 88"/>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0" name="Rectangle 89"/>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1" name="Rectangle 90"/>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2" name="Rectangle 91"/>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93" name="Rectangle 92"/>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2" name="Group 21"/>
            <p:cNvGrpSpPr>
              <a:grpSpLocks/>
            </p:cNvGrpSpPr>
            <p:nvPr/>
          </p:nvGrpSpPr>
          <p:grpSpPr bwMode="auto">
            <a:xfrm>
              <a:off x="7202488" y="3940175"/>
              <a:ext cx="1768475" cy="247650"/>
              <a:chOff x="5597310" y="2762250"/>
              <a:chExt cx="1768378" cy="247650"/>
            </a:xfrm>
          </p:grpSpPr>
          <p:sp>
            <p:nvSpPr>
              <p:cNvPr id="76" name="Rectangle 75"/>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7" name="Rectangle 76"/>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8" name="Rectangle 77"/>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9" name="Rectangle 78"/>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0" name="Rectangle 79"/>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1" name="Rectangle 80"/>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2" name="Rectangle 81"/>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3" name="Rectangle 82"/>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84" name="Rectangle 83"/>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3" name="Group 22"/>
            <p:cNvGrpSpPr>
              <a:grpSpLocks/>
            </p:cNvGrpSpPr>
            <p:nvPr/>
          </p:nvGrpSpPr>
          <p:grpSpPr bwMode="auto">
            <a:xfrm>
              <a:off x="7202488" y="4786313"/>
              <a:ext cx="1768475" cy="247650"/>
              <a:chOff x="5597310" y="2762250"/>
              <a:chExt cx="1768378" cy="247650"/>
            </a:xfrm>
          </p:grpSpPr>
          <p:sp>
            <p:nvSpPr>
              <p:cNvPr id="67" name="Rectangle 66"/>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8" name="Rectangle 67"/>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9" name="Rectangle 68"/>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0" name="Rectangle 69"/>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1" name="Rectangle 70"/>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2" name="Rectangle 71"/>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3" name="Rectangle 72"/>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4" name="Rectangle 73"/>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75" name="Rectangle 74"/>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4" name="Group 23"/>
            <p:cNvGrpSpPr>
              <a:grpSpLocks/>
            </p:cNvGrpSpPr>
            <p:nvPr/>
          </p:nvGrpSpPr>
          <p:grpSpPr bwMode="auto">
            <a:xfrm>
              <a:off x="7202488" y="4502150"/>
              <a:ext cx="1768475" cy="247650"/>
              <a:chOff x="5597310" y="2762250"/>
              <a:chExt cx="1768378" cy="247650"/>
            </a:xfrm>
          </p:grpSpPr>
          <p:sp>
            <p:nvSpPr>
              <p:cNvPr id="58" name="Rectangle 57"/>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9" name="Rectangle 58"/>
              <p:cNvSpPr/>
              <p:nvPr/>
            </p:nvSpPr>
            <p:spPr bwMode="auto">
              <a:xfrm>
                <a:off x="568620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0" name="Rectangle 59"/>
              <p:cNvSpPr/>
              <p:nvPr/>
            </p:nvSpPr>
            <p:spPr bwMode="auto">
              <a:xfrm>
                <a:off x="5894156"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1" name="Rectangle 60"/>
              <p:cNvSpPr/>
              <p:nvPr/>
            </p:nvSpPr>
            <p:spPr bwMode="auto">
              <a:xfrm>
                <a:off x="60957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2" name="Rectangle 61"/>
              <p:cNvSpPr/>
              <p:nvPr/>
            </p:nvSpPr>
            <p:spPr bwMode="auto">
              <a:xfrm>
                <a:off x="6310058"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3" name="Rectangle 62"/>
              <p:cNvSpPr/>
              <p:nvPr/>
            </p:nvSpPr>
            <p:spPr bwMode="auto">
              <a:xfrm>
                <a:off x="6516422"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4" name="Rectangle 63"/>
              <p:cNvSpPr/>
              <p:nvPr/>
            </p:nvSpPr>
            <p:spPr bwMode="auto">
              <a:xfrm>
                <a:off x="6724373"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5" name="Rectangle 64"/>
              <p:cNvSpPr/>
              <p:nvPr/>
            </p:nvSpPr>
            <p:spPr bwMode="auto">
              <a:xfrm>
                <a:off x="6925974"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66" name="Rectangle 65"/>
              <p:cNvSpPr/>
              <p:nvPr/>
            </p:nvSpPr>
            <p:spPr bwMode="auto">
              <a:xfrm>
                <a:off x="7140275" y="2805113"/>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5" name="Group 24"/>
            <p:cNvGrpSpPr>
              <a:grpSpLocks/>
            </p:cNvGrpSpPr>
            <p:nvPr/>
          </p:nvGrpSpPr>
          <p:grpSpPr bwMode="auto">
            <a:xfrm>
              <a:off x="7202488" y="5065713"/>
              <a:ext cx="1768475" cy="247650"/>
              <a:chOff x="5597310" y="2762250"/>
              <a:chExt cx="1768378" cy="247650"/>
            </a:xfrm>
          </p:grpSpPr>
          <p:sp>
            <p:nvSpPr>
              <p:cNvPr id="49" name="Rectangle 48"/>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0" name="Rectangle 49"/>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1" name="Rectangle 50"/>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2" name="Rectangle 51"/>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3" name="Rectangle 52"/>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4" name="Rectangle 53"/>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5" name="Rectangle 54"/>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6" name="Rectangle 55"/>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57" name="Rectangle 56"/>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6" name="Group 25"/>
            <p:cNvGrpSpPr>
              <a:grpSpLocks/>
            </p:cNvGrpSpPr>
            <p:nvPr/>
          </p:nvGrpSpPr>
          <p:grpSpPr bwMode="auto">
            <a:xfrm>
              <a:off x="7202488" y="5627688"/>
              <a:ext cx="1768475" cy="247650"/>
              <a:chOff x="5597310" y="2762250"/>
              <a:chExt cx="1768378" cy="247650"/>
            </a:xfrm>
          </p:grpSpPr>
          <p:sp>
            <p:nvSpPr>
              <p:cNvPr id="40" name="Rectangle 39"/>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1" name="Rectangle 40"/>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2" name="Rectangle 41"/>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3" name="Rectangle 42"/>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4" name="Rectangle 43"/>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5" name="Rectangle 44"/>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6" name="Rectangle 45"/>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7" name="Rectangle 46"/>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48" name="Rectangle 47"/>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grpSp>
          <p:nvGrpSpPr>
            <p:cNvPr id="27" name="Group 26"/>
            <p:cNvGrpSpPr>
              <a:grpSpLocks/>
            </p:cNvGrpSpPr>
            <p:nvPr/>
          </p:nvGrpSpPr>
          <p:grpSpPr bwMode="auto">
            <a:xfrm>
              <a:off x="7202488" y="5345113"/>
              <a:ext cx="1768475" cy="247650"/>
              <a:chOff x="5597310" y="2762250"/>
              <a:chExt cx="1768378" cy="247650"/>
            </a:xfrm>
          </p:grpSpPr>
          <p:sp>
            <p:nvSpPr>
              <p:cNvPr id="31" name="Rectangle 30"/>
              <p:cNvSpPr/>
              <p:nvPr/>
            </p:nvSpPr>
            <p:spPr bwMode="auto">
              <a:xfrm>
                <a:off x="5597310" y="2762250"/>
                <a:ext cx="1768378" cy="247650"/>
              </a:xfrm>
              <a:prstGeom prst="rect">
                <a:avLst/>
              </a:prstGeom>
              <a:solidFill>
                <a:schemeClr val="tx1">
                  <a:lumMod val="95000"/>
                </a:schemeClr>
              </a:solidFill>
              <a:ln w="12700" cap="flat" cmpd="sng" algn="ctr">
                <a:solidFill>
                  <a:schemeClr val="tx1"/>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2" name="Rectangle 31"/>
              <p:cNvSpPr/>
              <p:nvPr/>
            </p:nvSpPr>
            <p:spPr bwMode="auto">
              <a:xfrm>
                <a:off x="568620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3" name="Rectangle 32"/>
              <p:cNvSpPr/>
              <p:nvPr/>
            </p:nvSpPr>
            <p:spPr bwMode="auto">
              <a:xfrm>
                <a:off x="5894156"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4" name="Rectangle 33"/>
              <p:cNvSpPr/>
              <p:nvPr/>
            </p:nvSpPr>
            <p:spPr bwMode="auto">
              <a:xfrm>
                <a:off x="60957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5" name="Rectangle 34"/>
              <p:cNvSpPr/>
              <p:nvPr/>
            </p:nvSpPr>
            <p:spPr bwMode="auto">
              <a:xfrm>
                <a:off x="6310058"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6" name="Rectangle 35"/>
              <p:cNvSpPr/>
              <p:nvPr/>
            </p:nvSpPr>
            <p:spPr bwMode="auto">
              <a:xfrm>
                <a:off x="6516422"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7" name="Rectangle 36"/>
              <p:cNvSpPr/>
              <p:nvPr/>
            </p:nvSpPr>
            <p:spPr bwMode="auto">
              <a:xfrm>
                <a:off x="6724373"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8" name="Rectangle 37"/>
              <p:cNvSpPr/>
              <p:nvPr/>
            </p:nvSpPr>
            <p:spPr bwMode="auto">
              <a:xfrm>
                <a:off x="6925974"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9" name="Rectangle 38"/>
              <p:cNvSpPr/>
              <p:nvPr/>
            </p:nvSpPr>
            <p:spPr bwMode="auto">
              <a:xfrm>
                <a:off x="7140275" y="2805112"/>
                <a:ext cx="161916" cy="161925"/>
              </a:xfrm>
              <a:prstGeom prst="rect">
                <a:avLst/>
              </a:prstGeom>
              <a:solidFill>
                <a:srgbClr val="CCFFCC"/>
              </a:solidFill>
              <a:ln w="12700" cap="flat" cmpd="sng" algn="ctr">
                <a:solidFill>
                  <a:srgbClr val="008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sp>
          <p:nvSpPr>
            <p:cNvPr id="28" name="Rectangle 27"/>
            <p:cNvSpPr/>
            <p:nvPr/>
          </p:nvSpPr>
          <p:spPr bwMode="auto">
            <a:xfrm>
              <a:off x="7470775" y="3371850"/>
              <a:ext cx="222250" cy="247650"/>
            </a:xfrm>
            <a:prstGeom prst="rect">
              <a:avLst/>
            </a:prstGeom>
            <a:solidFill>
              <a:srgbClr val="3366FF">
                <a:alpha val="50000"/>
              </a:srgbClr>
            </a:solidFill>
            <a:ln w="12700" cap="flat" cmpd="sng" algn="ctr">
              <a:solidFill>
                <a:srgbClr val="0000FF"/>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29" name="Rectangle 28"/>
            <p:cNvSpPr/>
            <p:nvPr/>
          </p:nvSpPr>
          <p:spPr bwMode="auto">
            <a:xfrm>
              <a:off x="7256463" y="3940175"/>
              <a:ext cx="423862" cy="247650"/>
            </a:xfrm>
            <a:prstGeom prst="rect">
              <a:avLst/>
            </a:prstGeom>
            <a:solidFill>
              <a:srgbClr val="FF0000">
                <a:alpha val="50000"/>
              </a:srgbClr>
            </a:solidFill>
            <a:ln w="12700" cap="flat" cmpd="sng" algn="ctr">
              <a:solidFill>
                <a:srgbClr val="C00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sp>
          <p:nvSpPr>
            <p:cNvPr id="30" name="Rectangle 29"/>
            <p:cNvSpPr/>
            <p:nvPr/>
          </p:nvSpPr>
          <p:spPr bwMode="auto">
            <a:xfrm>
              <a:off x="8512175" y="3940175"/>
              <a:ext cx="423863" cy="247650"/>
            </a:xfrm>
            <a:prstGeom prst="rect">
              <a:avLst/>
            </a:prstGeom>
            <a:solidFill>
              <a:srgbClr val="FF0000">
                <a:alpha val="50000"/>
              </a:srgbClr>
            </a:solidFill>
            <a:ln w="12700" cap="flat" cmpd="sng" algn="ctr">
              <a:solidFill>
                <a:srgbClr val="C00000"/>
              </a:solidFill>
              <a:prstDash val="solid"/>
              <a:round/>
              <a:headEnd type="none" w="med" len="med"/>
              <a:tailEnd type="none" w="med" len="me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en-US">
                <a:solidFill>
                  <a:srgbClr val="505050"/>
                </a:solidFill>
                <a:effectLst>
                  <a:outerShdw blurRad="38100" dist="38100" dir="2700000" algn="tl">
                    <a:srgbClr val="000000">
                      <a:alpha val="43137"/>
                    </a:srgbClr>
                  </a:outerShdw>
                </a:effectLst>
                <a:latin typeface="Arial" panose="020B0604020202020204" pitchFamily="34" charset="0"/>
              </a:endParaRPr>
            </a:p>
          </p:txBody>
        </p:sp>
      </p:grpSp>
      <p:sp>
        <p:nvSpPr>
          <p:cNvPr id="193" name="Text Placeholder 1"/>
          <p:cNvSpPr txBox="1">
            <a:spLocks/>
          </p:cNvSpPr>
          <p:nvPr/>
        </p:nvSpPr>
        <p:spPr>
          <a:xfrm>
            <a:off x="270757" y="1471950"/>
            <a:ext cx="6263393" cy="2464711"/>
          </a:xfrm>
          <a:prstGeom prst="rect">
            <a:avLst/>
          </a:prstGeom>
        </p:spPr>
        <p:txBody>
          <a:bodyPr vert="horz" wrap="square" lIns="143407" tIns="89629" rIns="143407" bIns="89629"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800" smtClean="0">
                <a:solidFill>
                  <a:schemeClr val="bg1"/>
                </a:solidFill>
              </a:rPr>
              <a:t>Dynamicky alokované zdroje</a:t>
            </a:r>
          </a:p>
          <a:p>
            <a:pPr marL="0" indent="0">
              <a:buNone/>
            </a:pPr>
            <a:r>
              <a:rPr lang="cs-CZ" sz="2800" smtClean="0">
                <a:solidFill>
                  <a:schemeClr val="bg1"/>
                </a:solidFill>
              </a:rPr>
              <a:t>Automatické přesouvání</a:t>
            </a:r>
          </a:p>
          <a:p>
            <a:pPr marL="0" indent="0">
              <a:buNone/>
            </a:pPr>
            <a:r>
              <a:rPr lang="cs-CZ" sz="2800" smtClean="0">
                <a:solidFill>
                  <a:schemeClr val="bg1"/>
                </a:solidFill>
              </a:rPr>
              <a:t>Automatická obnova</a:t>
            </a:r>
          </a:p>
          <a:p>
            <a:pPr marL="0" indent="0">
              <a:buNone/>
            </a:pPr>
            <a:endParaRPr lang="cs-CZ" sz="2800">
              <a:solidFill>
                <a:schemeClr val="bg1"/>
              </a:solidFill>
            </a:endParaRPr>
          </a:p>
          <a:p>
            <a:pPr marL="0" indent="0">
              <a:buNone/>
            </a:pPr>
            <a:r>
              <a:rPr lang="cs-CZ" sz="2800" smtClean="0">
                <a:solidFill>
                  <a:schemeClr val="bg1"/>
                </a:solidFill>
              </a:rPr>
              <a:t>Fabric Controller / Guest OS</a:t>
            </a:r>
          </a:p>
        </p:txBody>
      </p:sp>
    </p:spTree>
    <p:extLst>
      <p:ext uri="{BB962C8B-B14F-4D97-AF65-F5344CB8AC3E}">
        <p14:creationId xmlns:p14="http://schemas.microsoft.com/office/powerpoint/2010/main" val="1444149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Ovládání</a:t>
            </a:r>
            <a:endParaRPr lang="cs-CZ"/>
          </a:p>
        </p:txBody>
      </p:sp>
      <p:pic>
        <p:nvPicPr>
          <p:cNvPr id="4" name="Picture 3"/>
          <p:cNvPicPr>
            <a:picLocks noChangeAspect="1"/>
          </p:cNvPicPr>
          <p:nvPr/>
        </p:nvPicPr>
        <p:blipFill>
          <a:blip r:embed="rId3"/>
          <a:stretch>
            <a:fillRect/>
          </a:stretch>
        </p:blipFill>
        <p:spPr>
          <a:xfrm>
            <a:off x="4988387" y="-16454"/>
            <a:ext cx="7424410" cy="6874454"/>
          </a:xfrm>
          <a:prstGeom prst="rect">
            <a:avLst/>
          </a:prstGeom>
        </p:spPr>
      </p:pic>
      <p:sp>
        <p:nvSpPr>
          <p:cNvPr id="5" name="Text Placeholder 1"/>
          <p:cNvSpPr txBox="1">
            <a:spLocks/>
          </p:cNvSpPr>
          <p:nvPr/>
        </p:nvSpPr>
        <p:spPr>
          <a:xfrm>
            <a:off x="270757" y="1471950"/>
            <a:ext cx="6263393" cy="3412662"/>
          </a:xfrm>
          <a:prstGeom prst="rect">
            <a:avLst/>
          </a:prstGeom>
        </p:spPr>
        <p:txBody>
          <a:bodyPr vert="horz" wrap="square" lIns="143407" tIns="89629" rIns="143407" bIns="89629"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800" smtClean="0">
                <a:solidFill>
                  <a:schemeClr val="bg1"/>
                </a:solidFill>
              </a:rPr>
              <a:t>Webový portál</a:t>
            </a:r>
          </a:p>
          <a:p>
            <a:pPr marL="0" indent="0">
              <a:buNone/>
            </a:pPr>
            <a:endParaRPr lang="cs-CZ" sz="2800">
              <a:solidFill>
                <a:schemeClr val="bg1"/>
              </a:solidFill>
            </a:endParaRPr>
          </a:p>
          <a:p>
            <a:pPr marL="0" indent="0">
              <a:buNone/>
            </a:pPr>
            <a:r>
              <a:rPr lang="cs-CZ" sz="2800" smtClean="0">
                <a:solidFill>
                  <a:schemeClr val="bg1"/>
                </a:solidFill>
              </a:rPr>
              <a:t>PowerShell / CLI</a:t>
            </a:r>
          </a:p>
          <a:p>
            <a:pPr marL="0" indent="0">
              <a:buNone/>
            </a:pPr>
            <a:endParaRPr lang="cs-CZ" sz="2800">
              <a:solidFill>
                <a:schemeClr val="bg1"/>
              </a:solidFill>
            </a:endParaRPr>
          </a:p>
          <a:p>
            <a:pPr marL="0" indent="0">
              <a:buNone/>
            </a:pPr>
            <a:r>
              <a:rPr lang="cs-CZ" sz="2800" smtClean="0">
                <a:solidFill>
                  <a:schemeClr val="bg1"/>
                </a:solidFill>
              </a:rPr>
              <a:t>Management Libraries</a:t>
            </a:r>
          </a:p>
          <a:p>
            <a:pPr marL="0" indent="0">
              <a:buNone/>
            </a:pPr>
            <a:endParaRPr lang="cs-CZ" sz="2800">
              <a:solidFill>
                <a:schemeClr val="bg1"/>
              </a:solidFill>
            </a:endParaRPr>
          </a:p>
          <a:p>
            <a:pPr marL="0" indent="0">
              <a:buNone/>
            </a:pPr>
            <a:r>
              <a:rPr lang="cs-CZ" sz="2800" smtClean="0">
                <a:solidFill>
                  <a:schemeClr val="bg1"/>
                </a:solidFill>
              </a:rPr>
              <a:t>REST API</a:t>
            </a:r>
          </a:p>
        </p:txBody>
      </p:sp>
      <p:pic>
        <p:nvPicPr>
          <p:cNvPr id="6" name="Picture 5"/>
          <p:cNvPicPr>
            <a:picLocks noChangeAspect="1"/>
          </p:cNvPicPr>
          <p:nvPr/>
        </p:nvPicPr>
        <p:blipFill>
          <a:blip r:embed="rId4"/>
          <a:stretch>
            <a:fillRect/>
          </a:stretch>
        </p:blipFill>
        <p:spPr>
          <a:xfrm>
            <a:off x="5184842" y="705525"/>
            <a:ext cx="5895265" cy="3273653"/>
          </a:xfrm>
          <a:prstGeom prst="rect">
            <a:avLst/>
          </a:prstGeom>
        </p:spPr>
      </p:pic>
      <p:pic>
        <p:nvPicPr>
          <p:cNvPr id="7" name="Picture 6"/>
          <p:cNvPicPr>
            <a:picLocks noChangeAspect="1"/>
          </p:cNvPicPr>
          <p:nvPr/>
        </p:nvPicPr>
        <p:blipFill>
          <a:blip r:embed="rId5"/>
          <a:stretch>
            <a:fillRect/>
          </a:stretch>
        </p:blipFill>
        <p:spPr>
          <a:xfrm>
            <a:off x="6296494" y="2583403"/>
            <a:ext cx="5134620" cy="2601439"/>
          </a:xfrm>
          <a:prstGeom prst="rect">
            <a:avLst/>
          </a:prstGeom>
        </p:spPr>
      </p:pic>
      <p:pic>
        <p:nvPicPr>
          <p:cNvPr id="1026" name="Picture 2" descr="https://mscblogs.blob.core.windows.net/media/scottgu/Media/image_4B31FD5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8105" y="3932822"/>
            <a:ext cx="3344781" cy="231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88668"/>
            <a:ext cx="3808350" cy="307777"/>
          </a:xfrm>
          <a:prstGeom prst="rect">
            <a:avLst/>
          </a:prstGeom>
        </p:spPr>
        <p:txBody>
          <a:bodyPr wrap="none">
            <a:spAutoFit/>
          </a:bodyPr>
          <a:lstStyle/>
          <a:p>
            <a:r>
              <a:rPr lang="cs-CZ" sz="1400">
                <a:hlinkClick r:id="rId3"/>
              </a:rPr>
              <a:t>http://azure.microsoft.com/en-us/downloads</a:t>
            </a:r>
            <a:r>
              <a:rPr lang="cs-CZ" sz="1400" smtClean="0">
                <a:hlinkClick r:id="rId3"/>
              </a:rPr>
              <a:t>/</a:t>
            </a:r>
            <a:endParaRPr lang="cs-CZ" sz="1400"/>
          </a:p>
        </p:txBody>
      </p:sp>
      <p:pic>
        <p:nvPicPr>
          <p:cNvPr id="3" name="Picture 2"/>
          <p:cNvPicPr>
            <a:picLocks noChangeAspect="1"/>
          </p:cNvPicPr>
          <p:nvPr/>
        </p:nvPicPr>
        <p:blipFill>
          <a:blip r:embed="rId4"/>
          <a:stretch>
            <a:fillRect/>
          </a:stretch>
        </p:blipFill>
        <p:spPr>
          <a:xfrm>
            <a:off x="2790826" y="246466"/>
            <a:ext cx="6610349" cy="6026302"/>
          </a:xfrm>
          <a:prstGeom prst="rect">
            <a:avLst/>
          </a:prstGeom>
        </p:spPr>
      </p:pic>
    </p:spTree>
    <p:extLst>
      <p:ext uri="{BB962C8B-B14F-4D97-AF65-F5344CB8AC3E}">
        <p14:creationId xmlns:p14="http://schemas.microsoft.com/office/powerpoint/2010/main" val="1824982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5049" y="342354"/>
            <a:ext cx="1896651" cy="4134395"/>
          </a:xfrm>
        </p:spPr>
        <p:txBody>
          <a:bodyPr>
            <a:normAutofit/>
          </a:bodyPr>
          <a:lstStyle/>
          <a:p>
            <a:r>
              <a:rPr lang="cs-CZ" smtClean="0"/>
              <a:t>Nový</a:t>
            </a:r>
            <a:br>
              <a:rPr lang="cs-CZ" smtClean="0"/>
            </a:br>
            <a:r>
              <a:rPr lang="cs-CZ" smtClean="0"/>
              <a:t>portál</a:t>
            </a:r>
            <a:endParaRPr lang="cs-CZ"/>
          </a:p>
        </p:txBody>
      </p:sp>
      <p:pic>
        <p:nvPicPr>
          <p:cNvPr id="6" name="Picture 5"/>
          <p:cNvPicPr>
            <a:picLocks noChangeAspect="1"/>
          </p:cNvPicPr>
          <p:nvPr/>
        </p:nvPicPr>
        <p:blipFill>
          <a:blip r:embed="rId3"/>
          <a:stretch>
            <a:fillRect/>
          </a:stretch>
        </p:blipFill>
        <p:spPr>
          <a:xfrm>
            <a:off x="2615184" y="0"/>
            <a:ext cx="9576816" cy="6858000"/>
          </a:xfrm>
          <a:prstGeom prst="rect">
            <a:avLst/>
          </a:prstGeom>
        </p:spPr>
      </p:pic>
    </p:spTree>
    <p:extLst>
      <p:ext uri="{BB962C8B-B14F-4D97-AF65-F5344CB8AC3E}">
        <p14:creationId xmlns:p14="http://schemas.microsoft.com/office/powerpoint/2010/main" val="2436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a:t>Z</a:t>
            </a:r>
            <a:r>
              <a:rPr lang="cs-CZ" smtClean="0"/>
              <a:t>abezpečení</a:t>
            </a:r>
            <a:endParaRPr lang="cs-CZ"/>
          </a:p>
        </p:txBody>
      </p:sp>
    </p:spTree>
    <p:extLst>
      <p:ext uri="{BB962C8B-B14F-4D97-AF65-F5344CB8AC3E}">
        <p14:creationId xmlns:p14="http://schemas.microsoft.com/office/powerpoint/2010/main" val="67381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Fyzické zabezpečení</a:t>
            </a:r>
            <a:endParaRPr lang="cs-CZ"/>
          </a:p>
        </p:txBody>
      </p:sp>
      <p:pic>
        <p:nvPicPr>
          <p:cNvPr id="5" name="Picture 4" descr="\\MAGNUM\Projects\Microsoft\Cloud Power FY12\Design\ICONS_PNG\Private_Cloud.png"/>
          <p:cNvPicPr>
            <a:picLocks noChangeAspect="1" noChangeArrowheads="1"/>
          </p:cNvPicPr>
          <p:nvPr/>
        </p:nvPicPr>
        <p:blipFill>
          <a:blip r:embed="rId3" cstate="print">
            <a:biLevel thresh="25000"/>
          </a:blip>
          <a:srcRect/>
          <a:stretch>
            <a:fillRect/>
          </a:stretch>
        </p:blipFill>
        <p:spPr bwMode="auto">
          <a:xfrm>
            <a:off x="560799" y="1390784"/>
            <a:ext cx="3733798" cy="3733798"/>
          </a:xfrm>
          <a:prstGeom prst="rect">
            <a:avLst/>
          </a:prstGeom>
          <a:noFill/>
        </p:spPr>
      </p:pic>
      <p:sp>
        <p:nvSpPr>
          <p:cNvPr id="6" name="Text Placeholder 2"/>
          <p:cNvSpPr txBox="1">
            <a:spLocks/>
          </p:cNvSpPr>
          <p:nvPr/>
        </p:nvSpPr>
        <p:spPr>
          <a:xfrm>
            <a:off x="4533902" y="2094288"/>
            <a:ext cx="7658098" cy="2326791"/>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4000" kern="1200" spc="-70" baseline="0">
                <a:solidFill>
                  <a:schemeClr val="tx1">
                    <a:alpha val="99000"/>
                  </a:schemeClr>
                </a:solidFill>
                <a:latin typeface="+mj-lt"/>
                <a:ea typeface="+mn-ea"/>
                <a:cs typeface="+mn-cs"/>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alpha val="99000"/>
                  </a:schemeClr>
                </a:solidFill>
                <a:latin typeface="+mn-lt"/>
                <a:ea typeface="+mn-ea"/>
                <a:cs typeface="+mn-cs"/>
              </a:defRPr>
            </a:lvl3pPr>
            <a:lvl4pPr marL="7413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4pPr>
            <a:lvl5pPr marL="9144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3600">
                <a:solidFill>
                  <a:schemeClr val="bg1">
                    <a:alpha val="99000"/>
                  </a:schemeClr>
                </a:solidFill>
              </a:rPr>
              <a:t>Omezený přístup, ochranka 24/7</a:t>
            </a:r>
          </a:p>
          <a:p>
            <a:r>
              <a:rPr lang="cs-CZ" sz="3600">
                <a:solidFill>
                  <a:schemeClr val="bg1">
                    <a:alpha val="99000"/>
                  </a:schemeClr>
                </a:solidFill>
              </a:rPr>
              <a:t>Pohybové senzory, biometrické snímače</a:t>
            </a:r>
          </a:p>
          <a:p>
            <a:r>
              <a:rPr lang="cs-CZ" sz="3600">
                <a:solidFill>
                  <a:schemeClr val="bg1">
                    <a:alpha val="99000"/>
                  </a:schemeClr>
                </a:solidFill>
              </a:rPr>
              <a:t>Vícefaktorová autentizace</a:t>
            </a:r>
          </a:p>
          <a:p>
            <a:r>
              <a:rPr lang="cs-CZ" sz="3600">
                <a:solidFill>
                  <a:schemeClr val="bg1">
                    <a:alpha val="99000"/>
                  </a:schemeClr>
                </a:solidFill>
              </a:rPr>
              <a:t>Nezávislé zdroje energie</a:t>
            </a:r>
          </a:p>
        </p:txBody>
      </p:sp>
    </p:spTree>
    <p:extLst>
      <p:ext uri="{BB962C8B-B14F-4D97-AF65-F5344CB8AC3E}">
        <p14:creationId xmlns:p14="http://schemas.microsoft.com/office/powerpoint/2010/main" val="162486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Bezpečnost infrastruktury</a:t>
            </a:r>
            <a:endParaRPr lang="cs-CZ"/>
          </a:p>
        </p:txBody>
      </p:sp>
      <p:sp>
        <p:nvSpPr>
          <p:cNvPr id="7" name="Text Placeholder 2"/>
          <p:cNvSpPr txBox="1">
            <a:spLocks/>
          </p:cNvSpPr>
          <p:nvPr/>
        </p:nvSpPr>
        <p:spPr>
          <a:xfrm>
            <a:off x="4548188" y="2007048"/>
            <a:ext cx="7807325" cy="293618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4000" kern="1200" spc="-70" baseline="0">
                <a:solidFill>
                  <a:schemeClr val="tx1">
                    <a:alpha val="99000"/>
                  </a:schemeClr>
                </a:solidFill>
                <a:latin typeface="+mj-lt"/>
                <a:ea typeface="+mn-ea"/>
                <a:cs typeface="+mn-cs"/>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alpha val="99000"/>
                  </a:schemeClr>
                </a:solidFill>
                <a:latin typeface="+mn-lt"/>
                <a:ea typeface="+mn-ea"/>
                <a:cs typeface="+mn-cs"/>
              </a:defRPr>
            </a:lvl3pPr>
            <a:lvl4pPr marL="7413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4pPr>
            <a:lvl5pPr marL="9144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3600">
                <a:solidFill>
                  <a:schemeClr val="bg1">
                    <a:alpha val="99000"/>
                  </a:schemeClr>
                </a:solidFill>
              </a:rPr>
              <a:t>Oddělené síťové segmenty</a:t>
            </a:r>
          </a:p>
          <a:p>
            <a:r>
              <a:rPr lang="cs-CZ" sz="3600">
                <a:solidFill>
                  <a:schemeClr val="bg1">
                    <a:alpha val="99000"/>
                  </a:schemeClr>
                </a:solidFill>
              </a:rPr>
              <a:t>Interní firewall</a:t>
            </a:r>
          </a:p>
          <a:p>
            <a:r>
              <a:rPr lang="cs-CZ" sz="3600">
                <a:solidFill>
                  <a:schemeClr val="bg1">
                    <a:alpha val="99000"/>
                  </a:schemeClr>
                </a:solidFill>
              </a:rPr>
              <a:t>Interní TLS</a:t>
            </a:r>
          </a:p>
          <a:p>
            <a:r>
              <a:rPr lang="cs-CZ" sz="3600">
                <a:solidFill>
                  <a:schemeClr val="bg1">
                    <a:alpha val="99000"/>
                  </a:schemeClr>
                </a:solidFill>
              </a:rPr>
              <a:t>Monitoring a detekce incidentů</a:t>
            </a:r>
          </a:p>
          <a:p>
            <a:r>
              <a:rPr lang="cs-CZ" sz="3600">
                <a:solidFill>
                  <a:schemeClr val="bg1">
                    <a:alpha val="99000"/>
                  </a:schemeClr>
                </a:solidFill>
              </a:rPr>
              <a:t>Automatická konfigurace a recovery</a:t>
            </a:r>
          </a:p>
        </p:txBody>
      </p:sp>
      <p:pic>
        <p:nvPicPr>
          <p:cNvPr id="8" name="Picture 5" descr="\\MAGNUM\Projects\Microsoft\Cloud Power FY12\Design\ICONS_PNG\Layer-79.png"/>
          <p:cNvPicPr>
            <a:picLocks noChangeAspect="1" noChangeArrowheads="1"/>
          </p:cNvPicPr>
          <p:nvPr/>
        </p:nvPicPr>
        <p:blipFill>
          <a:blip r:embed="rId3" cstate="print">
            <a:biLevel thresh="25000"/>
          </a:blip>
          <a:srcRect/>
          <a:stretch>
            <a:fillRect/>
          </a:stretch>
        </p:blipFill>
        <p:spPr bwMode="auto">
          <a:xfrm>
            <a:off x="1310099" y="2007048"/>
            <a:ext cx="2824970" cy="2824970"/>
          </a:xfrm>
          <a:prstGeom prst="rect">
            <a:avLst/>
          </a:prstGeom>
          <a:noFill/>
        </p:spPr>
      </p:pic>
    </p:spTree>
    <p:extLst>
      <p:ext uri="{BB962C8B-B14F-4D97-AF65-F5344CB8AC3E}">
        <p14:creationId xmlns:p14="http://schemas.microsoft.com/office/powerpoint/2010/main" val="332033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altLang="zh-CN" sz="6600" dirty="0" smtClean="0">
                <a:solidFill>
                  <a:schemeClr val="bg2"/>
                </a:solidFill>
              </a:rPr>
              <a:t>Agenda</a:t>
            </a:r>
            <a:endParaRPr lang="en-US" sz="6600" dirty="0">
              <a:solidFill>
                <a:schemeClr val="bg2"/>
              </a:solidFill>
            </a:endParaRPr>
          </a:p>
        </p:txBody>
      </p:sp>
      <p:sp>
        <p:nvSpPr>
          <p:cNvPr id="6" name="Subtitle 5"/>
          <p:cNvSpPr>
            <a:spLocks noGrp="1"/>
          </p:cNvSpPr>
          <p:nvPr>
            <p:ph type="subTitle" idx="1"/>
          </p:nvPr>
        </p:nvSpPr>
        <p:spPr>
          <a:xfrm>
            <a:off x="606176" y="3602038"/>
            <a:ext cx="11034445" cy="2304492"/>
          </a:xfrm>
        </p:spPr>
        <p:txBody>
          <a:bodyPr>
            <a:noAutofit/>
          </a:bodyPr>
          <a:lstStyle/>
          <a:p>
            <a:r>
              <a:rPr lang="en-US" sz="4000" smtClean="0">
                <a:solidFill>
                  <a:schemeClr val="bg1"/>
                </a:solidFill>
                <a:latin typeface="+mj-lt"/>
                <a:sym typeface="Wingdings" panose="05000000000000000000" pitchFamily="2" charset="2"/>
              </a:rPr>
              <a:t> </a:t>
            </a:r>
            <a:r>
              <a:rPr lang="cs-CZ" sz="4000" smtClean="0">
                <a:solidFill>
                  <a:schemeClr val="bg1"/>
                </a:solidFill>
                <a:latin typeface="+mj-lt"/>
                <a:sym typeface="Wingdings" panose="05000000000000000000" pitchFamily="2" charset="2"/>
              </a:rPr>
              <a:t>Cloud Computing</a:t>
            </a:r>
            <a:endParaRPr lang="en-US" sz="4000" dirty="0" smtClean="0">
              <a:solidFill>
                <a:schemeClr val="bg1"/>
              </a:solidFill>
              <a:latin typeface="+mj-lt"/>
            </a:endParaRPr>
          </a:p>
          <a:p>
            <a:r>
              <a:rPr lang="en-US" sz="4000" smtClean="0">
                <a:solidFill>
                  <a:schemeClr val="bg1"/>
                </a:solidFill>
                <a:latin typeface="+mj-lt"/>
                <a:sym typeface="Wingdings" panose="05000000000000000000" pitchFamily="2" charset="2"/>
              </a:rPr>
              <a:t> </a:t>
            </a:r>
            <a:r>
              <a:rPr lang="cs-CZ" sz="4000" smtClean="0">
                <a:solidFill>
                  <a:schemeClr val="bg1"/>
                </a:solidFill>
                <a:latin typeface="+mj-lt"/>
                <a:sym typeface="Wingdings" panose="05000000000000000000" pitchFamily="2" charset="2"/>
              </a:rPr>
              <a:t>Microsoft Azure</a:t>
            </a:r>
            <a:endParaRPr lang="en-US" sz="4000" smtClean="0">
              <a:solidFill>
                <a:schemeClr val="bg1"/>
              </a:solidFill>
              <a:latin typeface="+mj-lt"/>
            </a:endParaRPr>
          </a:p>
          <a:p>
            <a:r>
              <a:rPr lang="en-US" sz="4000" smtClean="0">
                <a:solidFill>
                  <a:schemeClr val="bg1"/>
                </a:solidFill>
                <a:sym typeface="Wingdings" panose="05000000000000000000" pitchFamily="2" charset="2"/>
              </a:rPr>
              <a:t> </a:t>
            </a:r>
            <a:r>
              <a:rPr lang="cs-CZ" sz="4000" smtClean="0">
                <a:solidFill>
                  <a:schemeClr val="bg1"/>
                </a:solidFill>
                <a:latin typeface="+mj-lt"/>
                <a:sym typeface="Wingdings" panose="05000000000000000000" pitchFamily="2" charset="2"/>
              </a:rPr>
              <a:t>Služby pro vývojáře</a:t>
            </a:r>
          </a:p>
        </p:txBody>
      </p:sp>
    </p:spTree>
    <p:extLst>
      <p:ext uri="{BB962C8B-B14F-4D97-AF65-F5344CB8AC3E}">
        <p14:creationId xmlns:p14="http://schemas.microsoft.com/office/powerpoint/2010/main" val="9664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Soukromí dat</a:t>
            </a:r>
            <a:endParaRPr lang="cs-CZ"/>
          </a:p>
        </p:txBody>
      </p:sp>
      <p:sp>
        <p:nvSpPr>
          <p:cNvPr id="7" name="Text Placeholder 2"/>
          <p:cNvSpPr txBox="1">
            <a:spLocks/>
          </p:cNvSpPr>
          <p:nvPr/>
        </p:nvSpPr>
        <p:spPr>
          <a:xfrm>
            <a:off x="5194570" y="1708940"/>
            <a:ext cx="6144943" cy="33916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4000" kern="1200" spc="-70" baseline="0">
                <a:solidFill>
                  <a:schemeClr val="tx1">
                    <a:alpha val="99000"/>
                  </a:schemeClr>
                </a:solidFill>
                <a:latin typeface="+mj-lt"/>
                <a:ea typeface="+mn-ea"/>
                <a:cs typeface="+mn-cs"/>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alpha val="99000"/>
                  </a:schemeClr>
                </a:solidFill>
                <a:latin typeface="+mn-lt"/>
                <a:ea typeface="+mn-ea"/>
                <a:cs typeface="+mn-cs"/>
              </a:defRPr>
            </a:lvl3pPr>
            <a:lvl4pPr marL="7413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4pPr>
            <a:lvl5pPr marL="9144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3600">
                <a:solidFill>
                  <a:schemeClr val="bg1">
                    <a:alpha val="99000"/>
                  </a:schemeClr>
                </a:solidFill>
              </a:rPr>
              <a:t>Data se přesouvají jenom v rámci </a:t>
            </a:r>
            <a:r>
              <a:rPr lang="cs-CZ" sz="3600" smtClean="0">
                <a:solidFill>
                  <a:schemeClr val="bg1">
                    <a:alpha val="99000"/>
                  </a:schemeClr>
                </a:solidFill>
              </a:rPr>
              <a:t>GEO</a:t>
            </a:r>
            <a:endParaRPr lang="cs-CZ" sz="3600">
              <a:solidFill>
                <a:schemeClr val="bg1">
                  <a:alpha val="99000"/>
                </a:schemeClr>
              </a:solidFill>
            </a:endParaRPr>
          </a:p>
          <a:p>
            <a:endParaRPr lang="cs-CZ" sz="2000">
              <a:solidFill>
                <a:schemeClr val="bg1">
                  <a:alpha val="99000"/>
                </a:schemeClr>
              </a:solidFill>
            </a:endParaRPr>
          </a:p>
          <a:p>
            <a:r>
              <a:rPr lang="cs-CZ" sz="3600">
                <a:solidFill>
                  <a:schemeClr val="bg1">
                    <a:alpha val="99000"/>
                  </a:schemeClr>
                </a:solidFill>
              </a:rPr>
              <a:t>Vládní orgány jsou nejprve přesměrovány na zákazníka</a:t>
            </a:r>
          </a:p>
          <a:p>
            <a:endParaRPr lang="cs-CZ" sz="2000">
              <a:solidFill>
                <a:schemeClr val="bg1">
                  <a:alpha val="99000"/>
                </a:schemeClr>
              </a:solidFill>
            </a:endParaRPr>
          </a:p>
          <a:p>
            <a:r>
              <a:rPr lang="cs-CZ" sz="3600">
                <a:solidFill>
                  <a:schemeClr val="bg1">
                    <a:alpha val="99000"/>
                  </a:schemeClr>
                </a:solidFill>
              </a:rPr>
              <a:t>EU Data Protection Directive</a:t>
            </a:r>
          </a:p>
        </p:txBody>
      </p:sp>
      <p:pic>
        <p:nvPicPr>
          <p:cNvPr id="4" name="Picture 3"/>
          <p:cNvPicPr>
            <a:picLocks noChangeAspect="1"/>
          </p:cNvPicPr>
          <p:nvPr/>
        </p:nvPicPr>
        <p:blipFill>
          <a:blip r:embed="rId3"/>
          <a:stretch>
            <a:fillRect/>
          </a:stretch>
        </p:blipFill>
        <p:spPr>
          <a:xfrm>
            <a:off x="444500" y="1708940"/>
            <a:ext cx="4432762" cy="3821347"/>
          </a:xfrm>
          <a:prstGeom prst="rect">
            <a:avLst/>
          </a:prstGeom>
        </p:spPr>
      </p:pic>
    </p:spTree>
    <p:extLst>
      <p:ext uri="{BB962C8B-B14F-4D97-AF65-F5344CB8AC3E}">
        <p14:creationId xmlns:p14="http://schemas.microsoft.com/office/powerpoint/2010/main" val="385247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Certifikace</a:t>
            </a:r>
            <a:endParaRPr lang="cs-CZ"/>
          </a:p>
        </p:txBody>
      </p:sp>
      <p:sp>
        <p:nvSpPr>
          <p:cNvPr id="3" name="Text Placeholder 2"/>
          <p:cNvSpPr>
            <a:spLocks noGrp="1"/>
          </p:cNvSpPr>
          <p:nvPr>
            <p:ph type="body" sz="quarter" idx="4294967295"/>
          </p:nvPr>
        </p:nvSpPr>
        <p:spPr>
          <a:xfrm>
            <a:off x="520701" y="1447800"/>
            <a:ext cx="11149013" cy="1908215"/>
          </a:xfrm>
          <a:prstGeom prst="rect">
            <a:avLst/>
          </a:prstGeom>
        </p:spPr>
        <p:txBody>
          <a:bodyPr/>
          <a:lstStyle/>
          <a:p>
            <a:pPr marL="0" indent="0">
              <a:buNone/>
            </a:pPr>
            <a:r>
              <a:rPr lang="cs-CZ" smtClean="0">
                <a:latin typeface="+mj-lt"/>
              </a:rPr>
              <a:t>EU Safe Harbor</a:t>
            </a:r>
          </a:p>
          <a:p>
            <a:pPr marL="0" indent="0">
              <a:buNone/>
            </a:pPr>
            <a:r>
              <a:rPr lang="cs-CZ" smtClean="0">
                <a:latin typeface="+mj-lt"/>
              </a:rPr>
              <a:t>Swiss-U.S. Safe Harbor</a:t>
            </a:r>
          </a:p>
          <a:p>
            <a:pPr marL="0" indent="0">
              <a:buNone/>
            </a:pPr>
            <a:r>
              <a:rPr lang="cs-CZ" smtClean="0">
                <a:latin typeface="+mj-lt"/>
              </a:rPr>
              <a:t>U.S. certifikace:</a:t>
            </a:r>
            <a:endParaRPr lang="cs-CZ">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859" y="3835519"/>
            <a:ext cx="1317212" cy="13054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764" y="3827316"/>
            <a:ext cx="1426755" cy="13054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410" y="4089463"/>
            <a:ext cx="2019582" cy="78115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401" y="3827317"/>
            <a:ext cx="1742799" cy="1233841"/>
          </a:xfrm>
          <a:prstGeom prst="rect">
            <a:avLst/>
          </a:prstGeom>
        </p:spPr>
      </p:pic>
    </p:spTree>
    <p:extLst>
      <p:ext uri="{BB962C8B-B14F-4D97-AF65-F5344CB8AC3E}">
        <p14:creationId xmlns:p14="http://schemas.microsoft.com/office/powerpoint/2010/main" val="277316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mtClean="0"/>
              <a:t>Kde se Azure používá</a:t>
            </a:r>
            <a:endParaRPr lang="cs-CZ"/>
          </a:p>
        </p:txBody>
      </p:sp>
    </p:spTree>
    <p:extLst>
      <p:ext uri="{BB962C8B-B14F-4D97-AF65-F5344CB8AC3E}">
        <p14:creationId xmlns:p14="http://schemas.microsoft.com/office/powerpoint/2010/main" val="248621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sp>
        <p:nvSpPr>
          <p:cNvPr id="13" name="Rectangle 12"/>
          <p:cNvSpPr/>
          <p:nvPr/>
        </p:nvSpPr>
        <p:spPr>
          <a:xfrm>
            <a:off x="6953812" y="3885112"/>
            <a:ext cx="5038520" cy="2758117"/>
          </a:xfrm>
          <a:prstGeom prst="rect">
            <a:avLst/>
          </a:prstGeom>
          <a:solidFill>
            <a:srgbClr val="1D43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249" tIns="274249" rIns="274249" rtlCol="0" anchor="t"/>
          <a:lstStyle/>
          <a:p>
            <a:pPr marL="507848" indent="-507848">
              <a:spcAft>
                <a:spcPts val="1200"/>
              </a:spcAft>
            </a:pPr>
            <a:r>
              <a:rPr lang="en-US" sz="3199">
                <a:solidFill>
                  <a:schemeClr val="bg1"/>
                </a:solidFill>
                <a:latin typeface="+mj-lt"/>
                <a:sym typeface="Wingdings" panose="05000000000000000000" pitchFamily="2" charset="2"/>
              </a:rPr>
              <a:t></a:t>
            </a:r>
            <a:r>
              <a:rPr lang="en-US" sz="3199">
                <a:latin typeface="+mj-lt"/>
                <a:sym typeface="Wingdings" panose="05000000000000000000" pitchFamily="2" charset="2"/>
              </a:rPr>
              <a:t> </a:t>
            </a:r>
            <a:r>
              <a:rPr lang="cs-CZ" sz="3199" smtClean="0">
                <a:latin typeface="Segoe UI Light" panose="020B0502040204020203" pitchFamily="34" charset="0"/>
              </a:rPr>
              <a:t>Pro hostování her se používá Azure</a:t>
            </a:r>
            <a:endParaRPr lang="en-US" sz="3199" dirty="0">
              <a:latin typeface="Segoe UI Light" panose="020B0502040204020203" pitchFamily="34" charset="0"/>
            </a:endParaRPr>
          </a:p>
          <a:p>
            <a:pPr marL="507848" indent="-507848">
              <a:spcAft>
                <a:spcPts val="1200"/>
              </a:spcAft>
            </a:pPr>
            <a:r>
              <a:rPr lang="en-US" sz="3199">
                <a:solidFill>
                  <a:schemeClr val="bg1"/>
                </a:solidFill>
                <a:latin typeface="Segoe UI Light" panose="020B0502040204020203" pitchFamily="34" charset="0"/>
                <a:sym typeface="Wingdings" panose="05000000000000000000" pitchFamily="2" charset="2"/>
              </a:rPr>
              <a:t></a:t>
            </a:r>
            <a:r>
              <a:rPr lang="en-US" sz="3199">
                <a:latin typeface="Segoe UI Light" panose="020B0502040204020203" pitchFamily="34" charset="0"/>
                <a:sym typeface="Wingdings" panose="05000000000000000000" pitchFamily="2" charset="2"/>
              </a:rPr>
              <a:t> </a:t>
            </a:r>
            <a:r>
              <a:rPr lang="en-US" sz="3199" smtClean="0">
                <a:latin typeface="Segoe UI Light" panose="020B0502040204020203" pitchFamily="34" charset="0"/>
              </a:rPr>
              <a:t>&gt;100,000 </a:t>
            </a:r>
            <a:r>
              <a:rPr lang="en-US" sz="3199" dirty="0">
                <a:latin typeface="Segoe UI Light" panose="020B0502040204020203" pitchFamily="34" charset="0"/>
              </a:rPr>
              <a:t>Azure Virtual Machines</a:t>
            </a:r>
          </a:p>
        </p:txBody>
      </p:sp>
      <p:sp>
        <p:nvSpPr>
          <p:cNvPr id="15" name="Title 1"/>
          <p:cNvSpPr>
            <a:spLocks noGrp="1"/>
          </p:cNvSpPr>
          <p:nvPr>
            <p:ph type="title"/>
          </p:nvPr>
        </p:nvSpPr>
        <p:spPr>
          <a:xfrm>
            <a:off x="-1" y="893"/>
            <a:ext cx="12188825" cy="1008100"/>
          </a:xfrm>
          <a:solidFill>
            <a:srgbClr val="1D4380">
              <a:alpha val="70000"/>
            </a:srgbClr>
          </a:solidFill>
        </p:spPr>
        <p:txBody>
          <a:bodyPr lIns="180000" tIns="108000">
            <a:normAutofit/>
          </a:bodyPr>
          <a:lstStyle/>
          <a:p>
            <a:r>
              <a:rPr lang="cs-CZ" smtClean="0">
                <a:solidFill>
                  <a:schemeClr val="bg1"/>
                </a:solidFill>
              </a:rPr>
              <a:t>Titanfall</a:t>
            </a:r>
            <a:endParaRPr lang="cs-CZ">
              <a:solidFill>
                <a:schemeClr val="bg1"/>
              </a:solidFill>
            </a:endParaRPr>
          </a:p>
        </p:txBody>
      </p:sp>
    </p:spTree>
    <p:extLst>
      <p:ext uri="{BB962C8B-B14F-4D97-AF65-F5344CB8AC3E}">
        <p14:creationId xmlns:p14="http://schemas.microsoft.com/office/powerpoint/2010/main" val="417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1696" y="0"/>
            <a:ext cx="10324030" cy="6882687"/>
          </a:xfrm>
          <a:prstGeom prst="rect">
            <a:avLst/>
          </a:prstGeom>
        </p:spPr>
      </p:pic>
      <p:sp>
        <p:nvSpPr>
          <p:cNvPr id="2" name="Title 1"/>
          <p:cNvSpPr>
            <a:spLocks noGrp="1"/>
          </p:cNvSpPr>
          <p:nvPr>
            <p:ph type="title" idx="4294967295"/>
          </p:nvPr>
        </p:nvSpPr>
        <p:spPr>
          <a:xfrm>
            <a:off x="1001696" y="6032500"/>
            <a:ext cx="10323512" cy="825500"/>
          </a:xfrm>
          <a:solidFill>
            <a:schemeClr val="tx2">
              <a:lumMod val="50000"/>
              <a:alpha val="70000"/>
            </a:schemeClr>
          </a:solidFill>
        </p:spPr>
        <p:txBody>
          <a:bodyPr>
            <a:normAutofit fontScale="90000"/>
          </a:bodyPr>
          <a:lstStyle/>
          <a:p>
            <a:r>
              <a:rPr lang="cs-CZ" smtClean="0">
                <a:solidFill>
                  <a:schemeClr val="bg1"/>
                </a:solidFill>
              </a:rPr>
              <a:t>Sochi.ru</a:t>
            </a:r>
            <a:endParaRPr lang="cs-CZ">
              <a:solidFill>
                <a:schemeClr val="bg1"/>
              </a:solidFill>
            </a:endParaRPr>
          </a:p>
        </p:txBody>
      </p:sp>
    </p:spTree>
    <p:extLst>
      <p:ext uri="{BB962C8B-B14F-4D97-AF65-F5344CB8AC3E}">
        <p14:creationId xmlns:p14="http://schemas.microsoft.com/office/powerpoint/2010/main" val="1881162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9" name="Rectangle 108"/>
          <p:cNvSpPr/>
          <p:nvPr/>
        </p:nvSpPr>
        <p:spPr bwMode="auto">
          <a:xfrm>
            <a:off x="0" y="488"/>
            <a:ext cx="12192000" cy="29102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Title 1"/>
          <p:cNvSpPr txBox="1">
            <a:spLocks/>
          </p:cNvSpPr>
          <p:nvPr/>
        </p:nvSpPr>
        <p:spPr>
          <a:xfrm>
            <a:off x="1001696" y="6032500"/>
            <a:ext cx="10323512" cy="825500"/>
          </a:xfrm>
          <a:prstGeom prst="rect">
            <a:avLst/>
          </a:prstGeom>
          <a:solidFill>
            <a:schemeClr val="tx2">
              <a:lumMod val="50000"/>
              <a:alpha val="70000"/>
            </a:schemeClr>
          </a:solidFill>
        </p:spPr>
        <p:txBody>
          <a:bodyPr vert="horz" lIns="91440" tIns="45720" rIns="91440" bIns="45720" rtlCol="0" anchor="t">
            <a:normAutofit fontScale="97500"/>
          </a:bodyPr>
          <a:lstStyle>
            <a:lvl1pPr algn="l" defTabSz="914126" rtl="0" eaLnBrk="1" latinLnBrk="0" hangingPunct="1">
              <a:lnSpc>
                <a:spcPct val="90000"/>
              </a:lnSpc>
              <a:spcBef>
                <a:spcPct val="0"/>
              </a:spcBef>
              <a:buNone/>
              <a:defRPr sz="5398" kern="1200">
                <a:solidFill>
                  <a:schemeClr val="bg1"/>
                </a:solidFill>
                <a:latin typeface="+mj-lt"/>
                <a:ea typeface="+mj-ea"/>
                <a:cs typeface="+mj-cs"/>
              </a:defRPr>
            </a:lvl1pPr>
          </a:lstStyle>
          <a:p>
            <a:r>
              <a:rPr lang="cs-CZ" smtClean="0"/>
              <a:t>NBC Olympics</a:t>
            </a:r>
            <a:endParaRPr lang="cs-CZ"/>
          </a:p>
        </p:txBody>
      </p:sp>
      <p:pic>
        <p:nvPicPr>
          <p:cNvPr id="3" name="Picture 2"/>
          <p:cNvPicPr>
            <a:picLocks noChangeAspect="1"/>
          </p:cNvPicPr>
          <p:nvPr/>
        </p:nvPicPr>
        <p:blipFill>
          <a:blip r:embed="rId3"/>
          <a:stretch>
            <a:fillRect/>
          </a:stretch>
        </p:blipFill>
        <p:spPr>
          <a:xfrm>
            <a:off x="1001696" y="1042629"/>
            <a:ext cx="10323512" cy="4989871"/>
          </a:xfrm>
          <a:prstGeom prst="rect">
            <a:avLst/>
          </a:prstGeom>
        </p:spPr>
      </p:pic>
    </p:spTree>
    <p:extLst>
      <p:ext uri="{BB962C8B-B14F-4D97-AF65-F5344CB8AC3E}">
        <p14:creationId xmlns:p14="http://schemas.microsoft.com/office/powerpoint/2010/main" val="388464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cs-CZ" sz="11500" smtClean="0"/>
              <a:t>Azure Dev</a:t>
            </a:r>
            <a:endParaRPr lang="cs-CZ" sz="11500"/>
          </a:p>
        </p:txBody>
      </p:sp>
    </p:spTree>
    <p:extLst>
      <p:ext uri="{BB962C8B-B14F-4D97-AF65-F5344CB8AC3E}">
        <p14:creationId xmlns:p14="http://schemas.microsoft.com/office/powerpoint/2010/main" val="146899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mtClean="0"/>
              <a:t>Služby Microsoft Azure</a:t>
            </a:r>
            <a:endParaRPr lang="cs-CZ"/>
          </a:p>
        </p:txBody>
      </p:sp>
      <p:grpSp>
        <p:nvGrpSpPr>
          <p:cNvPr id="11" name="Group 10"/>
          <p:cNvGrpSpPr/>
          <p:nvPr/>
        </p:nvGrpSpPr>
        <p:grpSpPr>
          <a:xfrm>
            <a:off x="433388" y="1299955"/>
            <a:ext cx="1819274" cy="754512"/>
            <a:chOff x="709613" y="2558021"/>
            <a:chExt cx="1819274" cy="754512"/>
          </a:xfrm>
        </p:grpSpPr>
        <p:sp>
          <p:nvSpPr>
            <p:cNvPr id="10" name="Rectangle 9"/>
            <p:cNvSpPr/>
            <p:nvPr/>
          </p:nvSpPr>
          <p:spPr>
            <a:xfrm>
              <a:off x="709613" y="2558021"/>
              <a:ext cx="230981" cy="754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Group 8"/>
            <p:cNvGrpSpPr/>
            <p:nvPr/>
          </p:nvGrpSpPr>
          <p:grpSpPr>
            <a:xfrm>
              <a:off x="747712" y="2558021"/>
              <a:ext cx="1781175" cy="754512"/>
              <a:chOff x="642937" y="2714755"/>
              <a:chExt cx="1781175" cy="754512"/>
            </a:xfrm>
          </p:grpSpPr>
          <p:sp>
            <p:nvSpPr>
              <p:cNvPr id="7" name="Rectangle 6"/>
              <p:cNvSpPr/>
              <p:nvPr/>
            </p:nvSpPr>
            <p:spPr>
              <a:xfrm>
                <a:off x="642937" y="2714755"/>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Virtual Machines</a:t>
                </a:r>
                <a:endParaRPr lang="cs-CZ" sz="1600">
                  <a:latin typeface="+mj-lt"/>
                </a:endParaRPr>
              </a:p>
            </p:txBody>
          </p:sp>
          <p:pic>
            <p:nvPicPr>
              <p:cNvPr id="8" name="Picture 46"/>
              <p:cNvPicPr>
                <a:picLocks noChangeAspect="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739531" y="2882119"/>
                <a:ext cx="442896" cy="41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 name="Group 17"/>
          <p:cNvGrpSpPr/>
          <p:nvPr/>
        </p:nvGrpSpPr>
        <p:grpSpPr>
          <a:xfrm>
            <a:off x="2322925" y="1299955"/>
            <a:ext cx="1819274" cy="754512"/>
            <a:chOff x="2542000" y="2434105"/>
            <a:chExt cx="1819274" cy="754512"/>
          </a:xfrm>
        </p:grpSpPr>
        <p:grpSp>
          <p:nvGrpSpPr>
            <p:cNvPr id="12" name="Group 11"/>
            <p:cNvGrpSpPr/>
            <p:nvPr/>
          </p:nvGrpSpPr>
          <p:grpSpPr>
            <a:xfrm>
              <a:off x="2542000" y="2434105"/>
              <a:ext cx="1819274" cy="754512"/>
              <a:chOff x="709613" y="2558021"/>
              <a:chExt cx="1819274" cy="754512"/>
            </a:xfrm>
          </p:grpSpPr>
          <p:sp>
            <p:nvSpPr>
              <p:cNvPr id="13" name="Rectangle 12"/>
              <p:cNvSpPr/>
              <p:nvPr/>
            </p:nvSpPr>
            <p:spPr>
              <a:xfrm>
                <a:off x="709613" y="2558021"/>
                <a:ext cx="230981" cy="754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Rectangle 14"/>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Web Sites</a:t>
                </a:r>
                <a:endParaRPr lang="cs-CZ" sz="1600">
                  <a:latin typeface="+mj-lt"/>
                </a:endParaRPr>
              </a:p>
            </p:txBody>
          </p:sp>
        </p:grpSp>
        <p:pic>
          <p:nvPicPr>
            <p:cNvPr id="17" name="Picture 11"/>
            <p:cNvPicPr>
              <a:picLocks noChangeAspect="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657490" y="2574643"/>
              <a:ext cx="461196" cy="47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p:nvPr/>
        </p:nvGrpSpPr>
        <p:grpSpPr>
          <a:xfrm>
            <a:off x="6109839" y="1299955"/>
            <a:ext cx="1819274" cy="754512"/>
            <a:chOff x="6532975" y="2434105"/>
            <a:chExt cx="1819274" cy="754512"/>
          </a:xfrm>
        </p:grpSpPr>
        <p:grpSp>
          <p:nvGrpSpPr>
            <p:cNvPr id="25" name="Group 24"/>
            <p:cNvGrpSpPr/>
            <p:nvPr/>
          </p:nvGrpSpPr>
          <p:grpSpPr>
            <a:xfrm>
              <a:off x="6532975" y="2434105"/>
              <a:ext cx="1819274" cy="754512"/>
              <a:chOff x="709613" y="2558021"/>
              <a:chExt cx="1819274" cy="754512"/>
            </a:xfrm>
          </p:grpSpPr>
          <p:sp>
            <p:nvSpPr>
              <p:cNvPr id="27" name="Rectangle 26"/>
              <p:cNvSpPr/>
              <p:nvPr/>
            </p:nvSpPr>
            <p:spPr>
              <a:xfrm>
                <a:off x="709613" y="2558021"/>
                <a:ext cx="230981" cy="754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Rectangle 27"/>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Cloud Services</a:t>
                </a:r>
                <a:endParaRPr lang="cs-CZ" sz="1600">
                  <a:latin typeface="+mj-lt"/>
                </a:endParaRPr>
              </a:p>
            </p:txBody>
          </p:sp>
        </p:grpSp>
        <p:pic>
          <p:nvPicPr>
            <p:cNvPr id="29" name="Picture 20"/>
            <p:cNvPicPr>
              <a:picLocks noChangeAspect="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6648072" y="2585869"/>
              <a:ext cx="517520" cy="45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p:cNvGrpSpPr/>
          <p:nvPr/>
        </p:nvGrpSpPr>
        <p:grpSpPr>
          <a:xfrm>
            <a:off x="4217606" y="1299955"/>
            <a:ext cx="1819274" cy="754512"/>
            <a:chOff x="4570825" y="2434105"/>
            <a:chExt cx="1819274" cy="754512"/>
          </a:xfrm>
        </p:grpSpPr>
        <p:grpSp>
          <p:nvGrpSpPr>
            <p:cNvPr id="20" name="Group 19"/>
            <p:cNvGrpSpPr/>
            <p:nvPr/>
          </p:nvGrpSpPr>
          <p:grpSpPr>
            <a:xfrm>
              <a:off x="4570825" y="2434105"/>
              <a:ext cx="1819274" cy="754512"/>
              <a:chOff x="709613" y="2558021"/>
              <a:chExt cx="1819274" cy="754512"/>
            </a:xfrm>
          </p:grpSpPr>
          <p:sp>
            <p:nvSpPr>
              <p:cNvPr id="22" name="Rectangle 21"/>
              <p:cNvSpPr/>
              <p:nvPr/>
            </p:nvSpPr>
            <p:spPr>
              <a:xfrm>
                <a:off x="709613" y="2558021"/>
                <a:ext cx="230981" cy="754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ectangle 22"/>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Mobile Services</a:t>
                </a:r>
                <a:endParaRPr lang="cs-CZ" sz="1600">
                  <a:latin typeface="+mj-lt"/>
                </a:endParaRPr>
              </a:p>
            </p:txBody>
          </p:sp>
        </p:grpSp>
        <p:pic>
          <p:nvPicPr>
            <p:cNvPr id="30" name="Picture 73"/>
            <p:cNvPicPr>
              <a:picLocks noChangeAspect="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16074" y="2539151"/>
              <a:ext cx="325459" cy="54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61"/>
          <p:cNvGrpSpPr/>
          <p:nvPr/>
        </p:nvGrpSpPr>
        <p:grpSpPr>
          <a:xfrm>
            <a:off x="435972" y="2251284"/>
            <a:ext cx="1819274" cy="754512"/>
            <a:chOff x="503651" y="2433430"/>
            <a:chExt cx="1819274" cy="754512"/>
          </a:xfrm>
        </p:grpSpPr>
        <p:grpSp>
          <p:nvGrpSpPr>
            <p:cNvPr id="33" name="Group 32"/>
            <p:cNvGrpSpPr/>
            <p:nvPr/>
          </p:nvGrpSpPr>
          <p:grpSpPr>
            <a:xfrm>
              <a:off x="503651" y="2433430"/>
              <a:ext cx="1819274" cy="754512"/>
              <a:chOff x="709613" y="2558021"/>
              <a:chExt cx="1819274" cy="754512"/>
            </a:xfrm>
          </p:grpSpPr>
          <p:sp>
            <p:nvSpPr>
              <p:cNvPr id="34" name="Rectangle 33"/>
              <p:cNvSpPr/>
              <p:nvPr/>
            </p:nvSpPr>
            <p:spPr>
              <a:xfrm>
                <a:off x="709613" y="2558021"/>
                <a:ext cx="230981" cy="7545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Rectangle 35"/>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Storage</a:t>
                </a:r>
                <a:endParaRPr lang="cs-CZ" sz="1600">
                  <a:latin typeface="+mj-lt"/>
                </a:endParaRPr>
              </a:p>
            </p:txBody>
          </p:sp>
        </p:grpSp>
        <p:pic>
          <p:nvPicPr>
            <p:cNvPr id="53" name="Picture 5"/>
            <p:cNvPicPr>
              <a:picLocks noChangeAspect="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88179" y="2600755"/>
              <a:ext cx="502883" cy="4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 name="Group 60"/>
          <p:cNvGrpSpPr/>
          <p:nvPr/>
        </p:nvGrpSpPr>
        <p:grpSpPr>
          <a:xfrm>
            <a:off x="2337437" y="2260809"/>
            <a:ext cx="1819274" cy="754512"/>
            <a:chOff x="2513822" y="2442955"/>
            <a:chExt cx="1819274" cy="754512"/>
          </a:xfrm>
        </p:grpSpPr>
        <p:grpSp>
          <p:nvGrpSpPr>
            <p:cNvPr id="38" name="Group 37"/>
            <p:cNvGrpSpPr/>
            <p:nvPr/>
          </p:nvGrpSpPr>
          <p:grpSpPr>
            <a:xfrm>
              <a:off x="2513822" y="2442955"/>
              <a:ext cx="1819274" cy="754512"/>
              <a:chOff x="709613" y="2558021"/>
              <a:chExt cx="1819274" cy="754512"/>
            </a:xfrm>
          </p:grpSpPr>
          <p:sp>
            <p:nvSpPr>
              <p:cNvPr id="39" name="Rectangle 38"/>
              <p:cNvSpPr/>
              <p:nvPr/>
            </p:nvSpPr>
            <p:spPr>
              <a:xfrm>
                <a:off x="709613" y="2558021"/>
                <a:ext cx="230981" cy="7545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Rectangle 39"/>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SQL Database</a:t>
                </a:r>
                <a:endParaRPr lang="cs-CZ" sz="1600">
                  <a:latin typeface="+mj-lt"/>
                </a:endParaRPr>
              </a:p>
            </p:txBody>
          </p:sp>
        </p:grpSp>
        <p:pic>
          <p:nvPicPr>
            <p:cNvPr id="54" name="Picture 3"/>
            <p:cNvPicPr>
              <a:picLocks noChangeAspect="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2689306" y="2628540"/>
              <a:ext cx="406270" cy="42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Group 59"/>
          <p:cNvGrpSpPr/>
          <p:nvPr/>
        </p:nvGrpSpPr>
        <p:grpSpPr>
          <a:xfrm>
            <a:off x="4217606" y="2251282"/>
            <a:ext cx="1819274" cy="754512"/>
            <a:chOff x="4611283" y="2433430"/>
            <a:chExt cx="1819274" cy="754512"/>
          </a:xfrm>
        </p:grpSpPr>
        <p:grpSp>
          <p:nvGrpSpPr>
            <p:cNvPr id="41" name="Group 40"/>
            <p:cNvGrpSpPr/>
            <p:nvPr/>
          </p:nvGrpSpPr>
          <p:grpSpPr>
            <a:xfrm>
              <a:off x="4611283" y="2433430"/>
              <a:ext cx="1819274" cy="754512"/>
              <a:chOff x="709613" y="2558021"/>
              <a:chExt cx="1819274" cy="754512"/>
            </a:xfrm>
          </p:grpSpPr>
          <p:sp>
            <p:nvSpPr>
              <p:cNvPr id="42" name="Rectangle 41"/>
              <p:cNvSpPr/>
              <p:nvPr/>
            </p:nvSpPr>
            <p:spPr>
              <a:xfrm>
                <a:off x="709613" y="2558021"/>
                <a:ext cx="230981" cy="7545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Rectangle 42"/>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HDInsight</a:t>
                </a:r>
                <a:endParaRPr lang="cs-CZ" sz="1600">
                  <a:latin typeface="+mj-lt"/>
                </a:endParaRPr>
              </a:p>
            </p:txBody>
          </p:sp>
        </p:grpSp>
        <p:pic>
          <p:nvPicPr>
            <p:cNvPr id="55" name="Picture 2"/>
            <p:cNvPicPr>
              <a:picLocks noChangeAspect="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4758470" y="2584501"/>
              <a:ext cx="445775" cy="45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Group 58"/>
          <p:cNvGrpSpPr/>
          <p:nvPr/>
        </p:nvGrpSpPr>
        <p:grpSpPr>
          <a:xfrm>
            <a:off x="6109839" y="2251284"/>
            <a:ext cx="1819274" cy="754512"/>
            <a:chOff x="6708744" y="2433430"/>
            <a:chExt cx="1819274" cy="754512"/>
          </a:xfrm>
        </p:grpSpPr>
        <p:grpSp>
          <p:nvGrpSpPr>
            <p:cNvPr id="47" name="Group 46"/>
            <p:cNvGrpSpPr/>
            <p:nvPr/>
          </p:nvGrpSpPr>
          <p:grpSpPr>
            <a:xfrm>
              <a:off x="6708744" y="2433430"/>
              <a:ext cx="1819274" cy="754512"/>
              <a:chOff x="709613" y="2558021"/>
              <a:chExt cx="1819274" cy="754512"/>
            </a:xfrm>
          </p:grpSpPr>
          <p:sp>
            <p:nvSpPr>
              <p:cNvPr id="48" name="Rectangle 47"/>
              <p:cNvSpPr/>
              <p:nvPr/>
            </p:nvSpPr>
            <p:spPr>
              <a:xfrm>
                <a:off x="709613" y="2558021"/>
                <a:ext cx="230981" cy="7545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Rectangle 48"/>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Backup and Recovery</a:t>
                </a:r>
                <a:endParaRPr lang="cs-CZ" sz="1600">
                  <a:latin typeface="+mj-lt"/>
                </a:endParaRPr>
              </a:p>
            </p:txBody>
          </p:sp>
        </p:grpSp>
        <p:pic>
          <p:nvPicPr>
            <p:cNvPr id="56" name="Picture 14"/>
            <p:cNvPicPr>
              <a:picLocks noChangeAspect="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6868634" y="2650857"/>
              <a:ext cx="366367" cy="3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Group 57"/>
          <p:cNvGrpSpPr/>
          <p:nvPr/>
        </p:nvGrpSpPr>
        <p:grpSpPr>
          <a:xfrm>
            <a:off x="8014142" y="2251284"/>
            <a:ext cx="1819274" cy="754512"/>
            <a:chOff x="8823294" y="2433430"/>
            <a:chExt cx="1819274" cy="754512"/>
          </a:xfrm>
        </p:grpSpPr>
        <p:grpSp>
          <p:nvGrpSpPr>
            <p:cNvPr id="50" name="Group 49"/>
            <p:cNvGrpSpPr/>
            <p:nvPr/>
          </p:nvGrpSpPr>
          <p:grpSpPr>
            <a:xfrm>
              <a:off x="8823294" y="2433430"/>
              <a:ext cx="1819274" cy="754512"/>
              <a:chOff x="709613" y="2558021"/>
              <a:chExt cx="1819274" cy="754512"/>
            </a:xfrm>
          </p:grpSpPr>
          <p:sp>
            <p:nvSpPr>
              <p:cNvPr id="51" name="Rectangle 50"/>
              <p:cNvSpPr/>
              <p:nvPr/>
            </p:nvSpPr>
            <p:spPr>
              <a:xfrm>
                <a:off x="709613" y="2558021"/>
                <a:ext cx="230981" cy="7545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Rectangle 51"/>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Cache</a:t>
                </a:r>
                <a:endParaRPr lang="cs-CZ" sz="1600">
                  <a:latin typeface="+mj-lt"/>
                </a:endParaRPr>
              </a:p>
            </p:txBody>
          </p:sp>
        </p:grpSp>
        <p:pic>
          <p:nvPicPr>
            <p:cNvPr id="57" name="Picture 6"/>
            <p:cNvPicPr>
              <a:picLocks noChangeAspect="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9016620" y="2638420"/>
              <a:ext cx="332931" cy="36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 name="Group 92"/>
          <p:cNvGrpSpPr/>
          <p:nvPr/>
        </p:nvGrpSpPr>
        <p:grpSpPr>
          <a:xfrm>
            <a:off x="435972" y="3270007"/>
            <a:ext cx="1819274" cy="754512"/>
            <a:chOff x="435972" y="3270007"/>
            <a:chExt cx="1819274" cy="754512"/>
          </a:xfrm>
        </p:grpSpPr>
        <p:grpSp>
          <p:nvGrpSpPr>
            <p:cNvPr id="64" name="Group 63"/>
            <p:cNvGrpSpPr/>
            <p:nvPr/>
          </p:nvGrpSpPr>
          <p:grpSpPr>
            <a:xfrm>
              <a:off x="435972" y="3270007"/>
              <a:ext cx="1819274" cy="754512"/>
              <a:chOff x="709613" y="2558021"/>
              <a:chExt cx="1819274" cy="754512"/>
            </a:xfrm>
          </p:grpSpPr>
          <p:sp>
            <p:nvSpPr>
              <p:cNvPr id="66" name="Rectangle 65"/>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Rectangle 66"/>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Notification Hubs</a:t>
                </a:r>
                <a:endParaRPr lang="cs-CZ" sz="1600">
                  <a:latin typeface="+mj-lt"/>
                </a:endParaRPr>
              </a:p>
            </p:txBody>
          </p:sp>
        </p:grpSp>
        <p:pic>
          <p:nvPicPr>
            <p:cNvPr id="92" name="Picture 13"/>
            <p:cNvPicPr>
              <a:picLocks noChangeAspect="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591414" y="3470077"/>
              <a:ext cx="361054" cy="36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 name="Group 104"/>
          <p:cNvGrpSpPr/>
          <p:nvPr/>
        </p:nvGrpSpPr>
        <p:grpSpPr>
          <a:xfrm>
            <a:off x="2322925" y="3263866"/>
            <a:ext cx="1819274" cy="754512"/>
            <a:chOff x="2322925" y="3263866"/>
            <a:chExt cx="1819274" cy="754512"/>
          </a:xfrm>
        </p:grpSpPr>
        <p:grpSp>
          <p:nvGrpSpPr>
            <p:cNvPr id="68" name="Group 67"/>
            <p:cNvGrpSpPr/>
            <p:nvPr/>
          </p:nvGrpSpPr>
          <p:grpSpPr>
            <a:xfrm>
              <a:off x="2322925" y="3263866"/>
              <a:ext cx="1819274" cy="754512"/>
              <a:chOff x="709613" y="2558021"/>
              <a:chExt cx="1819274" cy="754512"/>
            </a:xfrm>
          </p:grpSpPr>
          <p:sp>
            <p:nvSpPr>
              <p:cNvPr id="69" name="Rectangle 68"/>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Rectangle 69"/>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Service Bus</a:t>
                </a:r>
                <a:endParaRPr lang="cs-CZ" sz="1600">
                  <a:latin typeface="+mj-lt"/>
                </a:endParaRPr>
              </a:p>
            </p:txBody>
          </p:sp>
        </p:grpSp>
        <p:pic>
          <p:nvPicPr>
            <p:cNvPr id="94" name="Picture 8"/>
            <p:cNvPicPr>
              <a:picLocks noChangeAspect="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2473400" y="3435047"/>
              <a:ext cx="38802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p:nvPr/>
        </p:nvGrpSpPr>
        <p:grpSpPr>
          <a:xfrm>
            <a:off x="6109839" y="3273843"/>
            <a:ext cx="1819274" cy="754512"/>
            <a:chOff x="6109839" y="3273843"/>
            <a:chExt cx="1819274" cy="754512"/>
          </a:xfrm>
        </p:grpSpPr>
        <p:grpSp>
          <p:nvGrpSpPr>
            <p:cNvPr id="74" name="Group 73"/>
            <p:cNvGrpSpPr/>
            <p:nvPr/>
          </p:nvGrpSpPr>
          <p:grpSpPr>
            <a:xfrm>
              <a:off x="6109839" y="3273843"/>
              <a:ext cx="1819274" cy="754512"/>
              <a:chOff x="709613" y="2558021"/>
              <a:chExt cx="1819274" cy="754512"/>
            </a:xfrm>
          </p:grpSpPr>
          <p:sp>
            <p:nvSpPr>
              <p:cNvPr id="75" name="Rectangle 74"/>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Rectangle 75"/>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Media Services</a:t>
                </a:r>
                <a:endParaRPr lang="cs-CZ" sz="1600">
                  <a:latin typeface="+mj-lt"/>
                </a:endParaRPr>
              </a:p>
            </p:txBody>
          </p:sp>
        </p:grpSp>
        <p:pic>
          <p:nvPicPr>
            <p:cNvPr id="95" name="Picture 14"/>
            <p:cNvPicPr>
              <a:picLocks noChangeAspect="1"/>
            </p:cNvPicPr>
            <p:nvPr/>
          </p:nvPicPr>
          <p:blipFill>
            <a:blip r:embed="rId14">
              <a:biLevel thresh="50000"/>
              <a:extLst>
                <a:ext uri="{28A0092B-C50C-407E-A947-70E740481C1C}">
                  <a14:useLocalDpi xmlns:a14="http://schemas.microsoft.com/office/drawing/2010/main" val="0"/>
                </a:ext>
              </a:extLst>
            </a:blip>
            <a:srcRect/>
            <a:stretch>
              <a:fillRect/>
            </a:stretch>
          </p:blipFill>
          <p:spPr bwMode="auto">
            <a:xfrm>
              <a:off x="6239658" y="3423739"/>
              <a:ext cx="426508" cy="4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p:nvPr/>
        </p:nvGrpSpPr>
        <p:grpSpPr>
          <a:xfrm>
            <a:off x="8014142" y="3270007"/>
            <a:ext cx="1819274" cy="754512"/>
            <a:chOff x="8014142" y="3270007"/>
            <a:chExt cx="1819274" cy="754512"/>
          </a:xfrm>
        </p:grpSpPr>
        <p:grpSp>
          <p:nvGrpSpPr>
            <p:cNvPr id="77" name="Group 76"/>
            <p:cNvGrpSpPr/>
            <p:nvPr/>
          </p:nvGrpSpPr>
          <p:grpSpPr>
            <a:xfrm>
              <a:off x="8014142" y="3270007"/>
              <a:ext cx="1819274" cy="754512"/>
              <a:chOff x="709613" y="2558021"/>
              <a:chExt cx="1819274" cy="754512"/>
            </a:xfrm>
          </p:grpSpPr>
          <p:sp>
            <p:nvSpPr>
              <p:cNvPr id="78" name="Rectangle 77"/>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Rectangle 78"/>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BizTalk Services</a:t>
                </a:r>
                <a:endParaRPr lang="cs-CZ" sz="1600">
                  <a:latin typeface="+mj-lt"/>
                </a:endParaRPr>
              </a:p>
            </p:txBody>
          </p:sp>
        </p:grpSp>
        <p:pic>
          <p:nvPicPr>
            <p:cNvPr id="96" name="Picture 2"/>
            <p:cNvPicPr>
              <a:picLocks noChangeAspect="1"/>
            </p:cNvPicPr>
            <p:nvPr/>
          </p:nvPicPr>
          <p:blipFill>
            <a:blip r:embed="rId15">
              <a:biLevel thresh="50000"/>
              <a:extLst>
                <a:ext uri="{28A0092B-C50C-407E-A947-70E740481C1C}">
                  <a14:useLocalDpi xmlns:a14="http://schemas.microsoft.com/office/drawing/2010/main" val="0"/>
                </a:ext>
              </a:extLst>
            </a:blip>
            <a:srcRect/>
            <a:stretch>
              <a:fillRect/>
            </a:stretch>
          </p:blipFill>
          <p:spPr bwMode="auto">
            <a:xfrm>
              <a:off x="8162393" y="3451608"/>
              <a:ext cx="423080" cy="42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p:nvPr/>
        </p:nvGrpSpPr>
        <p:grpSpPr>
          <a:xfrm>
            <a:off x="430407" y="4129848"/>
            <a:ext cx="1819274" cy="754512"/>
            <a:chOff x="9915997" y="3279984"/>
            <a:chExt cx="1819274" cy="754512"/>
          </a:xfrm>
        </p:grpSpPr>
        <p:grpSp>
          <p:nvGrpSpPr>
            <p:cNvPr id="80" name="Group 79"/>
            <p:cNvGrpSpPr/>
            <p:nvPr/>
          </p:nvGrpSpPr>
          <p:grpSpPr>
            <a:xfrm>
              <a:off x="9915997" y="3279984"/>
              <a:ext cx="1819274" cy="754512"/>
              <a:chOff x="709613" y="2558021"/>
              <a:chExt cx="1819274" cy="754512"/>
            </a:xfrm>
          </p:grpSpPr>
          <p:sp>
            <p:nvSpPr>
              <p:cNvPr id="81" name="Rectangle 80"/>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2" name="Rectangle 81"/>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Active Directory</a:t>
                </a:r>
                <a:endParaRPr lang="cs-CZ" sz="1600">
                  <a:latin typeface="+mj-lt"/>
                </a:endParaRPr>
              </a:p>
            </p:txBody>
          </p:sp>
        </p:grpSp>
        <p:pic>
          <p:nvPicPr>
            <p:cNvPr id="97" name="Picture 4"/>
            <p:cNvPicPr>
              <a:picLocks noChangeAspect="1"/>
            </p:cNvPicPr>
            <p:nvPr/>
          </p:nvPicPr>
          <p:blipFill>
            <a:blip r:embed="rId16">
              <a:biLevel thresh="50000"/>
              <a:extLst>
                <a:ext uri="{28A0092B-C50C-407E-A947-70E740481C1C}">
                  <a14:useLocalDpi xmlns:a14="http://schemas.microsoft.com/office/drawing/2010/main" val="0"/>
                </a:ext>
              </a:extLst>
            </a:blip>
            <a:srcRect/>
            <a:stretch>
              <a:fillRect/>
            </a:stretch>
          </p:blipFill>
          <p:spPr bwMode="auto">
            <a:xfrm>
              <a:off x="10068575" y="3408646"/>
              <a:ext cx="469534" cy="48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 name="Group 109"/>
          <p:cNvGrpSpPr/>
          <p:nvPr/>
        </p:nvGrpSpPr>
        <p:grpSpPr>
          <a:xfrm>
            <a:off x="2325621" y="4129848"/>
            <a:ext cx="1819274" cy="754512"/>
            <a:chOff x="433388" y="4128245"/>
            <a:chExt cx="1819274" cy="754512"/>
          </a:xfrm>
        </p:grpSpPr>
        <p:grpSp>
          <p:nvGrpSpPr>
            <p:cNvPr id="83" name="Group 82"/>
            <p:cNvGrpSpPr/>
            <p:nvPr/>
          </p:nvGrpSpPr>
          <p:grpSpPr>
            <a:xfrm>
              <a:off x="433388" y="4128245"/>
              <a:ext cx="1819274" cy="754512"/>
              <a:chOff x="709613" y="2558021"/>
              <a:chExt cx="1819274" cy="754512"/>
            </a:xfrm>
          </p:grpSpPr>
          <p:sp>
            <p:nvSpPr>
              <p:cNvPr id="84" name="Rectangle 83"/>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5" name="Rectangle 84"/>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Scheduler</a:t>
                </a:r>
                <a:endParaRPr lang="cs-CZ" sz="1600">
                  <a:latin typeface="+mj-lt"/>
                </a:endParaRPr>
              </a:p>
            </p:txBody>
          </p:sp>
        </p:grpSp>
        <p:pic>
          <p:nvPicPr>
            <p:cNvPr id="98" name="Picture 15"/>
            <p:cNvPicPr>
              <a:picLocks noChangeAspect="1"/>
            </p:cNvPicPr>
            <p:nvPr/>
          </p:nvPicPr>
          <p:blipFill>
            <a:blip r:embed="rId17">
              <a:biLevel thresh="50000"/>
              <a:extLst>
                <a:ext uri="{28A0092B-C50C-407E-A947-70E740481C1C}">
                  <a14:useLocalDpi xmlns:a14="http://schemas.microsoft.com/office/drawing/2010/main" val="0"/>
                </a:ext>
              </a:extLst>
            </a:blip>
            <a:srcRect/>
            <a:stretch>
              <a:fillRect/>
            </a:stretch>
          </p:blipFill>
          <p:spPr bwMode="auto">
            <a:xfrm>
              <a:off x="591414" y="4268814"/>
              <a:ext cx="359858" cy="4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p:nvPr/>
        </p:nvGrpSpPr>
        <p:grpSpPr>
          <a:xfrm>
            <a:off x="4215158" y="4129848"/>
            <a:ext cx="1819274" cy="754512"/>
            <a:chOff x="2322925" y="4128245"/>
            <a:chExt cx="1819274" cy="754512"/>
          </a:xfrm>
        </p:grpSpPr>
        <p:grpSp>
          <p:nvGrpSpPr>
            <p:cNvPr id="86" name="Group 85"/>
            <p:cNvGrpSpPr/>
            <p:nvPr/>
          </p:nvGrpSpPr>
          <p:grpSpPr>
            <a:xfrm>
              <a:off x="2322925" y="4128245"/>
              <a:ext cx="1819274" cy="754512"/>
              <a:chOff x="709613" y="2558021"/>
              <a:chExt cx="1819274" cy="754512"/>
            </a:xfrm>
          </p:grpSpPr>
          <p:sp>
            <p:nvSpPr>
              <p:cNvPr id="87" name="Rectangle 86"/>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Rectangle 87"/>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CDN</a:t>
                </a:r>
                <a:endParaRPr lang="cs-CZ" sz="1600">
                  <a:latin typeface="+mj-lt"/>
                </a:endParaRPr>
              </a:p>
            </p:txBody>
          </p:sp>
        </p:grpSp>
        <p:pic>
          <p:nvPicPr>
            <p:cNvPr id="99" name="Picture 7"/>
            <p:cNvPicPr>
              <a:picLocks noChangeAspect="1"/>
            </p:cNvPicPr>
            <p:nvPr/>
          </p:nvPicPr>
          <p:blipFill>
            <a:blip r:embed="rId18">
              <a:biLevel thresh="50000"/>
              <a:extLst>
                <a:ext uri="{28A0092B-C50C-407E-A947-70E740481C1C}">
                  <a14:useLocalDpi xmlns:a14="http://schemas.microsoft.com/office/drawing/2010/main" val="0"/>
                </a:ext>
              </a:extLst>
            </a:blip>
            <a:srcRect/>
            <a:stretch>
              <a:fillRect/>
            </a:stretch>
          </p:blipFill>
          <p:spPr bwMode="auto">
            <a:xfrm>
              <a:off x="2435114" y="4315706"/>
              <a:ext cx="497114" cy="36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 name="Group 111"/>
          <p:cNvGrpSpPr/>
          <p:nvPr/>
        </p:nvGrpSpPr>
        <p:grpSpPr>
          <a:xfrm>
            <a:off x="6109839" y="4129848"/>
            <a:ext cx="1819274" cy="754512"/>
            <a:chOff x="4217606" y="4128245"/>
            <a:chExt cx="1819274" cy="754512"/>
          </a:xfrm>
        </p:grpSpPr>
        <p:grpSp>
          <p:nvGrpSpPr>
            <p:cNvPr id="89" name="Group 88"/>
            <p:cNvGrpSpPr/>
            <p:nvPr/>
          </p:nvGrpSpPr>
          <p:grpSpPr>
            <a:xfrm>
              <a:off x="4217606" y="4128245"/>
              <a:ext cx="1819274" cy="754512"/>
              <a:chOff x="709613" y="2558021"/>
              <a:chExt cx="1819274" cy="754512"/>
            </a:xfrm>
          </p:grpSpPr>
          <p:sp>
            <p:nvSpPr>
              <p:cNvPr id="90" name="Rectangle 89"/>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1" name="Rectangle 90"/>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r>
                  <a:rPr lang="cs-CZ" sz="1600" smtClean="0">
                    <a:latin typeface="+mj-lt"/>
                  </a:rPr>
                  <a:t>Multi-Factor Authentication</a:t>
                </a:r>
                <a:endParaRPr lang="cs-CZ" sz="1600">
                  <a:latin typeface="+mj-lt"/>
                </a:endParaRPr>
              </a:p>
            </p:txBody>
          </p:sp>
        </p:grpSp>
        <p:pic>
          <p:nvPicPr>
            <p:cNvPr id="100" name="Picture 3"/>
            <p:cNvPicPr>
              <a:picLocks noChangeAspect="1"/>
            </p:cNvPicPr>
            <p:nvPr/>
          </p:nvPicPr>
          <p:blipFill>
            <a:blip r:embed="rId19">
              <a:biLevel thresh="50000"/>
              <a:extLst>
                <a:ext uri="{28A0092B-C50C-407E-A947-70E740481C1C}">
                  <a14:useLocalDpi xmlns:a14="http://schemas.microsoft.com/office/drawing/2010/main" val="0"/>
                </a:ext>
              </a:extLst>
            </a:blip>
            <a:srcRect/>
            <a:stretch>
              <a:fillRect/>
            </a:stretch>
          </p:blipFill>
          <p:spPr bwMode="auto">
            <a:xfrm>
              <a:off x="4407573" y="4294473"/>
              <a:ext cx="232842" cy="4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p:nvPr/>
        </p:nvGrpSpPr>
        <p:grpSpPr>
          <a:xfrm>
            <a:off x="4217606" y="3273843"/>
            <a:ext cx="1819274" cy="754512"/>
            <a:chOff x="4217606" y="3273843"/>
            <a:chExt cx="1819274" cy="754512"/>
          </a:xfrm>
        </p:grpSpPr>
        <p:grpSp>
          <p:nvGrpSpPr>
            <p:cNvPr id="71" name="Group 70"/>
            <p:cNvGrpSpPr/>
            <p:nvPr/>
          </p:nvGrpSpPr>
          <p:grpSpPr>
            <a:xfrm>
              <a:off x="4217606" y="3273843"/>
              <a:ext cx="1819274" cy="754512"/>
              <a:chOff x="709613" y="2558021"/>
              <a:chExt cx="1819274" cy="754512"/>
            </a:xfrm>
          </p:grpSpPr>
          <p:sp>
            <p:nvSpPr>
              <p:cNvPr id="72" name="Rectangle 71"/>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Rectangle 72"/>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cs-CZ" sz="1600" smtClean="0">
                    <a:latin typeface="+mj-lt"/>
                  </a:rPr>
                  <a:t>Visual Studio Online</a:t>
                </a:r>
                <a:endParaRPr lang="cs-CZ" sz="1600">
                  <a:latin typeface="+mj-lt"/>
                </a:endParaRPr>
              </a:p>
            </p:txBody>
          </p:sp>
        </p:grpSp>
        <p:pic>
          <p:nvPicPr>
            <p:cNvPr id="101" name="Picture 100"/>
            <p:cNvPicPr>
              <a:picLocks noChangeAspect="1"/>
            </p:cNvPicPr>
            <p:nvPr/>
          </p:nvPicPr>
          <p:blipFill>
            <a:blip r:embed="rId20" cstate="print">
              <a:biLevel thresh="25000"/>
              <a:extLst>
                <a:ext uri="{28A0092B-C50C-407E-A947-70E740481C1C}">
                  <a14:useLocalDpi xmlns:a14="http://schemas.microsoft.com/office/drawing/2010/main" val="0"/>
                </a:ext>
              </a:extLst>
            </a:blip>
            <a:stretch>
              <a:fillRect/>
            </a:stretch>
          </p:blipFill>
          <p:spPr>
            <a:xfrm>
              <a:off x="4369433" y="3489362"/>
              <a:ext cx="323470" cy="323470"/>
            </a:xfrm>
            <a:prstGeom prst="rect">
              <a:avLst/>
            </a:prstGeom>
          </p:spPr>
        </p:pic>
      </p:grpSp>
      <p:grpSp>
        <p:nvGrpSpPr>
          <p:cNvPr id="122" name="Group 121"/>
          <p:cNvGrpSpPr/>
          <p:nvPr/>
        </p:nvGrpSpPr>
        <p:grpSpPr>
          <a:xfrm>
            <a:off x="433206" y="5147420"/>
            <a:ext cx="1819274" cy="754512"/>
            <a:chOff x="433206" y="5147420"/>
            <a:chExt cx="1819274" cy="754512"/>
          </a:xfrm>
        </p:grpSpPr>
        <p:grpSp>
          <p:nvGrpSpPr>
            <p:cNvPr id="102" name="Group 101"/>
            <p:cNvGrpSpPr/>
            <p:nvPr/>
          </p:nvGrpSpPr>
          <p:grpSpPr>
            <a:xfrm>
              <a:off x="433206" y="5147420"/>
              <a:ext cx="1819274" cy="754512"/>
              <a:chOff x="709613" y="2558021"/>
              <a:chExt cx="1819274" cy="754512"/>
            </a:xfrm>
          </p:grpSpPr>
          <p:sp>
            <p:nvSpPr>
              <p:cNvPr id="103" name="Rectangle 102"/>
              <p:cNvSpPr/>
              <p:nvPr/>
            </p:nvSpPr>
            <p:spPr>
              <a:xfrm>
                <a:off x="709613" y="2558021"/>
                <a:ext cx="230981" cy="754512"/>
              </a:xfrm>
              <a:prstGeom prst="rect">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Rectangle 103"/>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Virtual Network</a:t>
                </a:r>
                <a:endParaRPr lang="cs-CZ" sz="1600">
                  <a:latin typeface="+mj-lt"/>
                </a:endParaRPr>
              </a:p>
            </p:txBody>
          </p:sp>
        </p:grpSp>
        <p:pic>
          <p:nvPicPr>
            <p:cNvPr id="119" name="Picture 17"/>
            <p:cNvPicPr>
              <a:picLocks noChangeAspect="1"/>
            </p:cNvPicPr>
            <p:nvPr/>
          </p:nvPicPr>
          <p:blipFill>
            <a:blip r:embed="rId21">
              <a:biLevel thresh="50000"/>
              <a:extLst>
                <a:ext uri="{28A0092B-C50C-407E-A947-70E740481C1C}">
                  <a14:useLocalDpi xmlns:a14="http://schemas.microsoft.com/office/drawing/2010/main" val="0"/>
                </a:ext>
              </a:extLst>
            </a:blip>
            <a:srcRect/>
            <a:stretch>
              <a:fillRect/>
            </a:stretch>
          </p:blipFill>
          <p:spPr bwMode="auto">
            <a:xfrm>
              <a:off x="543247" y="5371302"/>
              <a:ext cx="456191" cy="30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 name="Group 122"/>
          <p:cNvGrpSpPr/>
          <p:nvPr/>
        </p:nvGrpSpPr>
        <p:grpSpPr>
          <a:xfrm>
            <a:off x="2322925" y="5147420"/>
            <a:ext cx="1819274" cy="754512"/>
            <a:chOff x="2322925" y="5147420"/>
            <a:chExt cx="1819274" cy="754512"/>
          </a:xfrm>
        </p:grpSpPr>
        <p:grpSp>
          <p:nvGrpSpPr>
            <p:cNvPr id="113" name="Group 112"/>
            <p:cNvGrpSpPr/>
            <p:nvPr/>
          </p:nvGrpSpPr>
          <p:grpSpPr>
            <a:xfrm>
              <a:off x="2322925" y="5147420"/>
              <a:ext cx="1819274" cy="754512"/>
              <a:chOff x="709613" y="2558021"/>
              <a:chExt cx="1819274" cy="754512"/>
            </a:xfrm>
          </p:grpSpPr>
          <p:sp>
            <p:nvSpPr>
              <p:cNvPr id="114" name="Rectangle 113"/>
              <p:cNvSpPr/>
              <p:nvPr/>
            </p:nvSpPr>
            <p:spPr>
              <a:xfrm>
                <a:off x="709613" y="2558021"/>
                <a:ext cx="230981" cy="754512"/>
              </a:xfrm>
              <a:prstGeom prst="rect">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5" name="Rectangle 114"/>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Traffic Manager</a:t>
                </a:r>
                <a:endParaRPr lang="cs-CZ" sz="1600">
                  <a:latin typeface="+mj-lt"/>
                </a:endParaRPr>
              </a:p>
            </p:txBody>
          </p:sp>
        </p:grpSp>
        <p:pic>
          <p:nvPicPr>
            <p:cNvPr id="120" name="Picture 26"/>
            <p:cNvPicPr>
              <a:picLocks noChangeAspect="1"/>
            </p:cNvPicPr>
            <p:nvPr/>
          </p:nvPicPr>
          <p:blipFill>
            <a:blip r:embed="rId22">
              <a:biLevel thresh="50000"/>
              <a:extLst>
                <a:ext uri="{28A0092B-C50C-407E-A947-70E740481C1C}">
                  <a14:useLocalDpi xmlns:a14="http://schemas.microsoft.com/office/drawing/2010/main" val="0"/>
                </a:ext>
              </a:extLst>
            </a:blip>
            <a:srcRect/>
            <a:stretch>
              <a:fillRect/>
            </a:stretch>
          </p:blipFill>
          <p:spPr bwMode="auto">
            <a:xfrm>
              <a:off x="2452927" y="5292018"/>
              <a:ext cx="440121" cy="4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 name="Group 123"/>
          <p:cNvGrpSpPr/>
          <p:nvPr/>
        </p:nvGrpSpPr>
        <p:grpSpPr>
          <a:xfrm>
            <a:off x="4217606" y="5147420"/>
            <a:ext cx="1819274" cy="754512"/>
            <a:chOff x="4217606" y="5147420"/>
            <a:chExt cx="1819274" cy="754512"/>
          </a:xfrm>
        </p:grpSpPr>
        <p:grpSp>
          <p:nvGrpSpPr>
            <p:cNvPr id="116" name="Group 115"/>
            <p:cNvGrpSpPr/>
            <p:nvPr/>
          </p:nvGrpSpPr>
          <p:grpSpPr>
            <a:xfrm>
              <a:off x="4217606" y="5147420"/>
              <a:ext cx="1819274" cy="754512"/>
              <a:chOff x="709613" y="2558021"/>
              <a:chExt cx="1819274" cy="754512"/>
            </a:xfrm>
          </p:grpSpPr>
          <p:sp>
            <p:nvSpPr>
              <p:cNvPr id="117" name="Rectangle 116"/>
              <p:cNvSpPr/>
              <p:nvPr/>
            </p:nvSpPr>
            <p:spPr>
              <a:xfrm>
                <a:off x="709613" y="2558021"/>
                <a:ext cx="230981" cy="754512"/>
              </a:xfrm>
              <a:prstGeom prst="rect">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 name="Rectangle 117"/>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cs-CZ" sz="1600" smtClean="0">
                    <a:latin typeface="+mj-lt"/>
                  </a:rPr>
                  <a:t>ExpressRoute</a:t>
                </a:r>
                <a:endParaRPr lang="cs-CZ" sz="1600">
                  <a:latin typeface="+mj-lt"/>
                </a:endParaRPr>
              </a:p>
            </p:txBody>
          </p:sp>
        </p:grpSp>
        <p:pic>
          <p:nvPicPr>
            <p:cNvPr id="121" name="Picture 1"/>
            <p:cNvPicPr>
              <a:picLocks noChangeAspect="1"/>
            </p:cNvPicPr>
            <p:nvPr/>
          </p:nvPicPr>
          <p:blipFill>
            <a:blip r:embed="rId23" cstate="print">
              <a:biLevel thresh="25000"/>
              <a:extLst>
                <a:ext uri="{28A0092B-C50C-407E-A947-70E740481C1C}">
                  <a14:useLocalDpi xmlns:a14="http://schemas.microsoft.com/office/drawing/2010/main" val="0"/>
                </a:ext>
              </a:extLst>
            </a:blip>
            <a:srcRect/>
            <a:stretch>
              <a:fillRect/>
            </a:stretch>
          </p:blipFill>
          <p:spPr bwMode="auto">
            <a:xfrm>
              <a:off x="4303000" y="5304874"/>
              <a:ext cx="441988" cy="43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 name="TextBox 124"/>
          <p:cNvSpPr txBox="1"/>
          <p:nvPr/>
        </p:nvSpPr>
        <p:spPr>
          <a:xfrm rot="16200000">
            <a:off x="-131865" y="1546405"/>
            <a:ext cx="761747" cy="261610"/>
          </a:xfrm>
          <a:prstGeom prst="rect">
            <a:avLst/>
          </a:prstGeom>
          <a:noFill/>
        </p:spPr>
        <p:txBody>
          <a:bodyPr wrap="none" rtlCol="0">
            <a:spAutoFit/>
          </a:bodyPr>
          <a:lstStyle/>
          <a:p>
            <a:r>
              <a:rPr lang="cs-CZ" sz="1100" smtClean="0">
                <a:latin typeface="+mj-lt"/>
              </a:rPr>
              <a:t>Compute</a:t>
            </a:r>
            <a:endParaRPr lang="cs-CZ" sz="1100">
              <a:latin typeface="+mj-lt"/>
            </a:endParaRPr>
          </a:p>
        </p:txBody>
      </p:sp>
      <p:sp>
        <p:nvSpPr>
          <p:cNvPr id="126" name="TextBox 125"/>
          <p:cNvSpPr txBox="1"/>
          <p:nvPr/>
        </p:nvSpPr>
        <p:spPr>
          <a:xfrm rot="16200000">
            <a:off x="14882" y="2529783"/>
            <a:ext cx="458780" cy="261610"/>
          </a:xfrm>
          <a:prstGeom prst="rect">
            <a:avLst/>
          </a:prstGeom>
          <a:noFill/>
        </p:spPr>
        <p:txBody>
          <a:bodyPr wrap="none" rtlCol="0">
            <a:spAutoFit/>
          </a:bodyPr>
          <a:lstStyle/>
          <a:p>
            <a:r>
              <a:rPr lang="cs-CZ" sz="1100" smtClean="0">
                <a:solidFill>
                  <a:srgbClr val="92D050"/>
                </a:solidFill>
                <a:latin typeface="+mj-lt"/>
              </a:rPr>
              <a:t>Data</a:t>
            </a:r>
            <a:endParaRPr lang="cs-CZ" sz="1100">
              <a:solidFill>
                <a:srgbClr val="92D050"/>
              </a:solidFill>
              <a:latin typeface="+mj-lt"/>
            </a:endParaRPr>
          </a:p>
        </p:txBody>
      </p:sp>
      <p:sp>
        <p:nvSpPr>
          <p:cNvPr id="127" name="TextBox 126"/>
          <p:cNvSpPr txBox="1"/>
          <p:nvPr/>
        </p:nvSpPr>
        <p:spPr>
          <a:xfrm rot="16200000">
            <a:off x="-221375" y="3937272"/>
            <a:ext cx="920445" cy="261610"/>
          </a:xfrm>
          <a:prstGeom prst="rect">
            <a:avLst/>
          </a:prstGeom>
          <a:noFill/>
        </p:spPr>
        <p:txBody>
          <a:bodyPr wrap="none" rtlCol="0">
            <a:spAutoFit/>
          </a:bodyPr>
          <a:lstStyle/>
          <a:p>
            <a:r>
              <a:rPr lang="cs-CZ" sz="1100" smtClean="0">
                <a:solidFill>
                  <a:srgbClr val="ED7D31"/>
                </a:solidFill>
                <a:latin typeface="+mj-lt"/>
              </a:rPr>
              <a:t>App services</a:t>
            </a:r>
            <a:endParaRPr lang="cs-CZ" sz="1100">
              <a:solidFill>
                <a:srgbClr val="ED7D31"/>
              </a:solidFill>
              <a:latin typeface="+mj-lt"/>
            </a:endParaRPr>
          </a:p>
        </p:txBody>
      </p:sp>
      <p:sp>
        <p:nvSpPr>
          <p:cNvPr id="128" name="TextBox 127"/>
          <p:cNvSpPr txBox="1"/>
          <p:nvPr/>
        </p:nvSpPr>
        <p:spPr>
          <a:xfrm rot="16200000">
            <a:off x="-104311" y="5393868"/>
            <a:ext cx="679994" cy="261610"/>
          </a:xfrm>
          <a:prstGeom prst="rect">
            <a:avLst/>
          </a:prstGeom>
          <a:noFill/>
        </p:spPr>
        <p:txBody>
          <a:bodyPr wrap="none" rtlCol="0">
            <a:spAutoFit/>
          </a:bodyPr>
          <a:lstStyle/>
          <a:p>
            <a:r>
              <a:rPr lang="cs-CZ" sz="1100" smtClean="0">
                <a:solidFill>
                  <a:srgbClr val="C198E0"/>
                </a:solidFill>
                <a:latin typeface="+mj-lt"/>
              </a:rPr>
              <a:t>Network</a:t>
            </a:r>
            <a:endParaRPr lang="cs-CZ" sz="1100">
              <a:solidFill>
                <a:srgbClr val="C198E0"/>
              </a:solidFill>
              <a:latin typeface="+mj-lt"/>
            </a:endParaRPr>
          </a:p>
        </p:txBody>
      </p:sp>
      <p:grpSp>
        <p:nvGrpSpPr>
          <p:cNvPr id="2" name="Group 1"/>
          <p:cNvGrpSpPr/>
          <p:nvPr/>
        </p:nvGrpSpPr>
        <p:grpSpPr>
          <a:xfrm>
            <a:off x="8016861" y="4125412"/>
            <a:ext cx="1819274" cy="754512"/>
            <a:chOff x="8016861" y="4125412"/>
            <a:chExt cx="1819274" cy="754512"/>
          </a:xfrm>
        </p:grpSpPr>
        <p:grpSp>
          <p:nvGrpSpPr>
            <p:cNvPr id="131" name="Group 130"/>
            <p:cNvGrpSpPr/>
            <p:nvPr/>
          </p:nvGrpSpPr>
          <p:grpSpPr>
            <a:xfrm>
              <a:off x="8016861" y="4125412"/>
              <a:ext cx="1819274" cy="754512"/>
              <a:chOff x="709613" y="2558021"/>
              <a:chExt cx="1819274" cy="754512"/>
            </a:xfrm>
          </p:grpSpPr>
          <p:sp>
            <p:nvSpPr>
              <p:cNvPr id="133" name="Rectangle 132"/>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Rectangle 133"/>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cs-CZ" sz="1600" smtClean="0">
                    <a:latin typeface="+mj-lt"/>
                  </a:rPr>
                  <a:t>API Management</a:t>
                </a:r>
                <a:endParaRPr lang="cs-CZ" sz="1600">
                  <a:latin typeface="+mj-lt"/>
                </a:endParaRPr>
              </a:p>
            </p:txBody>
          </p:sp>
        </p:grpSp>
        <p:pic>
          <p:nvPicPr>
            <p:cNvPr id="129" name="Picture 1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171719" y="4376176"/>
              <a:ext cx="357938" cy="304248"/>
            </a:xfrm>
            <a:prstGeom prst="rect">
              <a:avLst/>
            </a:prstGeom>
          </p:spPr>
        </p:pic>
      </p:grpSp>
      <p:grpSp>
        <p:nvGrpSpPr>
          <p:cNvPr id="136" name="Group 135"/>
          <p:cNvGrpSpPr/>
          <p:nvPr/>
        </p:nvGrpSpPr>
        <p:grpSpPr>
          <a:xfrm>
            <a:off x="9974030" y="2251282"/>
            <a:ext cx="1819274" cy="343988"/>
            <a:chOff x="709613" y="2558021"/>
            <a:chExt cx="1819274" cy="754512"/>
          </a:xfrm>
        </p:grpSpPr>
        <p:sp>
          <p:nvSpPr>
            <p:cNvPr id="138" name="Rectangle 137"/>
            <p:cNvSpPr/>
            <p:nvPr/>
          </p:nvSpPr>
          <p:spPr>
            <a:xfrm>
              <a:off x="709613" y="2558021"/>
              <a:ext cx="230981" cy="7545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39" name="Rectangle 138"/>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DocumentDB</a:t>
              </a:r>
              <a:endParaRPr lang="cs-CZ" sz="1400">
                <a:solidFill>
                  <a:srgbClr val="92D050"/>
                </a:solidFill>
                <a:latin typeface="+mj-lt"/>
              </a:endParaRPr>
            </a:p>
          </p:txBody>
        </p:sp>
      </p:grpSp>
      <p:grpSp>
        <p:nvGrpSpPr>
          <p:cNvPr id="140" name="Group 139"/>
          <p:cNvGrpSpPr/>
          <p:nvPr/>
        </p:nvGrpSpPr>
        <p:grpSpPr>
          <a:xfrm>
            <a:off x="8014142" y="5404984"/>
            <a:ext cx="1819274" cy="343988"/>
            <a:chOff x="709613" y="2558021"/>
            <a:chExt cx="1819274" cy="754512"/>
          </a:xfrm>
        </p:grpSpPr>
        <p:sp>
          <p:nvSpPr>
            <p:cNvPr id="141" name="Rectangle 140"/>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42" name="Rectangle 141"/>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Search</a:t>
              </a:r>
              <a:endParaRPr lang="cs-CZ" sz="1400">
                <a:solidFill>
                  <a:srgbClr val="92D050"/>
                </a:solidFill>
                <a:latin typeface="+mj-lt"/>
              </a:endParaRPr>
            </a:p>
          </p:txBody>
        </p:sp>
      </p:grpSp>
      <p:grpSp>
        <p:nvGrpSpPr>
          <p:cNvPr id="143" name="Group 142"/>
          <p:cNvGrpSpPr/>
          <p:nvPr/>
        </p:nvGrpSpPr>
        <p:grpSpPr>
          <a:xfrm>
            <a:off x="9974030" y="2658746"/>
            <a:ext cx="1819274" cy="343988"/>
            <a:chOff x="709613" y="2558021"/>
            <a:chExt cx="1819274" cy="754512"/>
          </a:xfrm>
        </p:grpSpPr>
        <p:sp>
          <p:nvSpPr>
            <p:cNvPr id="144" name="Rectangle 143"/>
            <p:cNvSpPr/>
            <p:nvPr/>
          </p:nvSpPr>
          <p:spPr>
            <a:xfrm>
              <a:off x="709613" y="2558021"/>
              <a:ext cx="230981" cy="7545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45" name="Rectangle 144"/>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Files</a:t>
              </a:r>
              <a:endParaRPr lang="cs-CZ" sz="1400">
                <a:solidFill>
                  <a:srgbClr val="92D050"/>
                </a:solidFill>
                <a:latin typeface="+mj-lt"/>
              </a:endParaRPr>
            </a:p>
          </p:txBody>
        </p:sp>
      </p:grpSp>
      <p:grpSp>
        <p:nvGrpSpPr>
          <p:cNvPr id="130" name="Group 129"/>
          <p:cNvGrpSpPr/>
          <p:nvPr/>
        </p:nvGrpSpPr>
        <p:grpSpPr>
          <a:xfrm>
            <a:off x="9974030" y="4979993"/>
            <a:ext cx="1819274" cy="343988"/>
            <a:chOff x="709613" y="2558021"/>
            <a:chExt cx="1819274" cy="754512"/>
          </a:xfrm>
        </p:grpSpPr>
        <p:sp>
          <p:nvSpPr>
            <p:cNvPr id="132" name="Rectangle 131"/>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35" name="Rectangle 134"/>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Machine Learning</a:t>
              </a:r>
              <a:endParaRPr lang="cs-CZ" sz="1400">
                <a:solidFill>
                  <a:srgbClr val="92D050"/>
                </a:solidFill>
                <a:latin typeface="+mj-lt"/>
              </a:endParaRPr>
            </a:p>
          </p:txBody>
        </p:sp>
      </p:grpSp>
      <p:grpSp>
        <p:nvGrpSpPr>
          <p:cNvPr id="4" name="Group 3"/>
          <p:cNvGrpSpPr/>
          <p:nvPr/>
        </p:nvGrpSpPr>
        <p:grpSpPr>
          <a:xfrm>
            <a:off x="9980241" y="3270831"/>
            <a:ext cx="1819274" cy="754512"/>
            <a:chOff x="8306669" y="5679787"/>
            <a:chExt cx="1819274" cy="754512"/>
          </a:xfrm>
        </p:grpSpPr>
        <p:grpSp>
          <p:nvGrpSpPr>
            <p:cNvPr id="155" name="Group 154"/>
            <p:cNvGrpSpPr/>
            <p:nvPr/>
          </p:nvGrpSpPr>
          <p:grpSpPr>
            <a:xfrm>
              <a:off x="8306669" y="5679787"/>
              <a:ext cx="1819274" cy="754512"/>
              <a:chOff x="709613" y="2558021"/>
              <a:chExt cx="1819274" cy="754512"/>
            </a:xfrm>
          </p:grpSpPr>
          <p:sp>
            <p:nvSpPr>
              <p:cNvPr id="157" name="Rectangle 156"/>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8" name="Rectangle 157"/>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Automation</a:t>
                </a:r>
                <a:endParaRPr lang="cs-CZ" sz="1600">
                  <a:latin typeface="+mj-lt"/>
                </a:endParaRPr>
              </a:p>
            </p:txBody>
          </p:sp>
        </p:grpSp>
        <p:pic>
          <p:nvPicPr>
            <p:cNvPr id="137" name="Picture 136"/>
            <p:cNvPicPr>
              <a:picLocks noChangeAspect="1"/>
            </p:cNvPicPr>
            <p:nvPr/>
          </p:nvPicPr>
          <p:blipFill rotWithShape="1">
            <a:blip r:embed="rId25">
              <a:extLst>
                <a:ext uri="{28A0092B-C50C-407E-A947-70E740481C1C}">
                  <a14:useLocalDpi xmlns:a14="http://schemas.microsoft.com/office/drawing/2010/main" val="0"/>
                </a:ext>
              </a:extLst>
            </a:blip>
            <a:srcRect l="49371"/>
            <a:stretch/>
          </p:blipFill>
          <p:spPr>
            <a:xfrm>
              <a:off x="8479527" y="5860311"/>
              <a:ext cx="377942" cy="373246"/>
            </a:xfrm>
            <a:prstGeom prst="rect">
              <a:avLst/>
            </a:prstGeom>
          </p:spPr>
        </p:pic>
      </p:grpSp>
      <p:grpSp>
        <p:nvGrpSpPr>
          <p:cNvPr id="159" name="Group 158"/>
          <p:cNvGrpSpPr/>
          <p:nvPr/>
        </p:nvGrpSpPr>
        <p:grpSpPr>
          <a:xfrm>
            <a:off x="9974030" y="5400494"/>
            <a:ext cx="1819274" cy="343988"/>
            <a:chOff x="709613" y="2558021"/>
            <a:chExt cx="1819274" cy="754512"/>
          </a:xfrm>
        </p:grpSpPr>
        <p:sp>
          <p:nvSpPr>
            <p:cNvPr id="160" name="Rectangle 159"/>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61" name="Rectangle 160"/>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Data Factory</a:t>
              </a:r>
              <a:endParaRPr lang="cs-CZ" sz="1400">
                <a:solidFill>
                  <a:srgbClr val="92D050"/>
                </a:solidFill>
                <a:latin typeface="+mj-lt"/>
              </a:endParaRPr>
            </a:p>
          </p:txBody>
        </p:sp>
      </p:grpSp>
      <p:grpSp>
        <p:nvGrpSpPr>
          <p:cNvPr id="162" name="Group 161"/>
          <p:cNvGrpSpPr/>
          <p:nvPr/>
        </p:nvGrpSpPr>
        <p:grpSpPr>
          <a:xfrm>
            <a:off x="8014142" y="4984793"/>
            <a:ext cx="1819274" cy="343988"/>
            <a:chOff x="709613" y="2558021"/>
            <a:chExt cx="1819274" cy="754512"/>
          </a:xfrm>
        </p:grpSpPr>
        <p:sp>
          <p:nvSpPr>
            <p:cNvPr id="163" name="Rectangle 162"/>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64" name="Rectangle 163"/>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Batch</a:t>
              </a:r>
              <a:endParaRPr lang="cs-CZ" sz="1400">
                <a:solidFill>
                  <a:srgbClr val="92D050"/>
                </a:solidFill>
                <a:latin typeface="+mj-lt"/>
              </a:endParaRPr>
            </a:p>
          </p:txBody>
        </p:sp>
      </p:grpSp>
      <p:grpSp>
        <p:nvGrpSpPr>
          <p:cNvPr id="19" name="Group 18"/>
          <p:cNvGrpSpPr/>
          <p:nvPr/>
        </p:nvGrpSpPr>
        <p:grpSpPr>
          <a:xfrm>
            <a:off x="8014142" y="1299954"/>
            <a:ext cx="1819274" cy="754512"/>
            <a:chOff x="8014142" y="1299954"/>
            <a:chExt cx="1819274" cy="754512"/>
          </a:xfrm>
        </p:grpSpPr>
        <p:grpSp>
          <p:nvGrpSpPr>
            <p:cNvPr id="147" name="Group 146"/>
            <p:cNvGrpSpPr/>
            <p:nvPr/>
          </p:nvGrpSpPr>
          <p:grpSpPr>
            <a:xfrm>
              <a:off x="8014142" y="1299954"/>
              <a:ext cx="1819274" cy="754512"/>
              <a:chOff x="709613" y="2558021"/>
              <a:chExt cx="1819274" cy="754512"/>
            </a:xfrm>
          </p:grpSpPr>
          <p:sp>
            <p:nvSpPr>
              <p:cNvPr id="149" name="Rectangle 148"/>
              <p:cNvSpPr/>
              <p:nvPr/>
            </p:nvSpPr>
            <p:spPr>
              <a:xfrm>
                <a:off x="709613" y="2558021"/>
                <a:ext cx="230981" cy="754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0" name="Rectangle 149"/>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RemoteApp</a:t>
                </a:r>
                <a:endParaRPr lang="cs-CZ" sz="1600">
                  <a:latin typeface="+mj-lt"/>
                </a:endParaRPr>
              </a:p>
            </p:txBody>
          </p:sp>
        </p:grpSp>
        <p:pic>
          <p:nvPicPr>
            <p:cNvPr id="6" name="Picture 5"/>
            <p:cNvPicPr>
              <a:picLocks noChangeAspect="1"/>
            </p:cNvPicPr>
            <p:nvPr/>
          </p:nvPicPr>
          <p:blipFill>
            <a:blip r:embed="rId26"/>
            <a:stretch>
              <a:fillRect/>
            </a:stretch>
          </p:blipFill>
          <p:spPr>
            <a:xfrm>
              <a:off x="8171719" y="1463119"/>
              <a:ext cx="446451" cy="439582"/>
            </a:xfrm>
            <a:prstGeom prst="rect">
              <a:avLst/>
            </a:prstGeom>
          </p:spPr>
        </p:pic>
      </p:grpSp>
      <p:grpSp>
        <p:nvGrpSpPr>
          <p:cNvPr id="16" name="Group 15"/>
          <p:cNvGrpSpPr/>
          <p:nvPr/>
        </p:nvGrpSpPr>
        <p:grpSpPr>
          <a:xfrm>
            <a:off x="9974030" y="4125412"/>
            <a:ext cx="1819274" cy="754512"/>
            <a:chOff x="10202444" y="1721721"/>
            <a:chExt cx="1819274" cy="754512"/>
          </a:xfrm>
        </p:grpSpPr>
        <p:grpSp>
          <p:nvGrpSpPr>
            <p:cNvPr id="152" name="Group 151"/>
            <p:cNvGrpSpPr/>
            <p:nvPr/>
          </p:nvGrpSpPr>
          <p:grpSpPr>
            <a:xfrm>
              <a:off x="10202444" y="1721721"/>
              <a:ext cx="1819274" cy="754512"/>
              <a:chOff x="709613" y="2558021"/>
              <a:chExt cx="1819274" cy="754512"/>
            </a:xfrm>
          </p:grpSpPr>
          <p:sp>
            <p:nvSpPr>
              <p:cNvPr id="154" name="Rectangle 153"/>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6" name="Rectangle 155"/>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cs-CZ" sz="1600" smtClean="0">
                    <a:latin typeface="+mj-lt"/>
                  </a:rPr>
                  <a:t>Event Hubs</a:t>
                </a:r>
                <a:endParaRPr lang="cs-CZ" sz="1600">
                  <a:latin typeface="+mj-lt"/>
                </a:endParaRPr>
              </a:p>
            </p:txBody>
          </p:sp>
        </p:grpSp>
        <p:pic>
          <p:nvPicPr>
            <p:cNvPr id="14" name="Picture 13"/>
            <p:cNvPicPr>
              <a:picLocks noChangeAspect="1"/>
            </p:cNvPicPr>
            <p:nvPr/>
          </p:nvPicPr>
          <p:blipFill>
            <a:blip r:embed="rId27"/>
            <a:stretch>
              <a:fillRect/>
            </a:stretch>
          </p:blipFill>
          <p:spPr>
            <a:xfrm>
              <a:off x="10371356" y="1913928"/>
              <a:ext cx="377203" cy="391954"/>
            </a:xfrm>
            <a:prstGeom prst="rect">
              <a:avLst/>
            </a:prstGeom>
          </p:spPr>
        </p:pic>
      </p:grpSp>
      <p:grpSp>
        <p:nvGrpSpPr>
          <p:cNvPr id="165" name="Group 164"/>
          <p:cNvGrpSpPr/>
          <p:nvPr/>
        </p:nvGrpSpPr>
        <p:grpSpPr>
          <a:xfrm>
            <a:off x="8014142" y="5827546"/>
            <a:ext cx="1819274" cy="343988"/>
            <a:chOff x="709613" y="2558021"/>
            <a:chExt cx="1819274" cy="754512"/>
          </a:xfrm>
        </p:grpSpPr>
        <p:sp>
          <p:nvSpPr>
            <p:cNvPr id="166" name="Rectangle 165"/>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92D050"/>
                </a:solidFill>
              </a:endParaRPr>
            </a:p>
          </p:txBody>
        </p:sp>
        <p:sp>
          <p:nvSpPr>
            <p:cNvPr id="167" name="Rectangle 166"/>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Operational Insights</a:t>
              </a:r>
              <a:endParaRPr lang="cs-CZ" sz="1400">
                <a:solidFill>
                  <a:srgbClr val="92D050"/>
                </a:solidFill>
                <a:latin typeface="+mj-lt"/>
              </a:endParaRPr>
            </a:p>
          </p:txBody>
        </p:sp>
      </p:grpSp>
      <p:grpSp>
        <p:nvGrpSpPr>
          <p:cNvPr id="168" name="Group 167"/>
          <p:cNvGrpSpPr/>
          <p:nvPr/>
        </p:nvGrpSpPr>
        <p:grpSpPr>
          <a:xfrm>
            <a:off x="9974030" y="5827546"/>
            <a:ext cx="1819274" cy="343988"/>
            <a:chOff x="709613" y="2558021"/>
            <a:chExt cx="1819274" cy="754512"/>
          </a:xfrm>
        </p:grpSpPr>
        <p:sp>
          <p:nvSpPr>
            <p:cNvPr id="169" name="Rectangle 168"/>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70" name="Rectangle 169"/>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Stream Analytics</a:t>
              </a:r>
              <a:endParaRPr lang="cs-CZ" sz="1400">
                <a:solidFill>
                  <a:srgbClr val="92D050"/>
                </a:solidFill>
                <a:latin typeface="+mj-lt"/>
              </a:endParaRPr>
            </a:p>
          </p:txBody>
        </p:sp>
      </p:grpSp>
      <p:grpSp>
        <p:nvGrpSpPr>
          <p:cNvPr id="171" name="Group 170"/>
          <p:cNvGrpSpPr/>
          <p:nvPr/>
        </p:nvGrpSpPr>
        <p:grpSpPr>
          <a:xfrm>
            <a:off x="8014142" y="6250108"/>
            <a:ext cx="1819274" cy="343988"/>
            <a:chOff x="709613" y="2558021"/>
            <a:chExt cx="1819274" cy="754512"/>
          </a:xfrm>
        </p:grpSpPr>
        <p:sp>
          <p:nvSpPr>
            <p:cNvPr id="172" name="Rectangle 171"/>
            <p:cNvSpPr/>
            <p:nvPr/>
          </p:nvSpPr>
          <p:spPr>
            <a:xfrm>
              <a:off x="709613" y="2558021"/>
              <a:ext cx="230981" cy="75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solidFill>
                  <a:srgbClr val="92D050"/>
                </a:solidFill>
              </a:endParaRPr>
            </a:p>
          </p:txBody>
        </p:sp>
        <p:sp>
          <p:nvSpPr>
            <p:cNvPr id="173" name="Rectangle 172"/>
            <p:cNvSpPr/>
            <p:nvPr/>
          </p:nvSpPr>
          <p:spPr>
            <a:xfrm>
              <a:off x="747712" y="2558021"/>
              <a:ext cx="1781175" cy="754512"/>
            </a:xfrm>
            <a:prstGeom prst="rect">
              <a:avLst/>
            </a:prstGeom>
            <a:solidFill>
              <a:srgbClr val="1B3C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cs-CZ" sz="1400" smtClean="0">
                  <a:solidFill>
                    <a:srgbClr val="92D050"/>
                  </a:solidFill>
                  <a:latin typeface="+mj-lt"/>
                </a:rPr>
                <a:t>Key Vault</a:t>
              </a:r>
              <a:endParaRPr lang="cs-CZ" sz="1400">
                <a:solidFill>
                  <a:srgbClr val="92D050"/>
                </a:solidFill>
                <a:latin typeface="+mj-lt"/>
              </a:endParaRPr>
            </a:p>
          </p:txBody>
        </p:sp>
      </p:grpSp>
    </p:spTree>
    <p:extLst>
      <p:ext uri="{BB962C8B-B14F-4D97-AF65-F5344CB8AC3E}">
        <p14:creationId xmlns:p14="http://schemas.microsoft.com/office/powerpoint/2010/main" val="335994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Sites</a:t>
            </a:r>
            <a:endParaRPr lang="cs-CZ"/>
          </a:p>
        </p:txBody>
      </p:sp>
      <p:pic>
        <p:nvPicPr>
          <p:cNvPr id="4" name="Picture 3"/>
          <p:cNvPicPr>
            <a:picLocks noChangeAspect="1"/>
          </p:cNvPicPr>
          <p:nvPr/>
        </p:nvPicPr>
        <p:blipFill>
          <a:blip r:embed="rId2"/>
          <a:stretch>
            <a:fillRect/>
          </a:stretch>
        </p:blipFill>
        <p:spPr>
          <a:xfrm>
            <a:off x="6772275" y="342355"/>
            <a:ext cx="5419725" cy="6391275"/>
          </a:xfrm>
          <a:prstGeom prst="rect">
            <a:avLst/>
          </a:prstGeom>
        </p:spPr>
      </p:pic>
      <p:sp>
        <p:nvSpPr>
          <p:cNvPr id="5" name="Text Placeholder 1"/>
          <p:cNvSpPr txBox="1">
            <a:spLocks/>
          </p:cNvSpPr>
          <p:nvPr/>
        </p:nvSpPr>
        <p:spPr>
          <a:xfrm>
            <a:off x="270757" y="1471950"/>
            <a:ext cx="6263393" cy="3800461"/>
          </a:xfrm>
          <a:prstGeom prst="rect">
            <a:avLst/>
          </a:prstGeom>
        </p:spPr>
        <p:txBody>
          <a:bodyPr vert="horz" wrap="square" lIns="143407" tIns="89629" rIns="143407" bIns="89629"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800" smtClean="0">
                <a:solidFill>
                  <a:schemeClr val="bg1"/>
                </a:solidFill>
              </a:rPr>
              <a:t>„Trochu“ lepší webhosting</a:t>
            </a:r>
          </a:p>
          <a:p>
            <a:pPr marL="0" indent="0">
              <a:buNone/>
            </a:pPr>
            <a:r>
              <a:rPr lang="cs-CZ" sz="2800" smtClean="0">
                <a:solidFill>
                  <a:schemeClr val="bg1"/>
                </a:solidFill>
              </a:rPr>
              <a:t>Různé možnosti nasazení</a:t>
            </a:r>
          </a:p>
          <a:p>
            <a:r>
              <a:rPr lang="cs-CZ" sz="2800" smtClean="0">
                <a:solidFill>
                  <a:schemeClr val="bg1"/>
                </a:solidFill>
              </a:rPr>
              <a:t>galerie / FTP / Visual Studio / GitHub</a:t>
            </a:r>
          </a:p>
          <a:p>
            <a:pPr marL="0" indent="0">
              <a:buNone/>
            </a:pPr>
            <a:r>
              <a:rPr lang="cs-CZ" sz="2800" smtClean="0">
                <a:solidFill>
                  <a:schemeClr val="bg1"/>
                </a:solidFill>
              </a:rPr>
              <a:t>Neomezují se jenom na Microsoft</a:t>
            </a:r>
          </a:p>
          <a:p>
            <a:r>
              <a:rPr lang="cs-CZ" sz="2800" smtClean="0">
                <a:solidFill>
                  <a:schemeClr val="bg1"/>
                </a:solidFill>
              </a:rPr>
              <a:t>Python, Node.js, PHP, Java...</a:t>
            </a:r>
          </a:p>
          <a:p>
            <a:r>
              <a:rPr lang="cs-CZ" sz="2800" smtClean="0">
                <a:solidFill>
                  <a:schemeClr val="bg1"/>
                </a:solidFill>
              </a:rPr>
              <a:t>MySQL</a:t>
            </a:r>
          </a:p>
          <a:p>
            <a:pPr marL="0" indent="0">
              <a:buNone/>
            </a:pPr>
            <a:r>
              <a:rPr lang="cs-CZ" sz="2800" smtClean="0">
                <a:solidFill>
                  <a:schemeClr val="bg1"/>
                </a:solidFill>
              </a:rPr>
              <a:t>Podporované frameworky jsou předinstalované</a:t>
            </a:r>
          </a:p>
        </p:txBody>
      </p:sp>
    </p:spTree>
    <p:extLst>
      <p:ext uri="{BB962C8B-B14F-4D97-AF65-F5344CB8AC3E}">
        <p14:creationId xmlns:p14="http://schemas.microsoft.com/office/powerpoint/2010/main" val="597429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Cloud Services</a:t>
            </a:r>
            <a:endParaRPr lang="cs-CZ"/>
          </a:p>
        </p:txBody>
      </p:sp>
      <p:pic>
        <p:nvPicPr>
          <p:cNvPr id="4" name="Picture 3"/>
          <p:cNvPicPr>
            <a:picLocks noChangeAspect="1"/>
          </p:cNvPicPr>
          <p:nvPr/>
        </p:nvPicPr>
        <p:blipFill>
          <a:blip r:embed="rId3"/>
          <a:stretch>
            <a:fillRect/>
          </a:stretch>
        </p:blipFill>
        <p:spPr>
          <a:xfrm>
            <a:off x="6961845" y="552450"/>
            <a:ext cx="5230155" cy="5991226"/>
          </a:xfrm>
          <a:prstGeom prst="rect">
            <a:avLst/>
          </a:prstGeom>
        </p:spPr>
      </p:pic>
      <p:sp>
        <p:nvSpPr>
          <p:cNvPr id="6" name="Text Placeholder 1"/>
          <p:cNvSpPr txBox="1">
            <a:spLocks/>
          </p:cNvSpPr>
          <p:nvPr/>
        </p:nvSpPr>
        <p:spPr>
          <a:xfrm>
            <a:off x="270757" y="1471950"/>
            <a:ext cx="6263393" cy="4748413"/>
          </a:xfrm>
          <a:prstGeom prst="rect">
            <a:avLst/>
          </a:prstGeom>
        </p:spPr>
        <p:txBody>
          <a:bodyPr vert="horz" wrap="square" lIns="143407" tIns="89629" rIns="143407" bIns="89629"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800" smtClean="0">
                <a:solidFill>
                  <a:schemeClr val="bg1"/>
                </a:solidFill>
              </a:rPr>
              <a:t>Cloud Service = schránka pro role</a:t>
            </a:r>
          </a:p>
          <a:p>
            <a:r>
              <a:rPr lang="cs-CZ" sz="2800" smtClean="0">
                <a:solidFill>
                  <a:schemeClr val="bg1"/>
                </a:solidFill>
              </a:rPr>
              <a:t>Web / Worker / VM</a:t>
            </a:r>
          </a:p>
          <a:p>
            <a:r>
              <a:rPr lang="cs-CZ" sz="2800" smtClean="0">
                <a:solidFill>
                  <a:schemeClr val="bg1"/>
                </a:solidFill>
              </a:rPr>
              <a:t>dají se škálovat zvlášť</a:t>
            </a:r>
          </a:p>
          <a:p>
            <a:r>
              <a:rPr lang="cs-CZ" sz="2800" smtClean="0">
                <a:solidFill>
                  <a:schemeClr val="bg1"/>
                </a:solidFill>
              </a:rPr>
              <a:t>pokročilejší konfigurace přes skriptování</a:t>
            </a:r>
          </a:p>
          <a:p>
            <a:pPr marL="0" indent="0">
              <a:buNone/>
            </a:pPr>
            <a:endParaRPr lang="cs-CZ" sz="2800" smtClean="0">
              <a:solidFill>
                <a:schemeClr val="bg1"/>
              </a:solidFill>
            </a:endParaRPr>
          </a:p>
          <a:p>
            <a:pPr marL="0" indent="0">
              <a:buNone/>
            </a:pPr>
            <a:r>
              <a:rPr lang="cs-CZ" sz="2800" smtClean="0">
                <a:solidFill>
                  <a:schemeClr val="bg1"/>
                </a:solidFill>
              </a:rPr>
              <a:t>Web Role = web front-end</a:t>
            </a:r>
          </a:p>
          <a:p>
            <a:pPr marL="0" indent="0">
              <a:buNone/>
            </a:pPr>
            <a:r>
              <a:rPr lang="cs-CZ" sz="2800" smtClean="0">
                <a:solidFill>
                  <a:schemeClr val="bg1"/>
                </a:solidFill>
              </a:rPr>
              <a:t>Worker Role = činnost na pozadí</a:t>
            </a:r>
          </a:p>
          <a:p>
            <a:r>
              <a:rPr lang="cs-CZ" sz="2800" smtClean="0">
                <a:solidFill>
                  <a:schemeClr val="bg1"/>
                </a:solidFill>
              </a:rPr>
              <a:t>spolupráce s frontou</a:t>
            </a:r>
          </a:p>
          <a:p>
            <a:r>
              <a:rPr lang="cs-CZ" sz="2800" smtClean="0">
                <a:solidFill>
                  <a:schemeClr val="bg1"/>
                </a:solidFill>
              </a:rPr>
              <a:t>spouštění externího procesu</a:t>
            </a:r>
          </a:p>
        </p:txBody>
      </p:sp>
    </p:spTree>
    <p:extLst>
      <p:ext uri="{BB962C8B-B14F-4D97-AF65-F5344CB8AC3E}">
        <p14:creationId xmlns:p14="http://schemas.microsoft.com/office/powerpoint/2010/main" val="202446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sz="11500" smtClean="0"/>
              <a:t>Cloud Computing</a:t>
            </a:r>
            <a:endParaRPr lang="cs-CZ" sz="11500"/>
          </a:p>
        </p:txBody>
      </p:sp>
    </p:spTree>
    <p:extLst>
      <p:ext uri="{BB962C8B-B14F-4D97-AF65-F5344CB8AC3E}">
        <p14:creationId xmlns:p14="http://schemas.microsoft.com/office/powerpoint/2010/main" val="2806023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Virtual Machines</a:t>
            </a:r>
            <a:endParaRPr lang="cs-CZ"/>
          </a:p>
        </p:txBody>
      </p:sp>
      <p:pic>
        <p:nvPicPr>
          <p:cNvPr id="4" name="Picture 3"/>
          <p:cNvPicPr>
            <a:picLocks noChangeAspect="1"/>
          </p:cNvPicPr>
          <p:nvPr/>
        </p:nvPicPr>
        <p:blipFill>
          <a:blip r:embed="rId3"/>
          <a:stretch>
            <a:fillRect/>
          </a:stretch>
        </p:blipFill>
        <p:spPr>
          <a:xfrm>
            <a:off x="6877050" y="659230"/>
            <a:ext cx="5314950" cy="5541654"/>
          </a:xfrm>
          <a:prstGeom prst="rect">
            <a:avLst/>
          </a:prstGeom>
        </p:spPr>
      </p:pic>
      <p:sp>
        <p:nvSpPr>
          <p:cNvPr id="6" name="Text Placeholder 1"/>
          <p:cNvSpPr txBox="1">
            <a:spLocks/>
          </p:cNvSpPr>
          <p:nvPr/>
        </p:nvSpPr>
        <p:spPr>
          <a:xfrm>
            <a:off x="270757" y="1471950"/>
            <a:ext cx="6263393" cy="4662235"/>
          </a:xfrm>
          <a:prstGeom prst="rect">
            <a:avLst/>
          </a:prstGeom>
        </p:spPr>
        <p:txBody>
          <a:bodyPr vert="horz" wrap="square" lIns="143407" tIns="89629" rIns="143407" bIns="89629"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800" smtClean="0">
                <a:solidFill>
                  <a:schemeClr val="bg1"/>
                </a:solidFill>
              </a:rPr>
              <a:t>Virtuální stroje v cloudu</a:t>
            </a:r>
          </a:p>
          <a:p>
            <a:r>
              <a:rPr lang="cs-CZ" sz="2800" smtClean="0">
                <a:solidFill>
                  <a:schemeClr val="bg1"/>
                </a:solidFill>
              </a:rPr>
              <a:t>Windows i Linux</a:t>
            </a:r>
          </a:p>
          <a:p>
            <a:pPr marL="0" indent="0">
              <a:buNone/>
            </a:pPr>
            <a:r>
              <a:rPr lang="cs-CZ" sz="2800" smtClean="0">
                <a:solidFill>
                  <a:schemeClr val="bg1"/>
                </a:solidFill>
              </a:rPr>
              <a:t>Plná kontrola</a:t>
            </a:r>
          </a:p>
          <a:p>
            <a:r>
              <a:rPr lang="cs-CZ" sz="2800" smtClean="0">
                <a:solidFill>
                  <a:schemeClr val="bg1"/>
                </a:solidFill>
              </a:rPr>
              <a:t>je možné systém libovolně konfigurovat</a:t>
            </a:r>
          </a:p>
          <a:p>
            <a:r>
              <a:rPr lang="cs-CZ" sz="2800" smtClean="0">
                <a:solidFill>
                  <a:schemeClr val="bg1"/>
                </a:solidFill>
              </a:rPr>
              <a:t>je potřeba se o něj ale starat</a:t>
            </a:r>
          </a:p>
          <a:p>
            <a:pPr marL="0" indent="0">
              <a:buNone/>
            </a:pPr>
            <a:r>
              <a:rPr lang="cs-CZ" sz="2800" smtClean="0">
                <a:solidFill>
                  <a:schemeClr val="bg1"/>
                </a:solidFill>
              </a:rPr>
              <a:t>Otevřenost a flexibilita</a:t>
            </a:r>
          </a:p>
          <a:p>
            <a:r>
              <a:rPr lang="cs-CZ" sz="2800" smtClean="0">
                <a:solidFill>
                  <a:schemeClr val="bg1"/>
                </a:solidFill>
              </a:rPr>
              <a:t>používá standardní VHD</a:t>
            </a:r>
          </a:p>
          <a:p>
            <a:pPr marL="0" indent="0">
              <a:buNone/>
            </a:pPr>
            <a:r>
              <a:rPr lang="cs-CZ" sz="2800" smtClean="0">
                <a:solidFill>
                  <a:schemeClr val="bg1"/>
                </a:solidFill>
              </a:rPr>
              <a:t>Hodí se pro aplikace, které není vhodné převádět do PaaS</a:t>
            </a:r>
          </a:p>
        </p:txBody>
      </p:sp>
    </p:spTree>
    <p:extLst>
      <p:ext uri="{BB962C8B-B14F-4D97-AF65-F5344CB8AC3E}">
        <p14:creationId xmlns:p14="http://schemas.microsoft.com/office/powerpoint/2010/main" val="3973660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Mobile Services</a:t>
            </a:r>
            <a:endParaRPr lang="cs-CZ"/>
          </a:p>
        </p:txBody>
      </p:sp>
      <p:pic>
        <p:nvPicPr>
          <p:cNvPr id="4" name="Picture 3"/>
          <p:cNvPicPr>
            <a:picLocks noChangeAspect="1"/>
          </p:cNvPicPr>
          <p:nvPr/>
        </p:nvPicPr>
        <p:blipFill>
          <a:blip r:embed="rId2"/>
          <a:stretch>
            <a:fillRect/>
          </a:stretch>
        </p:blipFill>
        <p:spPr>
          <a:xfrm>
            <a:off x="6534150" y="514350"/>
            <a:ext cx="5657850" cy="6153150"/>
          </a:xfrm>
          <a:prstGeom prst="rect">
            <a:avLst/>
          </a:prstGeom>
        </p:spPr>
      </p:pic>
      <p:sp>
        <p:nvSpPr>
          <p:cNvPr id="5" name="Text Placeholder 1"/>
          <p:cNvSpPr txBox="1">
            <a:spLocks/>
          </p:cNvSpPr>
          <p:nvPr/>
        </p:nvSpPr>
        <p:spPr>
          <a:xfrm>
            <a:off x="270757" y="1471950"/>
            <a:ext cx="6263393" cy="4834590"/>
          </a:xfrm>
          <a:prstGeom prst="rect">
            <a:avLst/>
          </a:prstGeom>
        </p:spPr>
        <p:txBody>
          <a:bodyPr vert="horz" wrap="square" lIns="143407" tIns="89629" rIns="143407" bIns="89629"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800" smtClean="0">
                <a:solidFill>
                  <a:schemeClr val="bg1"/>
                </a:solidFill>
              </a:rPr>
              <a:t>Základ pro mobilní back-end</a:t>
            </a:r>
          </a:p>
          <a:p>
            <a:r>
              <a:rPr lang="cs-CZ" sz="2800" smtClean="0">
                <a:solidFill>
                  <a:schemeClr val="bg1"/>
                </a:solidFill>
              </a:rPr>
              <a:t>JavaScript</a:t>
            </a:r>
          </a:p>
          <a:p>
            <a:r>
              <a:rPr lang="cs-CZ" sz="2800" smtClean="0">
                <a:solidFill>
                  <a:schemeClr val="bg1"/>
                </a:solidFill>
              </a:rPr>
              <a:t>.NET</a:t>
            </a:r>
            <a:endParaRPr lang="en-US" sz="2800" dirty="0">
              <a:solidFill>
                <a:schemeClr val="bg1"/>
              </a:solidFill>
            </a:endParaRPr>
          </a:p>
          <a:p>
            <a:pPr marL="0" indent="0">
              <a:buNone/>
            </a:pPr>
            <a:r>
              <a:rPr lang="cs-CZ" sz="2800" smtClean="0">
                <a:solidFill>
                  <a:schemeClr val="bg1"/>
                </a:solidFill>
              </a:rPr>
              <a:t>Tři základní bloky</a:t>
            </a:r>
          </a:p>
          <a:p>
            <a:r>
              <a:rPr lang="cs-CZ" sz="2800" smtClean="0">
                <a:solidFill>
                  <a:schemeClr val="bg1"/>
                </a:solidFill>
              </a:rPr>
              <a:t>Data</a:t>
            </a:r>
          </a:p>
          <a:p>
            <a:r>
              <a:rPr lang="cs-CZ" sz="2800" smtClean="0">
                <a:solidFill>
                  <a:schemeClr val="bg1"/>
                </a:solidFill>
              </a:rPr>
              <a:t>Přihlašování uživatelů</a:t>
            </a:r>
          </a:p>
          <a:p>
            <a:r>
              <a:rPr lang="cs-CZ" sz="2800" smtClean="0">
                <a:solidFill>
                  <a:schemeClr val="bg1"/>
                </a:solidFill>
              </a:rPr>
              <a:t>Push notifikace</a:t>
            </a:r>
          </a:p>
          <a:p>
            <a:pPr marL="0" indent="0">
              <a:buNone/>
            </a:pPr>
            <a:r>
              <a:rPr lang="cs-CZ" sz="2800" smtClean="0">
                <a:solidFill>
                  <a:schemeClr val="bg1"/>
                </a:solidFill>
              </a:rPr>
              <a:t>Podporuje „všechny“ platformy</a:t>
            </a:r>
          </a:p>
          <a:p>
            <a:r>
              <a:rPr lang="cs-CZ" sz="2800" smtClean="0">
                <a:solidFill>
                  <a:schemeClr val="bg1"/>
                </a:solidFill>
              </a:rPr>
              <a:t>podmínkou je HTTP</a:t>
            </a:r>
          </a:p>
          <a:p>
            <a:r>
              <a:rPr lang="cs-CZ" sz="2800" smtClean="0">
                <a:solidFill>
                  <a:schemeClr val="bg1"/>
                </a:solidFill>
              </a:rPr>
              <a:t>REST API</a:t>
            </a:r>
            <a:endParaRPr lang="en-US" sz="2800" dirty="0">
              <a:solidFill>
                <a:schemeClr val="bg1"/>
              </a:solidFill>
            </a:endParaRPr>
          </a:p>
        </p:txBody>
      </p:sp>
    </p:spTree>
    <p:extLst>
      <p:ext uri="{BB962C8B-B14F-4D97-AF65-F5344CB8AC3E}">
        <p14:creationId xmlns:p14="http://schemas.microsoft.com/office/powerpoint/2010/main" val="1792553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9"/>
          <p:cNvSpPr>
            <a:spLocks noEditPoints="1"/>
          </p:cNvSpPr>
          <p:nvPr/>
        </p:nvSpPr>
        <p:spPr bwMode="black">
          <a:xfrm>
            <a:off x="2405512" y="3439681"/>
            <a:ext cx="653348" cy="6560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715" tIns="143391" rIns="0" bIns="143391" numCol="1" spcCol="0" rtlCol="0" fromWordArt="0" anchor="ctr" anchorCtr="0" forceAA="0" compatLnSpc="1">
            <a:prstTxWarp prst="textNoShape">
              <a:avLst/>
            </a:prstTxWarp>
            <a:noAutofit/>
          </a:bodyPr>
          <a:lstStyle/>
          <a:p>
            <a:pPr defTabSz="913859"/>
            <a:endParaRPr lang="en-US" sz="3136">
              <a:gradFill>
                <a:gsLst>
                  <a:gs pos="0">
                    <a:srgbClr val="FFFFFF"/>
                  </a:gs>
                  <a:gs pos="100000">
                    <a:srgbClr val="FFFFFF"/>
                  </a:gs>
                </a:gsLst>
                <a:lin ang="5400000" scaled="0"/>
              </a:gradFill>
              <a:latin typeface="Segoe UI Light"/>
            </a:endParaRPr>
          </a:p>
        </p:txBody>
      </p:sp>
      <p:sp>
        <p:nvSpPr>
          <p:cNvPr id="6" name="Title 5"/>
          <p:cNvSpPr>
            <a:spLocks noGrp="1"/>
          </p:cNvSpPr>
          <p:nvPr>
            <p:ph type="title"/>
          </p:nvPr>
        </p:nvSpPr>
        <p:spPr/>
        <p:txBody>
          <a:bodyPr>
            <a:noAutofit/>
          </a:bodyPr>
          <a:lstStyle/>
          <a:p>
            <a:pPr defTabSz="914274"/>
            <a:r>
              <a:rPr lang="en-US" sz="5400" smtClean="0">
                <a:solidFill>
                  <a:srgbClr val="00B0F0"/>
                </a:solidFill>
                <a:cs typeface="+mn-cs"/>
              </a:rPr>
              <a:t>Open </a:t>
            </a:r>
            <a:r>
              <a:rPr lang="en-US" sz="5400" dirty="0">
                <a:solidFill>
                  <a:srgbClr val="00B0F0"/>
                </a:solidFill>
                <a:cs typeface="+mn-cs"/>
              </a:rPr>
              <a:t>Source</a:t>
            </a:r>
          </a:p>
        </p:txBody>
      </p:sp>
      <p:grpSp>
        <p:nvGrpSpPr>
          <p:cNvPr id="13" name="Group 15"/>
          <p:cNvGrpSpPr/>
          <p:nvPr/>
        </p:nvGrpSpPr>
        <p:grpSpPr>
          <a:xfrm>
            <a:off x="269242" y="987452"/>
            <a:ext cx="7133642" cy="5350418"/>
            <a:chOff x="6562956" y="1009183"/>
            <a:chExt cx="7135500" cy="5351812"/>
          </a:xfrm>
        </p:grpSpPr>
        <p:grpSp>
          <p:nvGrpSpPr>
            <p:cNvPr id="12" name="Group 23"/>
            <p:cNvGrpSpPr/>
            <p:nvPr/>
          </p:nvGrpSpPr>
          <p:grpSpPr>
            <a:xfrm>
              <a:off x="6562956" y="1009183"/>
              <a:ext cx="7135500" cy="4368547"/>
              <a:chOff x="6835142" y="1028671"/>
              <a:chExt cx="7381095" cy="4461517"/>
            </a:xfrm>
          </p:grpSpPr>
          <p:grpSp>
            <p:nvGrpSpPr>
              <p:cNvPr id="44" name="Group 29"/>
              <p:cNvGrpSpPr/>
              <p:nvPr/>
            </p:nvGrpSpPr>
            <p:grpSpPr>
              <a:xfrm>
                <a:off x="9158390" y="1028671"/>
                <a:ext cx="4958302" cy="954401"/>
                <a:chOff x="8058508" y="922604"/>
                <a:chExt cx="8528697" cy="1555036"/>
              </a:xfrm>
            </p:grpSpPr>
            <p:pic>
              <p:nvPicPr>
                <p:cNvPr id="81" name="Picture 2" descr="https://mediabank.partners.extranet.microsoft.com/Assets/Active/M-Q/Microsoft_.NET/Microsoft_NET_ADO_.NET/Logos+Logotypes/NET-ADO_bL.png"/>
                <p:cNvPicPr>
                  <a:picLocks noChangeAspect="1" noChangeArrowheads="1"/>
                </p:cNvPicPr>
                <p:nvPr/>
              </p:nvPicPr>
              <p:blipFill rotWithShape="1">
                <a:blip r:embed="rId3" cstate="print">
                  <a:alphaModFix/>
                  <a:duotone>
                    <a:prstClr val="black"/>
                    <a:schemeClr val="tx1">
                      <a:tint val="45000"/>
                      <a:satMod val="400000"/>
                    </a:schemeClr>
                  </a:duotone>
                  <a:extLst>
                    <a:ext uri="{BEBA8EAE-BF5A-486C-A8C5-ECC9F3942E4B}">
                      <a14:imgProps xmlns:a14="http://schemas.microsoft.com/office/drawing/2010/main">
                        <a14:imgLayer r:embed="rId4">
                          <a14:imgEffect>
                            <a14:backgroundRemoval t="10000" b="90000" l="41815" r="65546">
                              <a14:backgroundMark x1="37959" y1="30928" x2="40816" y2="21649"/>
                              <a14:backgroundMark x1="39592" y1="31959" x2="42653" y2="0"/>
                              <a14:backgroundMark x1="42041" y1="4124" x2="37755" y2="4124"/>
                              <a14:backgroundMark x1="38367" y1="7216" x2="38980" y2="27835"/>
                            </a14:backgroundRemoval>
                          </a14:imgEffect>
                          <a14:imgEffect>
                            <a14:brightnessContrast bright="-100000"/>
                          </a14:imgEffect>
                        </a14:imgLayer>
                      </a14:imgProps>
                    </a:ext>
                  </a:extLst>
                </a:blip>
                <a:srcRect l="38849" r="31488"/>
                <a:stretch/>
              </p:blipFill>
              <p:spPr bwMode="auto">
                <a:xfrm>
                  <a:off x="8058508" y="1361491"/>
                  <a:ext cx="1022972" cy="682880"/>
                </a:xfrm>
                <a:prstGeom prst="rect">
                  <a:avLst/>
                </a:prstGeom>
                <a:noFill/>
              </p:spPr>
            </p:pic>
            <p:pic>
              <p:nvPicPr>
                <p:cNvPr id="82" name="Picture 4" descr="http://www.jbase.com/new/products/images/java.png"/>
                <p:cNvPicPr>
                  <a:picLocks noChangeAspect="1" noChangeArrowheads="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10871129" y="922604"/>
                  <a:ext cx="833436" cy="1555036"/>
                </a:xfrm>
                <a:prstGeom prst="rect">
                  <a:avLst/>
                </a:prstGeom>
                <a:noFill/>
              </p:spPr>
            </p:pic>
            <p:pic>
              <p:nvPicPr>
                <p:cNvPr id="83" name="Picture 87" descr="PHP.png"/>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8785278" y="1394672"/>
                  <a:ext cx="1180078" cy="620645"/>
                </a:xfrm>
                <a:prstGeom prst="rect">
                  <a:avLst/>
                </a:prstGeom>
                <a:noFill/>
              </p:spPr>
            </p:pic>
            <p:pic>
              <p:nvPicPr>
                <p:cNvPr id="84" name="Picture 88"/>
                <p:cNvPicPr>
                  <a:picLocks noChangeAspect="1"/>
                </p:cNvPicPr>
                <p:nvPr/>
              </p:nvPicPr>
              <p:blipFill>
                <a:blip r:embed="rId9" cstate="print">
                  <a:duotone>
                    <a:prstClr val="black"/>
                    <a:schemeClr val="tx1">
                      <a:tint val="45000"/>
                      <a:satMod val="400000"/>
                    </a:schemeClr>
                  </a:duotone>
                  <a:extLst>
                    <a:ext uri="{BEBA8EAE-BF5A-486C-A8C5-ECC9F3942E4B}">
                      <a14:imgProps xmlns:a14="http://schemas.microsoft.com/office/drawing/2010/main">
                        <a14:imgLayer r:embed="rId10">
                          <a14:imgEffect>
                            <a14:colorTemperature colorTemp="10900"/>
                          </a14:imgEffect>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640444" y="1442803"/>
                  <a:ext cx="1946761" cy="514635"/>
                </a:xfrm>
                <a:prstGeom prst="rect">
                  <a:avLst/>
                </a:prstGeom>
              </p:spPr>
            </p:pic>
            <p:pic>
              <p:nvPicPr>
                <p:cNvPr id="85" name="Picture 89"/>
                <p:cNvPicPr>
                  <a:picLocks noChangeAspect="1"/>
                </p:cNvPicPr>
                <p:nvPr/>
              </p:nvPicPr>
              <p:blipFill>
                <a:blip r:embed="rId11" cstate="print">
                  <a:duotone>
                    <a:prstClr val="black"/>
                    <a:schemeClr val="tx1">
                      <a:tint val="45000"/>
                      <a:satMod val="400000"/>
                    </a:schemeClr>
                  </a:duotone>
                  <a:lum bright="-100000"/>
                </a:blip>
                <a:stretch>
                  <a:fillRect/>
                </a:stretch>
              </p:blipFill>
              <p:spPr>
                <a:xfrm>
                  <a:off x="12252132" y="1474098"/>
                  <a:ext cx="1840745" cy="452047"/>
                </a:xfrm>
                <a:prstGeom prst="rect">
                  <a:avLst/>
                </a:prstGeom>
              </p:spPr>
            </p:pic>
          </p:grpSp>
          <p:grpSp>
            <p:nvGrpSpPr>
              <p:cNvPr id="9" name="Group 30"/>
              <p:cNvGrpSpPr/>
              <p:nvPr/>
            </p:nvGrpSpPr>
            <p:grpSpPr>
              <a:xfrm>
                <a:off x="8781196" y="4810762"/>
                <a:ext cx="1928351" cy="679426"/>
                <a:chOff x="8781196" y="4810762"/>
                <a:chExt cx="1928351" cy="679426"/>
              </a:xfrm>
            </p:grpSpPr>
            <p:grpSp>
              <p:nvGrpSpPr>
                <p:cNvPr id="45" name="Group 56"/>
                <p:cNvGrpSpPr/>
                <p:nvPr/>
              </p:nvGrpSpPr>
              <p:grpSpPr>
                <a:xfrm>
                  <a:off x="8781196" y="4827520"/>
                  <a:ext cx="668856" cy="617542"/>
                  <a:chOff x="7110684" y="4142550"/>
                  <a:chExt cx="552708" cy="552708"/>
                </a:xfrm>
                <a:solidFill>
                  <a:srgbClr val="000000"/>
                </a:solidFill>
              </p:grpSpPr>
              <p:sp>
                <p:nvSpPr>
                  <p:cNvPr id="77" name="Freeform 12"/>
                  <p:cNvSpPr>
                    <a:spLocks/>
                  </p:cNvSpPr>
                  <p:nvPr/>
                </p:nvSpPr>
                <p:spPr bwMode="auto">
                  <a:xfrm>
                    <a:off x="7355732" y="4142550"/>
                    <a:ext cx="307660" cy="271766"/>
                  </a:xfrm>
                  <a:custGeom>
                    <a:avLst/>
                    <a:gdLst>
                      <a:gd name="T0" fmla="*/ 0 w 1140"/>
                      <a:gd name="T1" fmla="*/ 1007 h 1007"/>
                      <a:gd name="T2" fmla="*/ 1140 w 1140"/>
                      <a:gd name="T3" fmla="*/ 1007 h 1007"/>
                      <a:gd name="T4" fmla="*/ 1140 w 1140"/>
                      <a:gd name="T5" fmla="*/ 0 h 1007"/>
                      <a:gd name="T6" fmla="*/ 0 w 1140"/>
                      <a:gd name="T7" fmla="*/ 161 h 1007"/>
                      <a:gd name="T8" fmla="*/ 0 w 1140"/>
                      <a:gd name="T9" fmla="*/ 1007 h 1007"/>
                    </a:gdLst>
                    <a:ahLst/>
                    <a:cxnLst>
                      <a:cxn ang="0">
                        <a:pos x="T0" y="T1"/>
                      </a:cxn>
                      <a:cxn ang="0">
                        <a:pos x="T2" y="T3"/>
                      </a:cxn>
                      <a:cxn ang="0">
                        <a:pos x="T4" y="T5"/>
                      </a:cxn>
                      <a:cxn ang="0">
                        <a:pos x="T6" y="T7"/>
                      </a:cxn>
                      <a:cxn ang="0">
                        <a:pos x="T8" y="T9"/>
                      </a:cxn>
                    </a:cxnLst>
                    <a:rect l="0" t="0" r="r" b="b"/>
                    <a:pathLst>
                      <a:path w="1140" h="1007">
                        <a:moveTo>
                          <a:pt x="0" y="1007"/>
                        </a:moveTo>
                        <a:lnTo>
                          <a:pt x="1140" y="1007"/>
                        </a:lnTo>
                        <a:lnTo>
                          <a:pt x="1140" y="0"/>
                        </a:lnTo>
                        <a:lnTo>
                          <a:pt x="0" y="161"/>
                        </a:lnTo>
                        <a:lnTo>
                          <a:pt x="0" y="1007"/>
                        </a:lnTo>
                        <a:close/>
                      </a:path>
                    </a:pathLst>
                  </a:custGeom>
                  <a:grpFill/>
                  <a:ln>
                    <a:noFill/>
                  </a:ln>
                </p:spPr>
                <p:txBody>
                  <a:bodyPr vert="horz" wrap="square" lIns="89619" tIns="44809" rIns="89619" bIns="44809" numCol="1" anchor="t" anchorCtr="0" compatLnSpc="1">
                    <a:prstTxWarp prst="textNoShape">
                      <a:avLst/>
                    </a:prstTxWarp>
                  </a:bodyPr>
                  <a:lstStyle/>
                  <a:p>
                    <a:pPr defTabSz="913859"/>
                    <a:endParaRPr lang="en-US" sz="1764">
                      <a:solidFill>
                        <a:srgbClr val="505050"/>
                      </a:solidFill>
                    </a:endParaRPr>
                  </a:p>
                </p:txBody>
              </p:sp>
              <p:sp>
                <p:nvSpPr>
                  <p:cNvPr id="78" name="Freeform 13"/>
                  <p:cNvSpPr>
                    <a:spLocks/>
                  </p:cNvSpPr>
                  <p:nvPr/>
                </p:nvSpPr>
                <p:spPr bwMode="auto">
                  <a:xfrm>
                    <a:off x="7110684" y="4187350"/>
                    <a:ext cx="235333" cy="226967"/>
                  </a:xfrm>
                  <a:custGeom>
                    <a:avLst/>
                    <a:gdLst>
                      <a:gd name="T0" fmla="*/ 872 w 872"/>
                      <a:gd name="T1" fmla="*/ 841 h 841"/>
                      <a:gd name="T2" fmla="*/ 872 w 872"/>
                      <a:gd name="T3" fmla="*/ 0 h 841"/>
                      <a:gd name="T4" fmla="*/ 0 w 872"/>
                      <a:gd name="T5" fmla="*/ 121 h 841"/>
                      <a:gd name="T6" fmla="*/ 0 w 872"/>
                      <a:gd name="T7" fmla="*/ 841 h 841"/>
                      <a:gd name="T8" fmla="*/ 872 w 872"/>
                      <a:gd name="T9" fmla="*/ 841 h 841"/>
                    </a:gdLst>
                    <a:ahLst/>
                    <a:cxnLst>
                      <a:cxn ang="0">
                        <a:pos x="T0" y="T1"/>
                      </a:cxn>
                      <a:cxn ang="0">
                        <a:pos x="T2" y="T3"/>
                      </a:cxn>
                      <a:cxn ang="0">
                        <a:pos x="T4" y="T5"/>
                      </a:cxn>
                      <a:cxn ang="0">
                        <a:pos x="T6" y="T7"/>
                      </a:cxn>
                      <a:cxn ang="0">
                        <a:pos x="T8" y="T9"/>
                      </a:cxn>
                    </a:cxnLst>
                    <a:rect l="0" t="0" r="r" b="b"/>
                    <a:pathLst>
                      <a:path w="872" h="841">
                        <a:moveTo>
                          <a:pt x="872" y="841"/>
                        </a:moveTo>
                        <a:lnTo>
                          <a:pt x="872" y="0"/>
                        </a:lnTo>
                        <a:lnTo>
                          <a:pt x="0" y="121"/>
                        </a:lnTo>
                        <a:lnTo>
                          <a:pt x="0" y="841"/>
                        </a:lnTo>
                        <a:lnTo>
                          <a:pt x="872" y="841"/>
                        </a:lnTo>
                        <a:close/>
                      </a:path>
                    </a:pathLst>
                  </a:custGeom>
                  <a:grpFill/>
                  <a:ln>
                    <a:noFill/>
                  </a:ln>
                </p:spPr>
                <p:txBody>
                  <a:bodyPr vert="horz" wrap="square" lIns="89619" tIns="44809" rIns="89619" bIns="44809" numCol="1" anchor="t" anchorCtr="0" compatLnSpc="1">
                    <a:prstTxWarp prst="textNoShape">
                      <a:avLst/>
                    </a:prstTxWarp>
                  </a:bodyPr>
                  <a:lstStyle/>
                  <a:p>
                    <a:pPr defTabSz="913859"/>
                    <a:endParaRPr lang="en-US" sz="1764">
                      <a:solidFill>
                        <a:srgbClr val="505050"/>
                      </a:solidFill>
                    </a:endParaRPr>
                  </a:p>
                </p:txBody>
              </p:sp>
              <p:sp>
                <p:nvSpPr>
                  <p:cNvPr id="79" name="Freeform 14"/>
                  <p:cNvSpPr>
                    <a:spLocks/>
                  </p:cNvSpPr>
                  <p:nvPr/>
                </p:nvSpPr>
                <p:spPr bwMode="auto">
                  <a:xfrm>
                    <a:off x="7355732" y="4424032"/>
                    <a:ext cx="307660" cy="271226"/>
                  </a:xfrm>
                  <a:custGeom>
                    <a:avLst/>
                    <a:gdLst>
                      <a:gd name="T0" fmla="*/ 0 w 1140"/>
                      <a:gd name="T1" fmla="*/ 0 h 1005"/>
                      <a:gd name="T2" fmla="*/ 0 w 1140"/>
                      <a:gd name="T3" fmla="*/ 846 h 1005"/>
                      <a:gd name="T4" fmla="*/ 1140 w 1140"/>
                      <a:gd name="T5" fmla="*/ 1005 h 1005"/>
                      <a:gd name="T6" fmla="*/ 1140 w 1140"/>
                      <a:gd name="T7" fmla="*/ 0 h 1005"/>
                      <a:gd name="T8" fmla="*/ 0 w 1140"/>
                      <a:gd name="T9" fmla="*/ 0 h 1005"/>
                    </a:gdLst>
                    <a:ahLst/>
                    <a:cxnLst>
                      <a:cxn ang="0">
                        <a:pos x="T0" y="T1"/>
                      </a:cxn>
                      <a:cxn ang="0">
                        <a:pos x="T2" y="T3"/>
                      </a:cxn>
                      <a:cxn ang="0">
                        <a:pos x="T4" y="T5"/>
                      </a:cxn>
                      <a:cxn ang="0">
                        <a:pos x="T6" y="T7"/>
                      </a:cxn>
                      <a:cxn ang="0">
                        <a:pos x="T8" y="T9"/>
                      </a:cxn>
                    </a:cxnLst>
                    <a:rect l="0" t="0" r="r" b="b"/>
                    <a:pathLst>
                      <a:path w="1140" h="1005">
                        <a:moveTo>
                          <a:pt x="0" y="0"/>
                        </a:moveTo>
                        <a:lnTo>
                          <a:pt x="0" y="846"/>
                        </a:lnTo>
                        <a:lnTo>
                          <a:pt x="1140" y="1005"/>
                        </a:lnTo>
                        <a:lnTo>
                          <a:pt x="1140" y="0"/>
                        </a:lnTo>
                        <a:lnTo>
                          <a:pt x="0" y="0"/>
                        </a:lnTo>
                        <a:close/>
                      </a:path>
                    </a:pathLst>
                  </a:custGeom>
                  <a:grpFill/>
                  <a:ln>
                    <a:noFill/>
                  </a:ln>
                </p:spPr>
                <p:txBody>
                  <a:bodyPr vert="horz" wrap="square" lIns="89619" tIns="44809" rIns="89619" bIns="44809" numCol="1" anchor="t" anchorCtr="0" compatLnSpc="1">
                    <a:prstTxWarp prst="textNoShape">
                      <a:avLst/>
                    </a:prstTxWarp>
                  </a:bodyPr>
                  <a:lstStyle/>
                  <a:p>
                    <a:pPr defTabSz="913859"/>
                    <a:endParaRPr lang="en-US" sz="1764">
                      <a:solidFill>
                        <a:srgbClr val="505050"/>
                      </a:solidFill>
                    </a:endParaRPr>
                  </a:p>
                </p:txBody>
              </p:sp>
              <p:sp>
                <p:nvSpPr>
                  <p:cNvPr id="80" name="Freeform 15"/>
                  <p:cNvSpPr>
                    <a:spLocks/>
                  </p:cNvSpPr>
                  <p:nvPr/>
                </p:nvSpPr>
                <p:spPr bwMode="auto">
                  <a:xfrm>
                    <a:off x="7110684" y="4424032"/>
                    <a:ext cx="235333" cy="226967"/>
                  </a:xfrm>
                  <a:custGeom>
                    <a:avLst/>
                    <a:gdLst>
                      <a:gd name="T0" fmla="*/ 872 w 872"/>
                      <a:gd name="T1" fmla="*/ 0 h 841"/>
                      <a:gd name="T2" fmla="*/ 0 w 872"/>
                      <a:gd name="T3" fmla="*/ 0 h 841"/>
                      <a:gd name="T4" fmla="*/ 0 w 872"/>
                      <a:gd name="T5" fmla="*/ 720 h 841"/>
                      <a:gd name="T6" fmla="*/ 872 w 872"/>
                      <a:gd name="T7" fmla="*/ 841 h 841"/>
                      <a:gd name="T8" fmla="*/ 872 w 872"/>
                      <a:gd name="T9" fmla="*/ 0 h 841"/>
                    </a:gdLst>
                    <a:ahLst/>
                    <a:cxnLst>
                      <a:cxn ang="0">
                        <a:pos x="T0" y="T1"/>
                      </a:cxn>
                      <a:cxn ang="0">
                        <a:pos x="T2" y="T3"/>
                      </a:cxn>
                      <a:cxn ang="0">
                        <a:pos x="T4" y="T5"/>
                      </a:cxn>
                      <a:cxn ang="0">
                        <a:pos x="T6" y="T7"/>
                      </a:cxn>
                      <a:cxn ang="0">
                        <a:pos x="T8" y="T9"/>
                      </a:cxn>
                    </a:cxnLst>
                    <a:rect l="0" t="0" r="r" b="b"/>
                    <a:pathLst>
                      <a:path w="872" h="841">
                        <a:moveTo>
                          <a:pt x="872" y="0"/>
                        </a:moveTo>
                        <a:lnTo>
                          <a:pt x="0" y="0"/>
                        </a:lnTo>
                        <a:lnTo>
                          <a:pt x="0" y="720"/>
                        </a:lnTo>
                        <a:lnTo>
                          <a:pt x="872" y="841"/>
                        </a:lnTo>
                        <a:lnTo>
                          <a:pt x="872" y="0"/>
                        </a:lnTo>
                        <a:close/>
                      </a:path>
                    </a:pathLst>
                  </a:custGeom>
                  <a:grpFill/>
                  <a:ln>
                    <a:noFill/>
                  </a:ln>
                </p:spPr>
                <p:txBody>
                  <a:bodyPr vert="horz" wrap="square" lIns="89619" tIns="44809" rIns="89619" bIns="44809" numCol="1" anchor="t" anchorCtr="0" compatLnSpc="1">
                    <a:prstTxWarp prst="textNoShape">
                      <a:avLst/>
                    </a:prstTxWarp>
                  </a:bodyPr>
                  <a:lstStyle/>
                  <a:p>
                    <a:pPr defTabSz="913859"/>
                    <a:endParaRPr lang="en-US" sz="1764">
                      <a:solidFill>
                        <a:srgbClr val="505050"/>
                      </a:solidFill>
                    </a:endParaRPr>
                  </a:p>
                </p:txBody>
              </p:sp>
            </p:grpSp>
            <p:sp>
              <p:nvSpPr>
                <p:cNvPr id="51" name="Freeform 6"/>
                <p:cNvSpPr>
                  <a:spLocks noEditPoints="1"/>
                </p:cNvSpPr>
                <p:nvPr/>
              </p:nvSpPr>
              <p:spPr bwMode="auto">
                <a:xfrm>
                  <a:off x="10065682" y="4810762"/>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895822" fontAlgn="base">
                    <a:lnSpc>
                      <a:spcPct val="90000"/>
                    </a:lnSpc>
                    <a:spcBef>
                      <a:spcPct val="0"/>
                    </a:spcBef>
                    <a:spcAft>
                      <a:spcPct val="0"/>
                    </a:spcAft>
                  </a:pPr>
                  <a:endParaRPr lang="en-US" sz="1960" spc="-49" dirty="0">
                    <a:gradFill>
                      <a:gsLst>
                        <a:gs pos="1250">
                          <a:srgbClr val="EFEFEF"/>
                        </a:gs>
                        <a:gs pos="10417">
                          <a:srgbClr val="EFEFEF"/>
                        </a:gs>
                      </a:gsLst>
                      <a:lin ang="5400000" scaled="0"/>
                    </a:gradFill>
                  </a:endParaRPr>
                </a:p>
              </p:txBody>
            </p:sp>
          </p:grpSp>
          <p:cxnSp>
            <p:nvCxnSpPr>
              <p:cNvPr id="52" name="Straight Connector 31"/>
              <p:cNvCxnSpPr/>
              <p:nvPr/>
            </p:nvCxnSpPr>
            <p:spPr>
              <a:xfrm>
                <a:off x="7061533" y="3987986"/>
                <a:ext cx="7142824" cy="0"/>
              </a:xfrm>
              <a:prstGeom prst="line">
                <a:avLst/>
              </a:prstGeom>
              <a:ln w="12700">
                <a:solidFill>
                  <a:schemeClr val="bg2"/>
                </a:solidFill>
                <a:prstDash val="dash"/>
                <a:headEnd type="none"/>
                <a:tailEnd type="none"/>
              </a:ln>
            </p:spPr>
            <p:style>
              <a:lnRef idx="1">
                <a:schemeClr val="dk1"/>
              </a:lnRef>
              <a:fillRef idx="0">
                <a:schemeClr val="dk1"/>
              </a:fillRef>
              <a:effectRef idx="0">
                <a:schemeClr val="dk1"/>
              </a:effectRef>
              <a:fontRef idx="minor">
                <a:schemeClr val="tx1"/>
              </a:fontRef>
            </p:style>
          </p:cxnSp>
          <p:pic>
            <p:nvPicPr>
              <p:cNvPr id="54" name="Picture 2" descr="https://encrypted-tbn1.gstatic.com/images?q=tbn:ANd9GcSU4_TkMLpE3Fd8IzUzpdhHuyuUHMZj1NQSvjo-kBjZLpJnpc_Uxg"/>
              <p:cNvPicPr>
                <a:picLocks noChangeAspect="1" noChangeArrowheads="1"/>
              </p:cNvPicPr>
              <p:nvPr/>
            </p:nvPicPr>
            <p:blipFill>
              <a:blip r:embed="rId12" cstate="print">
                <a:biLevel thresh="25000"/>
                <a:extLst>
                  <a:ext uri="{BEBA8EAE-BF5A-486C-A8C5-ECC9F3942E4B}">
                    <a14:imgProps xmlns:a14="http://schemas.microsoft.com/office/drawing/2010/main">
                      <a14:imgLayer r:embed="rId13">
                        <a14:imgEffect>
                          <a14:backgroundRemoval t="0" b="99083"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79909" y="4151325"/>
                <a:ext cx="1467818" cy="337863"/>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33"/>
              <p:cNvCxnSpPr/>
              <p:nvPr/>
            </p:nvCxnSpPr>
            <p:spPr>
              <a:xfrm>
                <a:off x="7049752" y="3097042"/>
                <a:ext cx="7154605" cy="10245"/>
              </a:xfrm>
              <a:prstGeom prst="line">
                <a:avLst/>
              </a:prstGeom>
              <a:ln w="12700">
                <a:solidFill>
                  <a:schemeClr val="bg2"/>
                </a:solidFill>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60" name="Straight Connector 34"/>
              <p:cNvCxnSpPr/>
              <p:nvPr/>
            </p:nvCxnSpPr>
            <p:spPr>
              <a:xfrm>
                <a:off x="7061533" y="4627399"/>
                <a:ext cx="4800600" cy="1"/>
              </a:xfrm>
              <a:prstGeom prst="line">
                <a:avLst/>
              </a:prstGeom>
              <a:ln w="12700">
                <a:solidFill>
                  <a:schemeClr val="bg2"/>
                </a:solidFill>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65" name="Straight Connector 35"/>
              <p:cNvCxnSpPr/>
              <p:nvPr/>
            </p:nvCxnSpPr>
            <p:spPr>
              <a:xfrm>
                <a:off x="7061533" y="2016576"/>
                <a:ext cx="7154704" cy="0"/>
              </a:xfrm>
              <a:prstGeom prst="line">
                <a:avLst/>
              </a:prstGeom>
              <a:ln w="12700">
                <a:solidFill>
                  <a:schemeClr val="bg2"/>
                </a:solidFill>
                <a:prstDash val="dash"/>
                <a:headEnd type="none"/>
                <a:tailEnd type="none"/>
              </a:ln>
            </p:spPr>
            <p:style>
              <a:lnRef idx="1">
                <a:schemeClr val="dk1"/>
              </a:lnRef>
              <a:fillRef idx="0">
                <a:schemeClr val="dk1"/>
              </a:fillRef>
              <a:effectRef idx="0">
                <a:schemeClr val="dk1"/>
              </a:effectRef>
              <a:fontRef idx="minor">
                <a:schemeClr val="tx1"/>
              </a:fontRef>
            </p:style>
          </p:cxnSp>
          <p:sp>
            <p:nvSpPr>
              <p:cNvPr id="66" name="TextBox 36"/>
              <p:cNvSpPr txBox="1"/>
              <p:nvPr/>
            </p:nvSpPr>
            <p:spPr>
              <a:xfrm>
                <a:off x="6864788" y="1257384"/>
                <a:ext cx="850554" cy="493900"/>
              </a:xfrm>
              <a:prstGeom prst="rect">
                <a:avLst/>
              </a:prstGeom>
              <a:noFill/>
            </p:spPr>
            <p:txBody>
              <a:bodyPr wrap="none" lIns="179238" tIns="143391" rIns="179238" bIns="143391" rtlCol="0">
                <a:spAutoFit/>
              </a:bodyPr>
              <a:lstStyle/>
              <a:p>
                <a:pPr defTabSz="913859">
                  <a:lnSpc>
                    <a:spcPct val="90000"/>
                  </a:lnSpc>
                </a:pPr>
                <a:r>
                  <a:rPr lang="cs-CZ" sz="1400" spc="-49" smtClean="0">
                    <a:solidFill>
                      <a:srgbClr val="505050"/>
                    </a:solidFill>
                    <a:cs typeface="Segoe UI" panose="020B0502040204020203" pitchFamily="34" charset="0"/>
                  </a:rPr>
                  <a:t>Jazyky</a:t>
                </a:r>
                <a:endParaRPr lang="en-US" sz="1999" spc="-49" dirty="0">
                  <a:solidFill>
                    <a:srgbClr val="505050"/>
                  </a:solidFill>
                  <a:cs typeface="Segoe UI" panose="020B0502040204020203" pitchFamily="34" charset="0"/>
                </a:endParaRPr>
              </a:p>
            </p:txBody>
          </p:sp>
          <p:sp>
            <p:nvSpPr>
              <p:cNvPr id="67" name="TextBox 37"/>
              <p:cNvSpPr txBox="1"/>
              <p:nvPr/>
            </p:nvSpPr>
            <p:spPr>
              <a:xfrm>
                <a:off x="6864788" y="2301604"/>
                <a:ext cx="1448564" cy="493253"/>
              </a:xfrm>
              <a:prstGeom prst="rect">
                <a:avLst/>
              </a:prstGeom>
              <a:noFill/>
            </p:spPr>
            <p:txBody>
              <a:bodyPr wrap="square" lIns="179238" tIns="143391" rIns="179238" bIns="143391" rtlCol="0">
                <a:spAutoFit/>
              </a:bodyPr>
              <a:lstStyle/>
              <a:p>
                <a:pPr defTabSz="913859">
                  <a:lnSpc>
                    <a:spcPct val="90000"/>
                  </a:lnSpc>
                </a:pPr>
                <a:r>
                  <a:rPr lang="en-US" sz="1400" spc="-49" dirty="0">
                    <a:solidFill>
                      <a:srgbClr val="505050"/>
                    </a:solidFill>
                    <a:cs typeface="Segoe UI" panose="020B0502040204020203" pitchFamily="34" charset="0"/>
                  </a:rPr>
                  <a:t>CMS</a:t>
                </a:r>
              </a:p>
            </p:txBody>
          </p:sp>
          <p:sp>
            <p:nvSpPr>
              <p:cNvPr id="68" name="TextBox 38"/>
              <p:cNvSpPr txBox="1"/>
              <p:nvPr/>
            </p:nvSpPr>
            <p:spPr>
              <a:xfrm>
                <a:off x="6835142" y="3300686"/>
                <a:ext cx="964401" cy="493900"/>
              </a:xfrm>
              <a:prstGeom prst="rect">
                <a:avLst/>
              </a:prstGeom>
              <a:noFill/>
            </p:spPr>
            <p:txBody>
              <a:bodyPr wrap="none" lIns="179238" tIns="143391" rIns="179238" bIns="143391" rtlCol="0">
                <a:spAutoFit/>
              </a:bodyPr>
              <a:lstStyle/>
              <a:p>
                <a:pPr defTabSz="913859">
                  <a:lnSpc>
                    <a:spcPct val="90000"/>
                  </a:lnSpc>
                </a:pPr>
                <a:r>
                  <a:rPr lang="cs-CZ" sz="1400" spc="-49" smtClean="0">
                    <a:solidFill>
                      <a:srgbClr val="505050"/>
                    </a:solidFill>
                    <a:cs typeface="Segoe UI" panose="020B0502040204020203" pitchFamily="34" charset="0"/>
                  </a:rPr>
                  <a:t>Zařízení</a:t>
                </a:r>
                <a:endParaRPr lang="en-US" sz="1999" spc="-49" dirty="0">
                  <a:solidFill>
                    <a:srgbClr val="505050"/>
                  </a:solidFill>
                  <a:cs typeface="Segoe UI" panose="020B0502040204020203" pitchFamily="34" charset="0"/>
                </a:endParaRPr>
              </a:p>
            </p:txBody>
          </p:sp>
          <p:sp>
            <p:nvSpPr>
              <p:cNvPr id="69" name="TextBox 39"/>
              <p:cNvSpPr txBox="1"/>
              <p:nvPr/>
            </p:nvSpPr>
            <p:spPr>
              <a:xfrm>
                <a:off x="6864788" y="3987986"/>
                <a:ext cx="1355475" cy="691977"/>
              </a:xfrm>
              <a:prstGeom prst="rect">
                <a:avLst/>
              </a:prstGeom>
              <a:noFill/>
            </p:spPr>
            <p:txBody>
              <a:bodyPr wrap="square" lIns="179238" tIns="143391" rIns="179238" bIns="143391" rtlCol="0">
                <a:spAutoFit/>
              </a:bodyPr>
              <a:lstStyle/>
              <a:p>
                <a:pPr defTabSz="913859">
                  <a:lnSpc>
                    <a:spcPct val="90000"/>
                  </a:lnSpc>
                </a:pPr>
                <a:r>
                  <a:rPr lang="cs-CZ" sz="1400" spc="-49" smtClean="0">
                    <a:solidFill>
                      <a:srgbClr val="505050"/>
                    </a:solidFill>
                    <a:cs typeface="Segoe UI" panose="020B0502040204020203" pitchFamily="34" charset="0"/>
                  </a:rPr>
                  <a:t>Databáze / Aplikace</a:t>
                </a:r>
                <a:endParaRPr lang="en-US" sz="1999" spc="-49" dirty="0">
                  <a:solidFill>
                    <a:srgbClr val="505050"/>
                  </a:solidFill>
                  <a:cs typeface="Segoe UI" panose="020B0502040204020203" pitchFamily="34" charset="0"/>
                </a:endParaRPr>
              </a:p>
            </p:txBody>
          </p:sp>
          <p:sp>
            <p:nvSpPr>
              <p:cNvPr id="70" name="TextBox 40"/>
              <p:cNvSpPr txBox="1"/>
              <p:nvPr/>
            </p:nvSpPr>
            <p:spPr>
              <a:xfrm>
                <a:off x="6841074" y="4933474"/>
                <a:ext cx="1720329" cy="493900"/>
              </a:xfrm>
              <a:prstGeom prst="rect">
                <a:avLst/>
              </a:prstGeom>
              <a:noFill/>
            </p:spPr>
            <p:txBody>
              <a:bodyPr wrap="none" lIns="179238" tIns="143391" rIns="179238" bIns="143391" rtlCol="0">
                <a:spAutoFit/>
              </a:bodyPr>
              <a:lstStyle/>
              <a:p>
                <a:pPr defTabSz="913859">
                  <a:lnSpc>
                    <a:spcPct val="90000"/>
                  </a:lnSpc>
                </a:pPr>
                <a:r>
                  <a:rPr lang="cs-CZ" sz="1400" spc="-49" smtClean="0">
                    <a:solidFill>
                      <a:srgbClr val="505050"/>
                    </a:solidFill>
                    <a:cs typeface="Segoe UI" panose="020B0502040204020203" pitchFamily="34" charset="0"/>
                  </a:rPr>
                  <a:t>Operační systémy</a:t>
                </a:r>
                <a:endParaRPr lang="en-US" sz="1999" spc="-49" dirty="0">
                  <a:solidFill>
                    <a:srgbClr val="505050"/>
                  </a:solidFill>
                  <a:cs typeface="Segoe UI" panose="020B0502040204020203" pitchFamily="34" charset="0"/>
                </a:endParaRPr>
              </a:p>
            </p:txBody>
          </p:sp>
          <p:grpSp>
            <p:nvGrpSpPr>
              <p:cNvPr id="7" name="Group 41"/>
              <p:cNvGrpSpPr/>
              <p:nvPr/>
            </p:nvGrpSpPr>
            <p:grpSpPr>
              <a:xfrm>
                <a:off x="8583815" y="2238494"/>
                <a:ext cx="2768946" cy="647857"/>
                <a:chOff x="8583815" y="2190869"/>
                <a:chExt cx="2768946" cy="647857"/>
              </a:xfrm>
            </p:grpSpPr>
            <p:pic>
              <p:nvPicPr>
                <p:cNvPr id="71" name="Picture 10" descr="https://encrypted-tbn3.gstatic.com/images?q=tbn:ANd9GcQgAB8I4GUYPGAuHqEufTpFML_JWZior9mwUJP3P5Tro4I_bcL5"/>
                <p:cNvPicPr>
                  <a:picLocks noChangeAspect="1" noChangeArrowheads="1"/>
                </p:cNvPicPr>
                <p:nvPr/>
              </p:nvPicPr>
              <p:blipFill>
                <a:blip r:embed="rId14" cstate="print">
                  <a:biLevel thresh="50000"/>
                  <a:extLst>
                    <a:ext uri="{BEBA8EAE-BF5A-486C-A8C5-ECC9F3942E4B}">
                      <a14:imgProps xmlns:a14="http://schemas.microsoft.com/office/drawing/2010/main">
                        <a14:imgLayer r:embed="rId15">
                          <a14:imgEffect>
                            <a14:backgroundRemoval t="0" b="100000" l="0" r="100000">
                              <a14:foregroundMark x1="14222" y1="48889" x2="16000" y2="67556"/>
                              <a14:foregroundMark x1="44889" y1="64444" x2="51556" y2="84444"/>
                              <a14:foregroundMark x1="84444" y1="52000" x2="86667" y2="71556"/>
                              <a14:foregroundMark x1="67556" y1="4444" x2="73333" y2="9333"/>
                            </a14:backgroundRemoval>
                          </a14:imgEffect>
                        </a14:imgLayer>
                      </a14:imgProps>
                    </a:ext>
                    <a:ext uri="{28A0092B-C50C-407E-A947-70E740481C1C}">
                      <a14:useLocalDpi xmlns:a14="http://schemas.microsoft.com/office/drawing/2010/main" val="0"/>
                    </a:ext>
                  </a:extLst>
                </a:blip>
                <a:srcRect/>
                <a:stretch>
                  <a:fillRect/>
                </a:stretch>
              </p:blipFill>
              <p:spPr bwMode="auto">
                <a:xfrm>
                  <a:off x="8583815" y="2200446"/>
                  <a:ext cx="620759" cy="596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9"/>
                <p:cNvPicPr>
                  <a:picLocks noChangeAspect="1"/>
                </p:cNvPicPr>
                <p:nvPr/>
              </p:nvPicPr>
              <p:blipFill>
                <a:blip r:embed="rId16" cstate="print">
                  <a:biLevel thresh="75000"/>
                  <a:extLst>
                    <a:ext uri="{BEBA8EAE-BF5A-486C-A8C5-ECC9F3942E4B}">
                      <a14:imgProps xmlns:a14="http://schemas.microsoft.com/office/drawing/2010/main">
                        <a14:imgLayer r:embed="rId17">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9455882" y="2231347"/>
                  <a:ext cx="851682" cy="607379"/>
                </a:xfrm>
                <a:prstGeom prst="rect">
                  <a:avLst/>
                </a:prstGeom>
              </p:spPr>
            </p:pic>
            <p:grpSp>
              <p:nvGrpSpPr>
                <p:cNvPr id="5" name="Group 52"/>
                <p:cNvGrpSpPr/>
                <p:nvPr/>
              </p:nvGrpSpPr>
              <p:grpSpPr>
                <a:xfrm>
                  <a:off x="10787060" y="2190869"/>
                  <a:ext cx="565701" cy="647594"/>
                  <a:chOff x="11496429" y="2190869"/>
                  <a:chExt cx="565701" cy="647594"/>
                </a:xfrm>
              </p:grpSpPr>
              <p:pic>
                <p:nvPicPr>
                  <p:cNvPr id="4" name="Picture 54"/>
                  <p:cNvPicPr>
                    <a:picLocks noChangeAspect="1"/>
                  </p:cNvPicPr>
                  <p:nvPr/>
                </p:nvPicPr>
                <p:blipFill rotWithShape="1">
                  <a:blip r:embed="rId18" cstate="print">
                    <a:biLevel thresh="50000"/>
                    <a:extLst>
                      <a:ext uri="{28A0092B-C50C-407E-A947-70E740481C1C}">
                        <a14:useLocalDpi xmlns:a14="http://schemas.microsoft.com/office/drawing/2010/main" val="0"/>
                      </a:ext>
                    </a:extLst>
                  </a:blip>
                  <a:srcRect b="28892"/>
                  <a:stretch/>
                </p:blipFill>
                <p:spPr>
                  <a:xfrm>
                    <a:off x="11496429" y="2190869"/>
                    <a:ext cx="563134" cy="485323"/>
                  </a:xfrm>
                  <a:prstGeom prst="rect">
                    <a:avLst/>
                  </a:prstGeom>
                </p:spPr>
              </p:pic>
              <p:pic>
                <p:nvPicPr>
                  <p:cNvPr id="116" name="Picture 55"/>
                  <p:cNvPicPr>
                    <a:picLocks noChangeAspect="1"/>
                  </p:cNvPicPr>
                  <p:nvPr/>
                </p:nvPicPr>
                <p:blipFill rotWithShape="1">
                  <a:blip r:embed="rId18" cstate="print">
                    <a:biLevel thresh="50000"/>
                    <a:extLst>
                      <a:ext uri="{28A0092B-C50C-407E-A947-70E740481C1C}">
                        <a14:useLocalDpi xmlns:a14="http://schemas.microsoft.com/office/drawing/2010/main" val="0"/>
                      </a:ext>
                    </a:extLst>
                  </a:blip>
                  <a:srcRect t="73899"/>
                  <a:stretch/>
                </p:blipFill>
                <p:spPr>
                  <a:xfrm>
                    <a:off x="11498996" y="2660317"/>
                    <a:ext cx="563134" cy="178146"/>
                  </a:xfrm>
                  <a:prstGeom prst="rect">
                    <a:avLst/>
                  </a:prstGeom>
                </p:spPr>
              </p:pic>
            </p:grpSp>
          </p:grpSp>
          <p:grpSp>
            <p:nvGrpSpPr>
              <p:cNvPr id="8" name="Group 42"/>
              <p:cNvGrpSpPr/>
              <p:nvPr/>
            </p:nvGrpSpPr>
            <p:grpSpPr>
              <a:xfrm>
                <a:off x="8619647" y="3223400"/>
                <a:ext cx="2377226" cy="672139"/>
                <a:chOff x="8619647" y="3223400"/>
                <a:chExt cx="2377226" cy="672139"/>
              </a:xfrm>
            </p:grpSpPr>
            <p:pic>
              <p:nvPicPr>
                <p:cNvPr id="75" name="Picture 7"/>
                <p:cNvPicPr>
                  <a:picLocks noChangeAspect="1" noChangeArrowheads="1"/>
                </p:cNvPicPr>
                <p:nvPr/>
              </p:nvPicPr>
              <p:blipFill>
                <a:blip r:embed="rId19" cstate="print">
                  <a:biLevel thresh="75000"/>
                  <a:extLst>
                    <a:ext uri="{28A0092B-C50C-407E-A947-70E740481C1C}">
                      <a14:useLocalDpi xmlns:a14="http://schemas.microsoft.com/office/drawing/2010/main" val="0"/>
                    </a:ext>
                  </a:extLst>
                </a:blip>
                <a:srcRect/>
                <a:stretch>
                  <a:fillRect/>
                </a:stretch>
              </p:blipFill>
              <p:spPr bwMode="auto">
                <a:xfrm>
                  <a:off x="9666287" y="3223400"/>
                  <a:ext cx="406934" cy="66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8"/>
                <p:cNvPicPr>
                  <a:picLocks noChangeAspect="1" noChangeArrowheads="1"/>
                </p:cNvPicPr>
                <p:nvPr/>
              </p:nvPicPr>
              <p:blipFill>
                <a:blip r:embed="rId20" cstate="print">
                  <a:biLevel thresh="50000"/>
                  <a:extLst>
                    <a:ext uri="{28A0092B-C50C-407E-A947-70E740481C1C}">
                      <a14:useLocalDpi xmlns:a14="http://schemas.microsoft.com/office/drawing/2010/main" val="0"/>
                    </a:ext>
                  </a:extLst>
                </a:blip>
                <a:srcRect/>
                <a:stretch>
                  <a:fillRect/>
                </a:stretch>
              </p:blipFill>
              <p:spPr bwMode="auto">
                <a:xfrm>
                  <a:off x="10608448" y="3227883"/>
                  <a:ext cx="388425" cy="66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14"/>
                <p:cNvPicPr>
                  <a:picLocks noChangeAspect="1" noChangeArrowheads="1"/>
                </p:cNvPicPr>
                <p:nvPr/>
              </p:nvPicPr>
              <p:blipFill>
                <a:blip r:embed="rId21" cstate="print">
                  <a:biLevel thresh="75000"/>
                  <a:extLst>
                    <a:ext uri="{28A0092B-C50C-407E-A947-70E740481C1C}">
                      <a14:useLocalDpi xmlns:a14="http://schemas.microsoft.com/office/drawing/2010/main" val="0"/>
                    </a:ext>
                  </a:extLst>
                </a:blip>
                <a:srcRect/>
                <a:stretch>
                  <a:fillRect/>
                </a:stretch>
              </p:blipFill>
              <p:spPr bwMode="auto">
                <a:xfrm>
                  <a:off x="8619647" y="3231556"/>
                  <a:ext cx="549095" cy="6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8" name="TextBox 62"/>
            <p:cNvSpPr txBox="1"/>
            <p:nvPr/>
          </p:nvSpPr>
          <p:spPr>
            <a:xfrm>
              <a:off x="6575228" y="5815892"/>
              <a:ext cx="855027" cy="483608"/>
            </a:xfrm>
            <a:prstGeom prst="rect">
              <a:avLst/>
            </a:prstGeom>
            <a:noFill/>
          </p:spPr>
          <p:txBody>
            <a:bodyPr wrap="none" lIns="179238" tIns="143391" rIns="179238" bIns="14339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59">
                <a:lnSpc>
                  <a:spcPct val="90000"/>
                </a:lnSpc>
              </a:pPr>
              <a:r>
                <a:rPr lang="cs-CZ" sz="1400" spc="-49" smtClean="0">
                  <a:solidFill>
                    <a:srgbClr val="505050"/>
                  </a:solidFill>
                  <a:cs typeface="Segoe UI" panose="020B0502040204020203" pitchFamily="34" charset="0"/>
                </a:rPr>
                <a:t>Správa</a:t>
              </a:r>
              <a:endParaRPr lang="en-US" sz="1999" spc="-49" dirty="0">
                <a:solidFill>
                  <a:srgbClr val="505050"/>
                </a:solidFill>
                <a:cs typeface="Segoe UI" panose="020B0502040204020203" pitchFamily="34" charset="0"/>
              </a:endParaRPr>
            </a:p>
          </p:txBody>
        </p:sp>
        <p:pic>
          <p:nvPicPr>
            <p:cNvPr id="61" name="Picture 26"/>
            <p:cNvPicPr>
              <a:picLocks noChangeAspect="1"/>
            </p:cNvPicPr>
            <p:nvPr/>
          </p:nvPicPr>
          <p:blipFill>
            <a:blip r:embed="rId22" cstate="print">
              <a:biLevel thresh="75000"/>
              <a:extLst>
                <a:ext uri="{28A0092B-C50C-407E-A947-70E740481C1C}">
                  <a14:useLocalDpi xmlns:a14="http://schemas.microsoft.com/office/drawing/2010/main" val="0"/>
                </a:ext>
              </a:extLst>
            </a:blip>
            <a:stretch>
              <a:fillRect/>
            </a:stretch>
          </p:blipFill>
          <p:spPr>
            <a:xfrm>
              <a:off x="7993991" y="5754398"/>
              <a:ext cx="475572" cy="606597"/>
            </a:xfrm>
            <a:prstGeom prst="rect">
              <a:avLst/>
            </a:prstGeom>
          </p:spPr>
        </p:pic>
        <p:pic>
          <p:nvPicPr>
            <p:cNvPr id="62" name="Picture 28"/>
            <p:cNvPicPr>
              <a:picLocks noChangeAspect="1"/>
            </p:cNvPicPr>
            <p:nvPr/>
          </p:nvPicPr>
          <p:blipFill>
            <a:blip r:embed="rId23">
              <a:biLevel thresh="75000"/>
            </a:blip>
            <a:stretch>
              <a:fillRect/>
            </a:stretch>
          </p:blipFill>
          <p:spPr>
            <a:xfrm>
              <a:off x="8822866" y="5758224"/>
              <a:ext cx="1503458" cy="460206"/>
            </a:xfrm>
            <a:prstGeom prst="rect">
              <a:avLst/>
            </a:prstGeom>
          </p:spPr>
        </p:pic>
      </p:grpSp>
      <p:pic>
        <p:nvPicPr>
          <p:cNvPr id="15" name="Picture 14"/>
          <p:cNvPicPr>
            <a:picLocks noChangeAspect="1"/>
          </p:cNvPicPr>
          <p:nvPr/>
        </p:nvPicPr>
        <p:blipFill>
          <a:blip r:embed="rId24" cstate="print">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val="0"/>
              </a:ext>
            </a:extLst>
          </a:blip>
          <a:stretch>
            <a:fillRect/>
          </a:stretch>
        </p:blipFill>
        <p:spPr>
          <a:xfrm>
            <a:off x="4215397" y="5617581"/>
            <a:ext cx="940780" cy="727536"/>
          </a:xfrm>
          <a:prstGeom prst="rect">
            <a:avLst/>
          </a:prstGeom>
        </p:spPr>
      </p:pic>
      <p:pic>
        <p:nvPicPr>
          <p:cNvPr id="3" name="Picture 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546740" y="4013656"/>
            <a:ext cx="1033825" cy="344608"/>
          </a:xfrm>
          <a:prstGeom prst="rect">
            <a:avLst/>
          </a:prstGeom>
        </p:spPr>
      </p:pic>
      <p:pic>
        <p:nvPicPr>
          <p:cNvPr id="10" name="Picture 9"/>
          <p:cNvPicPr>
            <a:picLocks noChangeAspect="1"/>
          </p:cNvPicPr>
          <p:nvPr/>
        </p:nvPicPr>
        <p:blipFill>
          <a:blip r:embed="rId27" cstate="print">
            <a:extLst>
              <a:ext uri="{BEBA8EAE-BF5A-486C-A8C5-ECC9F3942E4B}">
                <a14:imgProps xmlns:a14="http://schemas.microsoft.com/office/drawing/2010/main">
                  <a14:imgLayer r:embed="rId28">
                    <a14:imgEffect>
                      <a14:saturation sat="0"/>
                    </a14:imgEffect>
                  </a14:imgLayer>
                </a14:imgProps>
              </a:ext>
              <a:ext uri="{28A0092B-C50C-407E-A947-70E740481C1C}">
                <a14:useLocalDpi xmlns:a14="http://schemas.microsoft.com/office/drawing/2010/main" val="0"/>
              </a:ext>
            </a:extLst>
          </a:blip>
          <a:stretch>
            <a:fillRect/>
          </a:stretch>
        </p:blipFill>
        <p:spPr>
          <a:xfrm>
            <a:off x="4295433" y="3908943"/>
            <a:ext cx="818870" cy="614152"/>
          </a:xfrm>
          <a:prstGeom prst="rect">
            <a:avLst/>
          </a:prstGeom>
        </p:spPr>
      </p:pic>
      <p:pic>
        <p:nvPicPr>
          <p:cNvPr id="11" name="Picture 10"/>
          <p:cNvPicPr>
            <a:picLocks noChangeAspect="1"/>
          </p:cNvPicPr>
          <p:nvPr/>
        </p:nvPicPr>
        <p:blipFill>
          <a:blip r:embed="rId29" cstate="print">
            <a:extLst>
              <a:ext uri="{BEBA8EAE-BF5A-486C-A8C5-ECC9F3942E4B}">
                <a14:imgProps xmlns:a14="http://schemas.microsoft.com/office/drawing/2010/main">
                  <a14:imgLayer r:embed="rId30">
                    <a14:imgEffect>
                      <a14:saturation sat="0"/>
                    </a14:imgEffect>
                  </a14:imgLayer>
                </a14:imgProps>
              </a:ext>
              <a:ext uri="{28A0092B-C50C-407E-A947-70E740481C1C}">
                <a14:useLocalDpi xmlns:a14="http://schemas.microsoft.com/office/drawing/2010/main" val="0"/>
              </a:ext>
            </a:extLst>
          </a:blip>
          <a:stretch>
            <a:fillRect/>
          </a:stretch>
        </p:blipFill>
        <p:spPr>
          <a:xfrm>
            <a:off x="5307916" y="3904107"/>
            <a:ext cx="682349" cy="576009"/>
          </a:xfrm>
          <a:prstGeom prst="rect">
            <a:avLst/>
          </a:prstGeom>
        </p:spPr>
      </p:pic>
      <p:pic>
        <p:nvPicPr>
          <p:cNvPr id="28" name="Picture 27"/>
          <p:cNvPicPr>
            <a:picLocks noChangeAspect="1"/>
          </p:cNvPicPr>
          <p:nvPr/>
        </p:nvPicPr>
        <p:blipFill>
          <a:blip r:embed="rId31" cstate="print">
            <a:extLst>
              <a:ext uri="{BEBA8EAE-BF5A-486C-A8C5-ECC9F3942E4B}">
                <a14:imgProps xmlns:a14="http://schemas.microsoft.com/office/drawing/2010/main">
                  <a14:imgLayer r:embed="rId32">
                    <a14:imgEffect>
                      <a14:saturation sat="0"/>
                    </a14:imgEffect>
                  </a14:imgLayer>
                </a14:imgProps>
              </a:ext>
              <a:ext uri="{28A0092B-C50C-407E-A947-70E740481C1C}">
                <a14:useLocalDpi xmlns:a14="http://schemas.microsoft.com/office/drawing/2010/main" val="0"/>
              </a:ext>
            </a:extLst>
          </a:blip>
          <a:stretch>
            <a:fillRect/>
          </a:stretch>
        </p:blipFill>
        <p:spPr>
          <a:xfrm>
            <a:off x="6316264" y="3904107"/>
            <a:ext cx="815210" cy="619680"/>
          </a:xfrm>
          <a:prstGeom prst="rect">
            <a:avLst/>
          </a:prstGeom>
        </p:spPr>
      </p:pic>
      <p:pic>
        <p:nvPicPr>
          <p:cNvPr id="14" name="Picture 130"/>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017972" y="1208730"/>
            <a:ext cx="520704" cy="520704"/>
          </a:xfrm>
          <a:prstGeom prst="rect">
            <a:avLst/>
          </a:prstGeom>
        </p:spPr>
      </p:pic>
    </p:spTree>
    <p:extLst>
      <p:ext uri="{BB962C8B-B14F-4D97-AF65-F5344CB8AC3E}">
        <p14:creationId xmlns:p14="http://schemas.microsoft.com/office/powerpoint/2010/main" val="34064663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Financování</a:t>
            </a:r>
            <a:endParaRPr lang="cs-CZ"/>
          </a:p>
        </p:txBody>
      </p:sp>
      <p:grpSp>
        <p:nvGrpSpPr>
          <p:cNvPr id="16" name="Group 15"/>
          <p:cNvGrpSpPr/>
          <p:nvPr/>
        </p:nvGrpSpPr>
        <p:grpSpPr>
          <a:xfrm>
            <a:off x="1442927" y="2318815"/>
            <a:ext cx="2397642" cy="2128485"/>
            <a:chOff x="827456" y="2318814"/>
            <a:chExt cx="2397642" cy="2128485"/>
          </a:xfrm>
        </p:grpSpPr>
        <p:pic>
          <p:nvPicPr>
            <p:cNvPr id="5" name="Picture 6" descr="\\MAGNUM\Projects\Microsoft\Cloud Power FY12\Design\ICONS_PNG\Cloud.png"/>
            <p:cNvPicPr>
              <a:picLocks noChangeAspect="1" noChangeArrowheads="1"/>
            </p:cNvPicPr>
            <p:nvPr/>
          </p:nvPicPr>
          <p:blipFill>
            <a:blip r:embed="rId3" cstate="print">
              <a:biLevel thresh="25000"/>
            </a:blip>
            <a:srcRect/>
            <a:stretch>
              <a:fillRect/>
            </a:stretch>
          </p:blipFill>
          <p:spPr bwMode="auto">
            <a:xfrm>
              <a:off x="1111877" y="2318814"/>
              <a:ext cx="1828800" cy="1828800"/>
            </a:xfrm>
            <a:prstGeom prst="rect">
              <a:avLst/>
            </a:prstGeom>
            <a:noFill/>
          </p:spPr>
        </p:pic>
        <p:sp>
          <p:nvSpPr>
            <p:cNvPr id="6" name="TextBox 5"/>
            <p:cNvSpPr txBox="1"/>
            <p:nvPr/>
          </p:nvSpPr>
          <p:spPr>
            <a:xfrm>
              <a:off x="827456" y="3954856"/>
              <a:ext cx="2397642" cy="492443"/>
            </a:xfrm>
            <a:prstGeom prst="rect">
              <a:avLst/>
            </a:prstGeom>
            <a:noFill/>
          </p:spPr>
          <p:txBody>
            <a:bodyPr wrap="square" lIns="0" tIns="0" rIns="0" bIns="0" rtlCol="0">
              <a:spAutoFit/>
            </a:bodyPr>
            <a:lstStyle/>
            <a:p>
              <a:pPr algn="ctr"/>
              <a:r>
                <a:rPr lang="cs-CZ" sz="3200" spc="-70">
                  <a:gradFill>
                    <a:gsLst>
                      <a:gs pos="2917">
                        <a:schemeClr val="tx1"/>
                      </a:gs>
                      <a:gs pos="30000">
                        <a:schemeClr val="tx1"/>
                      </a:gs>
                    </a:gsLst>
                    <a:lin ang="5400000" scaled="0"/>
                  </a:gradFill>
                  <a:latin typeface="+mj-lt"/>
                </a:rPr>
                <a:t>Předplatné</a:t>
              </a:r>
              <a:endParaRPr lang="cs-CZ" sz="3200" spc="-70" dirty="0" err="1">
                <a:gradFill>
                  <a:gsLst>
                    <a:gs pos="2917">
                      <a:schemeClr val="tx1"/>
                    </a:gs>
                    <a:gs pos="30000">
                      <a:schemeClr val="tx1"/>
                    </a:gs>
                  </a:gsLst>
                  <a:lin ang="5400000" scaled="0"/>
                </a:gradFill>
                <a:latin typeface="+mj-lt"/>
              </a:endParaRPr>
            </a:p>
          </p:txBody>
        </p:sp>
      </p:grpSp>
      <p:grpSp>
        <p:nvGrpSpPr>
          <p:cNvPr id="18" name="Group 17"/>
          <p:cNvGrpSpPr/>
          <p:nvPr/>
        </p:nvGrpSpPr>
        <p:grpSpPr>
          <a:xfrm>
            <a:off x="7430387" y="2318814"/>
            <a:ext cx="2113221" cy="2620928"/>
            <a:chOff x="6101820" y="1306741"/>
            <a:chExt cx="2113221" cy="2620928"/>
          </a:xfrm>
        </p:grpSpPr>
        <p:pic>
          <p:nvPicPr>
            <p:cNvPr id="7" name="Picture 7" descr="\\MAGNUM\Projects\Microsoft\Cloud Power FY12\Design\ICONS_PNG\Within_Your_Reach.png"/>
            <p:cNvPicPr>
              <a:picLocks noChangeAspect="1" noChangeArrowheads="1"/>
            </p:cNvPicPr>
            <p:nvPr/>
          </p:nvPicPr>
          <p:blipFill>
            <a:blip r:embed="rId4" cstate="print">
              <a:biLevel thresh="25000"/>
            </a:blip>
            <a:stretch>
              <a:fillRect/>
            </a:stretch>
          </p:blipFill>
          <p:spPr bwMode="auto">
            <a:xfrm>
              <a:off x="6244030" y="1306741"/>
              <a:ext cx="1828800" cy="1828800"/>
            </a:xfrm>
            <a:prstGeom prst="rect">
              <a:avLst/>
            </a:prstGeom>
            <a:noFill/>
          </p:spPr>
        </p:pic>
        <p:sp>
          <p:nvSpPr>
            <p:cNvPr id="8" name="TextBox 7"/>
            <p:cNvSpPr txBox="1"/>
            <p:nvPr/>
          </p:nvSpPr>
          <p:spPr>
            <a:xfrm>
              <a:off x="6101820" y="2942784"/>
              <a:ext cx="2113221" cy="984885"/>
            </a:xfrm>
            <a:prstGeom prst="rect">
              <a:avLst/>
            </a:prstGeom>
            <a:noFill/>
          </p:spPr>
          <p:txBody>
            <a:bodyPr wrap="square" lIns="0" tIns="0" rIns="0" bIns="0" rtlCol="0">
              <a:spAutoFit/>
            </a:bodyPr>
            <a:lstStyle/>
            <a:p>
              <a:pPr algn="ctr"/>
              <a:r>
                <a:rPr lang="cs-CZ" sz="3200" spc="-70">
                  <a:gradFill>
                    <a:gsLst>
                      <a:gs pos="2917">
                        <a:schemeClr val="tx1"/>
                      </a:gs>
                      <a:gs pos="30000">
                        <a:schemeClr val="tx1"/>
                      </a:gs>
                    </a:gsLst>
                    <a:lin ang="5400000" scaled="0"/>
                  </a:gradFill>
                  <a:latin typeface="+mj-lt"/>
                </a:rPr>
                <a:t>Variabilní náklady</a:t>
              </a:r>
              <a:endParaRPr lang="cs-CZ" sz="3200" spc="-70" dirty="0" err="1">
                <a:gradFill>
                  <a:gsLst>
                    <a:gs pos="2917">
                      <a:schemeClr val="tx1"/>
                    </a:gs>
                    <a:gs pos="30000">
                      <a:schemeClr val="tx1"/>
                    </a:gs>
                  </a:gsLst>
                  <a:lin ang="5400000" scaled="0"/>
                </a:gradFill>
                <a:latin typeface="+mj-lt"/>
              </a:endParaRPr>
            </a:p>
          </p:txBody>
        </p:sp>
      </p:grpSp>
      <p:grpSp>
        <p:nvGrpSpPr>
          <p:cNvPr id="17" name="Group 16"/>
          <p:cNvGrpSpPr/>
          <p:nvPr/>
        </p:nvGrpSpPr>
        <p:grpSpPr>
          <a:xfrm>
            <a:off x="4578202" y="2318814"/>
            <a:ext cx="2397642" cy="2212506"/>
            <a:chOff x="4113224" y="3927669"/>
            <a:chExt cx="2397642" cy="2212506"/>
          </a:xfrm>
        </p:grpSpPr>
        <p:pic>
          <p:nvPicPr>
            <p:cNvPr id="13" name="Picture 2" descr="\\MAGNUM\Projects\Microsoft\Cloud Power FY12\Design\ICONS_PNG\Secure_Elastic.png"/>
            <p:cNvPicPr>
              <a:picLocks noChangeAspect="1" noChangeArrowheads="1"/>
            </p:cNvPicPr>
            <p:nvPr/>
          </p:nvPicPr>
          <p:blipFill>
            <a:blip r:embed="rId5" cstate="print">
              <a:biLevel thresh="25000"/>
            </a:blip>
            <a:srcRect/>
            <a:stretch>
              <a:fillRect/>
            </a:stretch>
          </p:blipFill>
          <p:spPr bwMode="auto">
            <a:xfrm>
              <a:off x="4397645" y="3927669"/>
              <a:ext cx="1828800" cy="1828800"/>
            </a:xfrm>
            <a:prstGeom prst="rect">
              <a:avLst/>
            </a:prstGeom>
            <a:noFill/>
          </p:spPr>
        </p:pic>
        <p:sp>
          <p:nvSpPr>
            <p:cNvPr id="14" name="TextBox 13"/>
            <p:cNvSpPr txBox="1"/>
            <p:nvPr/>
          </p:nvSpPr>
          <p:spPr>
            <a:xfrm>
              <a:off x="4113224" y="5647732"/>
              <a:ext cx="2397642" cy="492443"/>
            </a:xfrm>
            <a:prstGeom prst="rect">
              <a:avLst/>
            </a:prstGeom>
            <a:noFill/>
          </p:spPr>
          <p:txBody>
            <a:bodyPr wrap="square" lIns="0" tIns="0" rIns="0" bIns="0" rtlCol="0">
              <a:spAutoFit/>
            </a:bodyPr>
            <a:lstStyle/>
            <a:p>
              <a:pPr algn="ctr"/>
              <a:r>
                <a:rPr lang="cs-CZ" sz="3200" spc="-70">
                  <a:gradFill>
                    <a:gsLst>
                      <a:gs pos="2917">
                        <a:schemeClr val="tx1"/>
                      </a:gs>
                      <a:gs pos="30000">
                        <a:schemeClr val="tx1"/>
                      </a:gs>
                    </a:gsLst>
                    <a:lin ang="5400000" scaled="0"/>
                  </a:gradFill>
                  <a:latin typeface="+mj-lt"/>
                </a:rPr>
                <a:t>Flexibilita</a:t>
              </a:r>
              <a:endParaRPr lang="cs-CZ" sz="3200" spc="-70" dirty="0" err="1">
                <a:gradFill>
                  <a:gsLst>
                    <a:gs pos="2917">
                      <a:schemeClr val="tx1"/>
                    </a:gs>
                    <a:gs pos="30000">
                      <a:schemeClr val="tx1"/>
                    </a:gs>
                  </a:gsLst>
                  <a:lin ang="5400000" scaled="0"/>
                </a:gradFill>
                <a:latin typeface="+mj-lt"/>
              </a:endParaRPr>
            </a:p>
          </p:txBody>
        </p:sp>
      </p:grpSp>
    </p:spTree>
    <p:extLst>
      <p:ext uri="{BB962C8B-B14F-4D97-AF65-F5344CB8AC3E}">
        <p14:creationId xmlns:p14="http://schemas.microsoft.com/office/powerpoint/2010/main" val="243945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5400" smtClean="0"/>
              <a:t>Jak začít zdarma</a:t>
            </a:r>
            <a:endParaRPr lang="cs-CZ" sz="5400"/>
          </a:p>
        </p:txBody>
      </p:sp>
      <p:sp>
        <p:nvSpPr>
          <p:cNvPr id="5" name="Rectangle 4"/>
          <p:cNvSpPr/>
          <p:nvPr/>
        </p:nvSpPr>
        <p:spPr bwMode="auto">
          <a:xfrm>
            <a:off x="270758" y="1333500"/>
            <a:ext cx="3731330" cy="914400"/>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Trial</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Rectangle 5"/>
          <p:cNvSpPr/>
          <p:nvPr/>
        </p:nvSpPr>
        <p:spPr bwMode="auto">
          <a:xfrm>
            <a:off x="270758" y="2392223"/>
            <a:ext cx="373133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MSDN</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Rectangle 9"/>
          <p:cNvSpPr/>
          <p:nvPr/>
        </p:nvSpPr>
        <p:spPr bwMode="auto">
          <a:xfrm>
            <a:off x="4231495" y="1333501"/>
            <a:ext cx="7692068" cy="1973123"/>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zdarma na 1 měsíc</a:t>
            </a:r>
          </a:p>
          <a:p>
            <a:pPr defTabSz="932472" fontAlgn="base">
              <a:lnSpc>
                <a:spcPct val="90000"/>
              </a:lnSpc>
              <a:spcBef>
                <a:spcPct val="0"/>
              </a:spcBef>
              <a:spcAft>
                <a:spcPct val="0"/>
              </a:spcAft>
            </a:pPr>
            <a:endParaRPr lang="cs-CZ" sz="240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kredit 150 €</a:t>
            </a:r>
          </a:p>
          <a:p>
            <a:pPr defTabSz="932472" fontAlgn="base">
              <a:lnSpc>
                <a:spcPct val="90000"/>
              </a:lnSpc>
              <a:spcBef>
                <a:spcPct val="0"/>
              </a:spcBef>
              <a:spcAft>
                <a:spcPct val="0"/>
              </a:spcAft>
            </a:pPr>
            <a:endParaRPr lang="cs-CZ" sz="240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bez dalších omezení</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1" name="Rectangle 10"/>
          <p:cNvSpPr/>
          <p:nvPr/>
        </p:nvSpPr>
        <p:spPr bwMode="auto">
          <a:xfrm>
            <a:off x="4231495" y="3619587"/>
            <a:ext cx="7692068" cy="5771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cs-CZ" sz="2000">
                <a:gradFill>
                  <a:gsLst>
                    <a:gs pos="0">
                      <a:srgbClr val="FFFFFF"/>
                    </a:gs>
                    <a:gs pos="100000">
                      <a:srgbClr val="FFFFFF"/>
                    </a:gs>
                  </a:gsLst>
                  <a:lin ang="5400000" scaled="0"/>
                </a:gradFill>
                <a:latin typeface="+mj-lt"/>
                <a:ea typeface="Segoe UI" pitchFamily="34" charset="0"/>
                <a:cs typeface="Segoe UI" pitchFamily="34" charset="0"/>
                <a:hlinkClick r:id="rId3"/>
              </a:rPr>
              <a:t>http://</a:t>
            </a:r>
            <a:r>
              <a:rPr lang="cs-CZ" sz="2000" smtClean="0">
                <a:gradFill>
                  <a:gsLst>
                    <a:gs pos="0">
                      <a:srgbClr val="FFFFFF"/>
                    </a:gs>
                    <a:gs pos="100000">
                      <a:srgbClr val="FFFFFF"/>
                    </a:gs>
                  </a:gsLst>
                  <a:lin ang="5400000" scaled="0"/>
                </a:gradFill>
                <a:latin typeface="+mj-lt"/>
                <a:ea typeface="Segoe UI" pitchFamily="34" charset="0"/>
                <a:cs typeface="Segoe UI" pitchFamily="34" charset="0"/>
                <a:hlinkClick r:id="rId3"/>
              </a:rPr>
              <a:t>azure.microsoft.com/cs-cz/pricing/free-trial/</a:t>
            </a:r>
            <a:r>
              <a:rPr lang="cs-CZ" sz="2000" smtClean="0">
                <a:gradFill>
                  <a:gsLst>
                    <a:gs pos="0">
                      <a:srgbClr val="FFFFFF"/>
                    </a:gs>
                    <a:gs pos="100000">
                      <a:srgbClr val="FFFFFF"/>
                    </a:gs>
                  </a:gsLst>
                  <a:lin ang="5400000" scaled="0"/>
                </a:gradFill>
                <a:latin typeface="+mj-lt"/>
                <a:ea typeface="Segoe UI" pitchFamily="34" charset="0"/>
                <a:cs typeface="Segoe UI" pitchFamily="34" charset="0"/>
              </a:rPr>
              <a:t>  </a:t>
            </a:r>
            <a:endParaRPr lang="cs-CZ" sz="20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p:cNvSpPr/>
          <p:nvPr/>
        </p:nvSpPr>
        <p:spPr bwMode="auto">
          <a:xfrm>
            <a:off x="270758" y="3450946"/>
            <a:ext cx="373133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smtClean="0">
                <a:gradFill>
                  <a:gsLst>
                    <a:gs pos="0">
                      <a:srgbClr val="FFFFFF"/>
                    </a:gs>
                    <a:gs pos="100000">
                      <a:srgbClr val="FFFFFF"/>
                    </a:gs>
                  </a:gsLst>
                  <a:lin ang="5400000" scaled="0"/>
                </a:gradFill>
                <a:latin typeface="+mj-lt"/>
                <a:ea typeface="Segoe UI" pitchFamily="34" charset="0"/>
                <a:cs typeface="Segoe UI" pitchFamily="34" charset="0"/>
              </a:rPr>
              <a:t>BizSpark</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15532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5400" smtClean="0"/>
              <a:t>Jak začít zdarma</a:t>
            </a:r>
            <a:endParaRPr lang="cs-CZ" sz="5400"/>
          </a:p>
        </p:txBody>
      </p:sp>
      <p:sp>
        <p:nvSpPr>
          <p:cNvPr id="5" name="Rectangle 4"/>
          <p:cNvSpPr/>
          <p:nvPr/>
        </p:nvSpPr>
        <p:spPr bwMode="auto">
          <a:xfrm>
            <a:off x="270758" y="1333500"/>
            <a:ext cx="373133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Trial</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Rectangle 5"/>
          <p:cNvSpPr/>
          <p:nvPr/>
        </p:nvSpPr>
        <p:spPr bwMode="auto">
          <a:xfrm>
            <a:off x="270758" y="2392223"/>
            <a:ext cx="3731330" cy="914400"/>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MSDN</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p:cNvSpPr/>
          <p:nvPr/>
        </p:nvSpPr>
        <p:spPr bwMode="auto">
          <a:xfrm>
            <a:off x="270758" y="3450946"/>
            <a:ext cx="373133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smtClean="0">
                <a:gradFill>
                  <a:gsLst>
                    <a:gs pos="0">
                      <a:srgbClr val="FFFFFF"/>
                    </a:gs>
                    <a:gs pos="100000">
                      <a:srgbClr val="FFFFFF"/>
                    </a:gs>
                  </a:gsLst>
                  <a:lin ang="5400000" scaled="0"/>
                </a:gradFill>
                <a:latin typeface="+mj-lt"/>
                <a:ea typeface="Segoe UI" pitchFamily="34" charset="0"/>
                <a:cs typeface="Segoe UI" pitchFamily="34" charset="0"/>
              </a:rPr>
              <a:t>BizSpark</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Rectangle 9"/>
          <p:cNvSpPr/>
          <p:nvPr/>
        </p:nvSpPr>
        <p:spPr bwMode="auto">
          <a:xfrm>
            <a:off x="4231495" y="1333501"/>
            <a:ext cx="7692068" cy="1973123"/>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kredit 50-115 € měsíčně podle předplatného</a:t>
            </a:r>
          </a:p>
          <a:p>
            <a:pPr defTabSz="932472" fontAlgn="base">
              <a:lnSpc>
                <a:spcPct val="90000"/>
              </a:lnSpc>
              <a:spcBef>
                <a:spcPct val="0"/>
              </a:spcBef>
              <a:spcAft>
                <a:spcPct val="0"/>
              </a:spcAft>
            </a:pPr>
            <a:endParaRPr lang="cs-CZ" sz="240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určeno pro vývoj a testování</a:t>
            </a:r>
          </a:p>
          <a:p>
            <a:pPr defTabSz="932472" fontAlgn="base">
              <a:lnSpc>
                <a:spcPct val="90000"/>
              </a:lnSpc>
              <a:spcBef>
                <a:spcPct val="0"/>
              </a:spcBef>
              <a:spcAft>
                <a:spcPct val="0"/>
              </a:spcAft>
            </a:pPr>
            <a:endParaRPr lang="cs-CZ" sz="240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včetně programu </a:t>
            </a:r>
            <a:r>
              <a:rPr lang="cs-CZ" sz="2400" smtClean="0">
                <a:gradFill>
                  <a:gsLst>
                    <a:gs pos="0">
                      <a:srgbClr val="FFFFFF"/>
                    </a:gs>
                    <a:gs pos="100000">
                      <a:srgbClr val="FFFFFF"/>
                    </a:gs>
                  </a:gsLst>
                  <a:lin ang="5400000" scaled="0"/>
                </a:gradFill>
                <a:latin typeface="+mj-lt"/>
                <a:ea typeface="Segoe UI" pitchFamily="34" charset="0"/>
                <a:cs typeface="Segoe UI" pitchFamily="34" charset="0"/>
              </a:rPr>
              <a:t>BizSpark a MSP</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1" name="Rectangle 10"/>
          <p:cNvSpPr/>
          <p:nvPr/>
        </p:nvSpPr>
        <p:spPr bwMode="auto">
          <a:xfrm>
            <a:off x="4231495" y="3619587"/>
            <a:ext cx="7692068" cy="5771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cs-CZ" sz="2000">
                <a:latin typeface="+mj-lt"/>
                <a:hlinkClick r:id="rId3"/>
              </a:rPr>
              <a:t>http://msdn.microsoft.com/subscriptions</a:t>
            </a:r>
            <a:r>
              <a:rPr lang="cs-CZ" sz="2000" smtClean="0">
                <a:latin typeface="+mj-lt"/>
                <a:hlinkClick r:id="rId3"/>
              </a:rPr>
              <a:t>/</a:t>
            </a:r>
            <a:r>
              <a:rPr lang="cs-CZ" sz="2000" smtClean="0">
                <a:gradFill>
                  <a:gsLst>
                    <a:gs pos="0">
                      <a:srgbClr val="FFFFFF"/>
                    </a:gs>
                    <a:gs pos="100000">
                      <a:srgbClr val="FFFFFF"/>
                    </a:gs>
                  </a:gsLst>
                  <a:lin ang="5400000" scaled="0"/>
                </a:gradFill>
                <a:latin typeface="+mj-lt"/>
                <a:ea typeface="Segoe UI" pitchFamily="34" charset="0"/>
                <a:cs typeface="Segoe UI" pitchFamily="34" charset="0"/>
              </a:rPr>
              <a:t> </a:t>
            </a:r>
            <a:endParaRPr lang="cs-CZ" sz="20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40914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5400" smtClean="0"/>
              <a:t>Jak začít zdarma</a:t>
            </a:r>
            <a:endParaRPr lang="cs-CZ" sz="5400"/>
          </a:p>
        </p:txBody>
      </p:sp>
      <p:sp>
        <p:nvSpPr>
          <p:cNvPr id="5" name="Rectangle 4"/>
          <p:cNvSpPr/>
          <p:nvPr/>
        </p:nvSpPr>
        <p:spPr bwMode="auto">
          <a:xfrm>
            <a:off x="270758" y="1333500"/>
            <a:ext cx="373133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Trial</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Rectangle 5"/>
          <p:cNvSpPr/>
          <p:nvPr/>
        </p:nvSpPr>
        <p:spPr bwMode="auto">
          <a:xfrm>
            <a:off x="270758" y="2392223"/>
            <a:ext cx="3731330" cy="9144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MSDN</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p:cNvSpPr/>
          <p:nvPr/>
        </p:nvSpPr>
        <p:spPr bwMode="auto">
          <a:xfrm>
            <a:off x="270758" y="3450946"/>
            <a:ext cx="3731330" cy="914400"/>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cs-CZ" sz="2400" smtClean="0">
                <a:gradFill>
                  <a:gsLst>
                    <a:gs pos="0">
                      <a:srgbClr val="FFFFFF"/>
                    </a:gs>
                    <a:gs pos="100000">
                      <a:srgbClr val="FFFFFF"/>
                    </a:gs>
                  </a:gsLst>
                  <a:lin ang="5400000" scaled="0"/>
                </a:gradFill>
                <a:latin typeface="+mj-lt"/>
                <a:ea typeface="Segoe UI" pitchFamily="34" charset="0"/>
                <a:cs typeface="Segoe UI" pitchFamily="34" charset="0"/>
              </a:rPr>
              <a:t>BizSpark</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Rectangle 9"/>
          <p:cNvSpPr/>
          <p:nvPr/>
        </p:nvSpPr>
        <p:spPr bwMode="auto">
          <a:xfrm>
            <a:off x="4231495" y="1333501"/>
            <a:ext cx="7692068" cy="1973123"/>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n</a:t>
            </a:r>
            <a:r>
              <a:rPr lang="cs-CZ" sz="2400" smtClean="0">
                <a:gradFill>
                  <a:gsLst>
                    <a:gs pos="0">
                      <a:srgbClr val="FFFFFF"/>
                    </a:gs>
                    <a:gs pos="100000">
                      <a:srgbClr val="FFFFFF"/>
                    </a:gs>
                  </a:gsLst>
                  <a:lin ang="5400000" scaled="0"/>
                </a:gradFill>
                <a:latin typeface="+mj-lt"/>
                <a:ea typeface="Segoe UI" pitchFamily="34" charset="0"/>
                <a:cs typeface="Segoe UI" pitchFamily="34" charset="0"/>
              </a:rPr>
              <a:t>ástroje a služby pro začínající firmy</a:t>
            </a:r>
          </a:p>
          <a:p>
            <a:pPr defTabSz="932472" fontAlgn="base">
              <a:lnSpc>
                <a:spcPct val="90000"/>
              </a:lnSpc>
              <a:spcBef>
                <a:spcPct val="0"/>
              </a:spcBef>
              <a:spcAft>
                <a:spcPct val="0"/>
              </a:spcAft>
            </a:pPr>
            <a:endParaRPr lang="cs-CZ" sz="240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v</a:t>
            </a:r>
            <a:r>
              <a:rPr lang="cs-CZ" sz="2400" smtClean="0">
                <a:gradFill>
                  <a:gsLst>
                    <a:gs pos="0">
                      <a:srgbClr val="FFFFFF"/>
                    </a:gs>
                    <a:gs pos="100000">
                      <a:srgbClr val="FFFFFF"/>
                    </a:gs>
                  </a:gsLst>
                  <a:lin ang="5400000" scaled="0"/>
                </a:gradFill>
                <a:latin typeface="+mj-lt"/>
                <a:ea typeface="Segoe UI" pitchFamily="34" charset="0"/>
                <a:cs typeface="Segoe UI" pitchFamily="34" charset="0"/>
              </a:rPr>
              <a:t>četně Azure</a:t>
            </a:r>
          </a:p>
          <a:p>
            <a:pPr defTabSz="932472" fontAlgn="base">
              <a:lnSpc>
                <a:spcPct val="90000"/>
              </a:lnSpc>
              <a:spcBef>
                <a:spcPct val="0"/>
              </a:spcBef>
              <a:spcAft>
                <a:spcPct val="0"/>
              </a:spcAft>
            </a:pPr>
            <a:endParaRPr lang="cs-CZ" sz="240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ct val="0"/>
              </a:spcAft>
            </a:pPr>
            <a:r>
              <a:rPr lang="cs-CZ" sz="2400">
                <a:gradFill>
                  <a:gsLst>
                    <a:gs pos="0">
                      <a:srgbClr val="FFFFFF"/>
                    </a:gs>
                    <a:gs pos="100000">
                      <a:srgbClr val="FFFFFF"/>
                    </a:gs>
                  </a:gsLst>
                  <a:lin ang="5400000" scaled="0"/>
                </a:gradFill>
                <a:latin typeface="+mj-lt"/>
                <a:ea typeface="Segoe UI" pitchFamily="34" charset="0"/>
                <a:cs typeface="Segoe UI" pitchFamily="34" charset="0"/>
              </a:rPr>
              <a:t>n</a:t>
            </a:r>
            <a:r>
              <a:rPr lang="cs-CZ" sz="2400" smtClean="0">
                <a:gradFill>
                  <a:gsLst>
                    <a:gs pos="0">
                      <a:srgbClr val="FFFFFF"/>
                    </a:gs>
                    <a:gs pos="100000">
                      <a:srgbClr val="FFFFFF"/>
                    </a:gs>
                  </a:gsLst>
                  <a:lin ang="5400000" scaled="0"/>
                </a:gradFill>
                <a:latin typeface="+mj-lt"/>
                <a:ea typeface="Segoe UI" pitchFamily="34" charset="0"/>
                <a:cs typeface="Segoe UI" pitchFamily="34" charset="0"/>
              </a:rPr>
              <a:t>a 3 roky</a:t>
            </a:r>
            <a:endParaRPr lang="cs-CZ" sz="24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1" name="Rectangle 10"/>
          <p:cNvSpPr/>
          <p:nvPr/>
        </p:nvSpPr>
        <p:spPr bwMode="auto">
          <a:xfrm>
            <a:off x="4231495" y="3619587"/>
            <a:ext cx="7692068" cy="5771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cs-CZ" sz="2000">
                <a:latin typeface="+mj-lt"/>
                <a:hlinkClick r:id="rId3"/>
              </a:rPr>
              <a:t>http://</a:t>
            </a:r>
            <a:r>
              <a:rPr lang="cs-CZ" sz="2000" smtClean="0">
                <a:latin typeface="+mj-lt"/>
                <a:hlinkClick r:id="rId3"/>
              </a:rPr>
              <a:t>www.bizspark.com</a:t>
            </a:r>
            <a:r>
              <a:rPr lang="cs-CZ" sz="2000" smtClean="0">
                <a:latin typeface="+mj-lt"/>
              </a:rPr>
              <a:t> </a:t>
            </a:r>
            <a:endParaRPr lang="cs-CZ" sz="20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18036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Výukové materiály</a:t>
            </a:r>
            <a:endParaRPr lang="cs-CZ"/>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295" y="1835951"/>
            <a:ext cx="9781805" cy="3912722"/>
          </a:xfrm>
          <a:prstGeom prst="rect">
            <a:avLst/>
          </a:prstGeom>
        </p:spPr>
      </p:pic>
      <p:sp>
        <p:nvSpPr>
          <p:cNvPr id="3" name="Content Placeholder 2"/>
          <p:cNvSpPr>
            <a:spLocks noGrp="1"/>
          </p:cNvSpPr>
          <p:nvPr>
            <p:ph idx="1"/>
          </p:nvPr>
        </p:nvSpPr>
        <p:spPr>
          <a:xfrm>
            <a:off x="1460499" y="3937000"/>
            <a:ext cx="4584701" cy="1573462"/>
          </a:xfrm>
        </p:spPr>
        <p:txBody>
          <a:bodyPr>
            <a:normAutofit lnSpcReduction="10000"/>
          </a:bodyPr>
          <a:lstStyle/>
          <a:p>
            <a:pPr marL="0" indent="0">
              <a:buNone/>
            </a:pPr>
            <a:r>
              <a:rPr lang="cs-CZ" smtClean="0">
                <a:latin typeface="+mj-lt"/>
              </a:rPr>
              <a:t>Microsoft Virtual Academy</a:t>
            </a:r>
          </a:p>
          <a:p>
            <a:pPr marL="0" indent="0">
              <a:buNone/>
            </a:pPr>
            <a:r>
              <a:rPr lang="cs-CZ" smtClean="0">
                <a:latin typeface="+mj-lt"/>
                <a:hlinkClick r:id="rId3"/>
              </a:rPr>
              <a:t>http://mva.ms</a:t>
            </a:r>
            <a:r>
              <a:rPr lang="cs-CZ" smtClean="0">
                <a:latin typeface="+mj-lt"/>
              </a:rPr>
              <a:t> </a:t>
            </a:r>
          </a:p>
        </p:txBody>
      </p:sp>
    </p:spTree>
    <p:extLst>
      <p:ext uri="{BB962C8B-B14F-4D97-AF65-F5344CB8AC3E}">
        <p14:creationId xmlns:p14="http://schemas.microsoft.com/office/powerpoint/2010/main" val="3806374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Certifikace</a:t>
            </a:r>
            <a:endParaRPr lang="cs-CZ"/>
          </a:p>
        </p:txBody>
      </p:sp>
      <p:sp>
        <p:nvSpPr>
          <p:cNvPr id="3" name="Content Placeholder 2"/>
          <p:cNvSpPr>
            <a:spLocks noGrp="1"/>
          </p:cNvSpPr>
          <p:nvPr>
            <p:ph idx="1"/>
          </p:nvPr>
        </p:nvSpPr>
        <p:spPr/>
        <p:txBody>
          <a:bodyPr/>
          <a:lstStyle/>
          <a:p>
            <a:pPr marL="0" indent="0">
              <a:buNone/>
            </a:pPr>
            <a:r>
              <a:rPr lang="cs-CZ" smtClean="0">
                <a:latin typeface="+mj-lt"/>
              </a:rPr>
              <a:t>70-532 </a:t>
            </a:r>
            <a:r>
              <a:rPr lang="cs-CZ" sz="3200" smtClean="0">
                <a:latin typeface="+mj-lt"/>
              </a:rPr>
              <a:t>Developing </a:t>
            </a:r>
            <a:r>
              <a:rPr lang="cs-CZ" sz="3200">
                <a:latin typeface="+mj-lt"/>
              </a:rPr>
              <a:t>Microsoft Azure </a:t>
            </a:r>
            <a:r>
              <a:rPr lang="cs-CZ" sz="3200" smtClean="0">
                <a:latin typeface="+mj-lt"/>
              </a:rPr>
              <a:t>Solutions</a:t>
            </a:r>
          </a:p>
          <a:p>
            <a:pPr marL="0" indent="0">
              <a:buNone/>
            </a:pPr>
            <a:r>
              <a:rPr lang="cs-CZ" smtClean="0">
                <a:latin typeface="+mj-lt"/>
              </a:rPr>
              <a:t>70-533 </a:t>
            </a:r>
            <a:r>
              <a:rPr lang="cs-CZ" sz="3200" smtClean="0">
                <a:latin typeface="+mj-lt"/>
              </a:rPr>
              <a:t>Implementing Microsoft Azure Intrastructure Solutions</a:t>
            </a:r>
          </a:p>
          <a:p>
            <a:pPr marL="0" indent="0">
              <a:buNone/>
            </a:pPr>
            <a:r>
              <a:rPr lang="cs-CZ" smtClean="0">
                <a:latin typeface="+mj-lt"/>
              </a:rPr>
              <a:t>70-534 </a:t>
            </a:r>
            <a:r>
              <a:rPr lang="cs-CZ" sz="3200" smtClean="0">
                <a:latin typeface="+mj-lt"/>
              </a:rPr>
              <a:t>Architecting Microsoft Azure Solutions</a:t>
            </a:r>
            <a:endParaRPr lang="cs-CZ" smtClean="0">
              <a:latin typeface="+mj-lt"/>
            </a:endParaRPr>
          </a:p>
          <a:p>
            <a:pPr marL="0" indent="0">
              <a:buNone/>
            </a:pPr>
            <a:endParaRPr lang="cs-CZ" smtClean="0">
              <a:latin typeface="+mj-lt"/>
            </a:endParaRPr>
          </a:p>
          <a:p>
            <a:pPr marL="0" indent="0">
              <a:buNone/>
            </a:pPr>
            <a:r>
              <a:rPr lang="cs-CZ">
                <a:latin typeface="+mj-lt"/>
                <a:hlinkClick r:id="rId2"/>
              </a:rPr>
              <a:t>https://</a:t>
            </a:r>
            <a:r>
              <a:rPr lang="cs-CZ" smtClean="0">
                <a:latin typeface="+mj-lt"/>
                <a:hlinkClick r:id="rId2"/>
              </a:rPr>
              <a:t>www.microsoft.com/learning/en-us/azure-certification.aspx</a:t>
            </a:r>
            <a:endParaRPr lang="x-none">
              <a:latin typeface="+mj-lt"/>
            </a:endParaRPr>
          </a:p>
          <a:p>
            <a:pPr marL="0" indent="0">
              <a:buNone/>
            </a:pPr>
            <a:endParaRPr lang="cs-CZ"/>
          </a:p>
        </p:txBody>
      </p:sp>
    </p:spTree>
    <p:extLst>
      <p:ext uri="{BB962C8B-B14F-4D97-AF65-F5344CB8AC3E}">
        <p14:creationId xmlns:p14="http://schemas.microsoft.com/office/powerpoint/2010/main" val="2649929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Zajímavé odkazy</a:t>
            </a:r>
            <a:endParaRPr lang="cs-CZ"/>
          </a:p>
        </p:txBody>
      </p:sp>
      <p:pic>
        <p:nvPicPr>
          <p:cNvPr id="4" name="Picture 3"/>
          <p:cNvPicPr>
            <a:picLocks noChangeAspect="1"/>
          </p:cNvPicPr>
          <p:nvPr/>
        </p:nvPicPr>
        <p:blipFill>
          <a:blip r:embed="rId2"/>
          <a:stretch>
            <a:fillRect/>
          </a:stretch>
        </p:blipFill>
        <p:spPr>
          <a:xfrm>
            <a:off x="560799" y="1439655"/>
            <a:ext cx="5167312" cy="4895623"/>
          </a:xfrm>
          <a:prstGeom prst="rect">
            <a:avLst/>
          </a:prstGeom>
        </p:spPr>
      </p:pic>
      <p:sp>
        <p:nvSpPr>
          <p:cNvPr id="7" name="Rectangle 6"/>
          <p:cNvSpPr/>
          <p:nvPr/>
        </p:nvSpPr>
        <p:spPr>
          <a:xfrm>
            <a:off x="6207300" y="1439655"/>
            <a:ext cx="4038285" cy="646203"/>
          </a:xfrm>
          <a:prstGeom prst="rect">
            <a:avLst/>
          </a:prstGeom>
        </p:spPr>
        <p:txBody>
          <a:bodyPr wrap="none">
            <a:spAutoFit/>
          </a:bodyPr>
          <a:lstStyle/>
          <a:p>
            <a:r>
              <a:rPr lang="cs-CZ" sz="3599">
                <a:solidFill>
                  <a:srgbClr val="C198E0"/>
                </a:solidFill>
                <a:latin typeface="Segoe UI Light"/>
                <a:hlinkClick r:id="rId3"/>
              </a:rPr>
              <a:t>http://aka.ms/je5v9t</a:t>
            </a:r>
            <a:endParaRPr lang="cs-CZ"/>
          </a:p>
        </p:txBody>
      </p:sp>
      <p:pic>
        <p:nvPicPr>
          <p:cNvPr id="9" name="Picture 8"/>
          <p:cNvPicPr>
            <a:picLocks noChangeAspect="1"/>
          </p:cNvPicPr>
          <p:nvPr/>
        </p:nvPicPr>
        <p:blipFill>
          <a:blip r:embed="rId4"/>
          <a:stretch>
            <a:fillRect/>
          </a:stretch>
        </p:blipFill>
        <p:spPr>
          <a:xfrm>
            <a:off x="6759573" y="2580954"/>
            <a:ext cx="2933741" cy="2968946"/>
          </a:xfrm>
          <a:prstGeom prst="rect">
            <a:avLst/>
          </a:prstGeom>
        </p:spPr>
      </p:pic>
    </p:spTree>
    <p:extLst>
      <p:ext uri="{BB962C8B-B14F-4D97-AF65-F5344CB8AC3E}">
        <p14:creationId xmlns:p14="http://schemas.microsoft.com/office/powerpoint/2010/main" val="123681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cs-CZ" smtClean="0"/>
              <a:t>Definice</a:t>
            </a:r>
            <a:endParaRPr lang="cs-CZ"/>
          </a:p>
        </p:txBody>
      </p:sp>
      <p:sp>
        <p:nvSpPr>
          <p:cNvPr id="3" name="Rectangle 2"/>
          <p:cNvSpPr/>
          <p:nvPr/>
        </p:nvSpPr>
        <p:spPr>
          <a:xfrm>
            <a:off x="560799" y="1299955"/>
            <a:ext cx="5011326" cy="2585323"/>
          </a:xfrm>
          <a:prstGeom prst="rect">
            <a:avLst/>
          </a:prstGeom>
        </p:spPr>
        <p:txBody>
          <a:bodyPr wrap="square">
            <a:spAutoFit/>
          </a:bodyPr>
          <a:lstStyle/>
          <a:p>
            <a:r>
              <a:rPr lang="cs-CZ">
                <a:solidFill>
                  <a:schemeClr val="bg1"/>
                </a:solidFill>
                <a:latin typeface="+mj-lt"/>
              </a:rPr>
              <a:t>Termín „</a:t>
            </a:r>
            <a:r>
              <a:rPr lang="cs-CZ">
                <a:solidFill>
                  <a:schemeClr val="accent1"/>
                </a:solidFill>
                <a:latin typeface="+mj-lt"/>
              </a:rPr>
              <a:t>cloud computing</a:t>
            </a:r>
            <a:r>
              <a:rPr lang="cs-CZ">
                <a:solidFill>
                  <a:schemeClr val="bg1"/>
                </a:solidFill>
                <a:latin typeface="+mj-lt"/>
              </a:rPr>
              <a:t>“ označuje současně jak aplikace poskytované ve formě služby přes síť, tak i hardware a systémový software, který tyto služby poskytuje. Takto poskytované služby sdílejí dostupné systémové prostředky a poskytují je dynamicky, on-demand, uživatelům služby. Základním znakem je před uživateli skrytá infrastruktura, která je škálovatelná, pružná, sdílená a plně automatizovaná. </a:t>
            </a:r>
          </a:p>
        </p:txBody>
      </p:sp>
      <p:sp>
        <p:nvSpPr>
          <p:cNvPr id="5" name="TextBox 4"/>
          <p:cNvSpPr txBox="1"/>
          <p:nvPr/>
        </p:nvSpPr>
        <p:spPr>
          <a:xfrm>
            <a:off x="6345185" y="1700065"/>
            <a:ext cx="5167307" cy="2992645"/>
          </a:xfrm>
          <a:prstGeom prst="rect">
            <a:avLst/>
          </a:prstGeom>
          <a:noFill/>
        </p:spPr>
        <p:txBody>
          <a:bodyPr wrap="square" rtlCol="0">
            <a:noAutofit/>
          </a:bodyPr>
          <a:lstStyle/>
          <a:p>
            <a:pPr marL="342900" indent="-342900">
              <a:buFont typeface="+mj-lt"/>
              <a:buAutoNum type="arabicPeriod"/>
            </a:pPr>
            <a:r>
              <a:rPr lang="cs-CZ" sz="2000" smtClean="0">
                <a:solidFill>
                  <a:schemeClr val="bg1"/>
                </a:solidFill>
                <a:latin typeface="+mj-lt"/>
              </a:rPr>
              <a:t>dostupnost na vyžádání a samoobslužně</a:t>
            </a:r>
          </a:p>
          <a:p>
            <a:pPr marL="342900" indent="-342900">
              <a:buFont typeface="+mj-lt"/>
              <a:buAutoNum type="arabicPeriod"/>
            </a:pPr>
            <a:r>
              <a:rPr lang="cs-CZ" sz="2000" smtClean="0">
                <a:solidFill>
                  <a:schemeClr val="bg1"/>
                </a:solidFill>
                <a:latin typeface="+mj-lt"/>
              </a:rPr>
              <a:t>široká dostupnost po síti</a:t>
            </a:r>
          </a:p>
          <a:p>
            <a:pPr marL="342900" indent="-342900">
              <a:buFont typeface="+mj-lt"/>
              <a:buAutoNum type="arabicPeriod"/>
            </a:pPr>
            <a:r>
              <a:rPr lang="cs-CZ" sz="2000" smtClean="0">
                <a:solidFill>
                  <a:schemeClr val="bg1"/>
                </a:solidFill>
                <a:latin typeface="+mj-lt"/>
              </a:rPr>
              <a:t>oddělení zákazníka od poskytovatele</a:t>
            </a:r>
          </a:p>
          <a:p>
            <a:pPr marL="342900" indent="-342900">
              <a:buFont typeface="+mj-lt"/>
              <a:buAutoNum type="arabicPeriod"/>
            </a:pPr>
            <a:r>
              <a:rPr lang="cs-CZ" sz="2000" smtClean="0">
                <a:solidFill>
                  <a:schemeClr val="bg1"/>
                </a:solidFill>
                <a:latin typeface="+mj-lt"/>
              </a:rPr>
              <a:t>sdílení zdrojů</a:t>
            </a:r>
          </a:p>
          <a:p>
            <a:pPr marL="342900" indent="-342900">
              <a:buFont typeface="+mj-lt"/>
              <a:buAutoNum type="arabicPeriod"/>
            </a:pPr>
            <a:r>
              <a:rPr lang="cs-CZ" sz="2000" smtClean="0">
                <a:solidFill>
                  <a:schemeClr val="bg1"/>
                </a:solidFill>
                <a:latin typeface="+mj-lt"/>
              </a:rPr>
              <a:t>elasticita</a:t>
            </a:r>
          </a:p>
          <a:p>
            <a:pPr marL="342900" indent="-342900">
              <a:buFont typeface="+mj-lt"/>
              <a:buAutoNum type="arabicPeriod"/>
            </a:pPr>
            <a:r>
              <a:rPr lang="cs-CZ" sz="2000" smtClean="0">
                <a:solidFill>
                  <a:schemeClr val="bg1"/>
                </a:solidFill>
                <a:latin typeface="+mj-lt"/>
              </a:rPr>
              <a:t>měření dle využití</a:t>
            </a:r>
          </a:p>
          <a:p>
            <a:pPr marL="342900" indent="-342900">
              <a:buFont typeface="+mj-lt"/>
              <a:buAutoNum type="arabicPeriod"/>
            </a:pPr>
            <a:endParaRPr lang="cs-CZ" sz="2000" smtClean="0">
              <a:solidFill>
                <a:schemeClr val="bg1"/>
              </a:solidFill>
              <a:latin typeface="+mj-lt"/>
            </a:endParaRPr>
          </a:p>
          <a:p>
            <a:endParaRPr lang="cs-CZ" sz="2000">
              <a:solidFill>
                <a:schemeClr val="bg1"/>
              </a:solidFill>
              <a:latin typeface="+mj-lt"/>
            </a:endParaRPr>
          </a:p>
        </p:txBody>
      </p:sp>
      <p:sp>
        <p:nvSpPr>
          <p:cNvPr id="6" name="TextBox 5"/>
          <p:cNvSpPr txBox="1"/>
          <p:nvPr/>
        </p:nvSpPr>
        <p:spPr>
          <a:xfrm>
            <a:off x="6345185" y="1299955"/>
            <a:ext cx="2042547" cy="461665"/>
          </a:xfrm>
          <a:prstGeom prst="rect">
            <a:avLst/>
          </a:prstGeom>
          <a:noFill/>
        </p:spPr>
        <p:txBody>
          <a:bodyPr wrap="none" rtlCol="0">
            <a:spAutoFit/>
          </a:bodyPr>
          <a:lstStyle/>
          <a:p>
            <a:r>
              <a:rPr lang="cs-CZ" sz="2400" smtClean="0">
                <a:latin typeface="+mj-lt"/>
              </a:rPr>
              <a:t>Charakteristiky</a:t>
            </a:r>
            <a:endParaRPr lang="cs-CZ" sz="2400">
              <a:latin typeface="+mj-lt"/>
            </a:endParaRPr>
          </a:p>
        </p:txBody>
      </p:sp>
    </p:spTree>
    <p:extLst>
      <p:ext uri="{BB962C8B-B14F-4D97-AF65-F5344CB8AC3E}">
        <p14:creationId xmlns:p14="http://schemas.microsoft.com/office/powerpoint/2010/main" val="13861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Zajímavé odkazy</a:t>
            </a:r>
            <a:endParaRPr lang="cs-CZ"/>
          </a:p>
        </p:txBody>
      </p:sp>
      <p:sp>
        <p:nvSpPr>
          <p:cNvPr id="7" name="Rectangle 6"/>
          <p:cNvSpPr/>
          <p:nvPr/>
        </p:nvSpPr>
        <p:spPr>
          <a:xfrm>
            <a:off x="6207300" y="1439655"/>
            <a:ext cx="4561249" cy="646203"/>
          </a:xfrm>
          <a:prstGeom prst="rect">
            <a:avLst/>
          </a:prstGeom>
        </p:spPr>
        <p:txBody>
          <a:bodyPr wrap="none">
            <a:spAutoFit/>
          </a:bodyPr>
          <a:lstStyle/>
          <a:p>
            <a:r>
              <a:rPr lang="cs-CZ" sz="3599">
                <a:solidFill>
                  <a:srgbClr val="FFFFFF"/>
                </a:solidFill>
                <a:latin typeface="Segoe UI Light"/>
                <a:hlinkClick r:id="rId2"/>
              </a:rPr>
              <a:t>http://aka.ms/azure-cz</a:t>
            </a:r>
            <a:endParaRPr lang="cs-CZ"/>
          </a:p>
        </p:txBody>
      </p:sp>
      <p:pic>
        <p:nvPicPr>
          <p:cNvPr id="3" name="Picture 2"/>
          <p:cNvPicPr>
            <a:picLocks noChangeAspect="1"/>
          </p:cNvPicPr>
          <p:nvPr/>
        </p:nvPicPr>
        <p:blipFill>
          <a:blip r:embed="rId3"/>
          <a:stretch>
            <a:fillRect/>
          </a:stretch>
        </p:blipFill>
        <p:spPr>
          <a:xfrm>
            <a:off x="560799" y="1439655"/>
            <a:ext cx="5121273" cy="4903787"/>
          </a:xfrm>
          <a:prstGeom prst="rect">
            <a:avLst/>
          </a:prstGeom>
        </p:spPr>
      </p:pic>
      <p:pic>
        <p:nvPicPr>
          <p:cNvPr id="5" name="Picture 4"/>
          <p:cNvPicPr>
            <a:picLocks noChangeAspect="1"/>
          </p:cNvPicPr>
          <p:nvPr/>
        </p:nvPicPr>
        <p:blipFill>
          <a:blip r:embed="rId4"/>
          <a:stretch>
            <a:fillRect/>
          </a:stretch>
        </p:blipFill>
        <p:spPr>
          <a:xfrm>
            <a:off x="6945312" y="2722562"/>
            <a:ext cx="3074988" cy="3025984"/>
          </a:xfrm>
          <a:prstGeom prst="rect">
            <a:avLst/>
          </a:prstGeom>
        </p:spPr>
      </p:pic>
    </p:spTree>
    <p:extLst>
      <p:ext uri="{BB962C8B-B14F-4D97-AF65-F5344CB8AC3E}">
        <p14:creationId xmlns:p14="http://schemas.microsoft.com/office/powerpoint/2010/main" val="2071387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Zajímavé odkazy</a:t>
            </a:r>
            <a:endParaRPr lang="cs-CZ"/>
          </a:p>
        </p:txBody>
      </p:sp>
      <p:sp>
        <p:nvSpPr>
          <p:cNvPr id="7" name="Rectangle 6"/>
          <p:cNvSpPr/>
          <p:nvPr/>
        </p:nvSpPr>
        <p:spPr>
          <a:xfrm>
            <a:off x="5822884" y="1439655"/>
            <a:ext cx="6369116" cy="523220"/>
          </a:xfrm>
          <a:prstGeom prst="rect">
            <a:avLst/>
          </a:prstGeom>
        </p:spPr>
        <p:txBody>
          <a:bodyPr wrap="none">
            <a:spAutoFit/>
          </a:bodyPr>
          <a:lstStyle/>
          <a:p>
            <a:r>
              <a:rPr lang="cs-CZ" sz="2800">
                <a:solidFill>
                  <a:srgbClr val="FFFFFF"/>
                </a:solidFill>
                <a:latin typeface="Segoe UI Light"/>
                <a:hlinkClick r:id="rId2"/>
              </a:rPr>
              <a:t>http://azurespeedtest.azurewebsites.net</a:t>
            </a:r>
            <a:r>
              <a:rPr lang="cs-CZ" sz="2800" smtClean="0">
                <a:solidFill>
                  <a:srgbClr val="FFFFFF"/>
                </a:solidFill>
                <a:latin typeface="Segoe UI Light"/>
                <a:hlinkClick r:id="rId2"/>
              </a:rPr>
              <a:t>/</a:t>
            </a:r>
            <a:r>
              <a:rPr lang="cs-CZ" sz="2800" smtClean="0">
                <a:solidFill>
                  <a:srgbClr val="FFFFFF"/>
                </a:solidFill>
                <a:latin typeface="Segoe UI Light"/>
              </a:rPr>
              <a:t> </a:t>
            </a:r>
            <a:endParaRPr lang="cs-CZ" sz="1400"/>
          </a:p>
        </p:txBody>
      </p:sp>
      <p:pic>
        <p:nvPicPr>
          <p:cNvPr id="4" name="Picture 3"/>
          <p:cNvPicPr>
            <a:picLocks noChangeAspect="1"/>
          </p:cNvPicPr>
          <p:nvPr/>
        </p:nvPicPr>
        <p:blipFill>
          <a:blip r:embed="rId3"/>
          <a:stretch>
            <a:fillRect/>
          </a:stretch>
        </p:blipFill>
        <p:spPr>
          <a:xfrm>
            <a:off x="560799" y="1439655"/>
            <a:ext cx="5159138" cy="4903787"/>
          </a:xfrm>
          <a:prstGeom prst="rect">
            <a:avLst/>
          </a:prstGeom>
        </p:spPr>
      </p:pic>
      <p:pic>
        <p:nvPicPr>
          <p:cNvPr id="6" name="Picture 5"/>
          <p:cNvPicPr>
            <a:picLocks noChangeAspect="1"/>
          </p:cNvPicPr>
          <p:nvPr/>
        </p:nvPicPr>
        <p:blipFill>
          <a:blip r:embed="rId4"/>
          <a:stretch>
            <a:fillRect/>
          </a:stretch>
        </p:blipFill>
        <p:spPr>
          <a:xfrm>
            <a:off x="7423150" y="2644774"/>
            <a:ext cx="3155950" cy="3130903"/>
          </a:xfrm>
          <a:prstGeom prst="rect">
            <a:avLst/>
          </a:prstGeom>
        </p:spPr>
      </p:pic>
    </p:spTree>
    <p:extLst>
      <p:ext uri="{BB962C8B-B14F-4D97-AF65-F5344CB8AC3E}">
        <p14:creationId xmlns:p14="http://schemas.microsoft.com/office/powerpoint/2010/main" val="738088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Zajímavé odkazy</a:t>
            </a:r>
            <a:endParaRPr lang="cs-CZ"/>
          </a:p>
        </p:txBody>
      </p:sp>
      <p:sp>
        <p:nvSpPr>
          <p:cNvPr id="7" name="Rectangle 6"/>
          <p:cNvSpPr/>
          <p:nvPr/>
        </p:nvSpPr>
        <p:spPr>
          <a:xfrm>
            <a:off x="6403106" y="1439655"/>
            <a:ext cx="5196038" cy="646331"/>
          </a:xfrm>
          <a:prstGeom prst="rect">
            <a:avLst/>
          </a:prstGeom>
        </p:spPr>
        <p:txBody>
          <a:bodyPr wrap="none">
            <a:spAutoFit/>
          </a:bodyPr>
          <a:lstStyle/>
          <a:p>
            <a:r>
              <a:rPr lang="cs-CZ" sz="3600">
                <a:solidFill>
                  <a:srgbClr val="FFFFFF"/>
                </a:solidFill>
                <a:latin typeface="Segoe UI Light"/>
                <a:hlinkClick r:id="rId2"/>
              </a:rPr>
              <a:t>https://</a:t>
            </a:r>
            <a:r>
              <a:rPr lang="cs-CZ" sz="3600" smtClean="0">
                <a:solidFill>
                  <a:srgbClr val="FFFFFF"/>
                </a:solidFill>
                <a:latin typeface="Segoe UI Light"/>
                <a:hlinkClick r:id="rId2"/>
              </a:rPr>
              <a:t>github.com/Azure</a:t>
            </a:r>
            <a:r>
              <a:rPr lang="cs-CZ" sz="3600" smtClean="0">
                <a:solidFill>
                  <a:srgbClr val="FFFFFF"/>
                </a:solidFill>
                <a:latin typeface="Segoe UI Light"/>
              </a:rPr>
              <a:t> </a:t>
            </a:r>
            <a:endParaRPr lang="cs-CZ"/>
          </a:p>
        </p:txBody>
      </p:sp>
      <p:pic>
        <p:nvPicPr>
          <p:cNvPr id="3" name="Picture 2"/>
          <p:cNvPicPr>
            <a:picLocks noChangeAspect="1"/>
          </p:cNvPicPr>
          <p:nvPr/>
        </p:nvPicPr>
        <p:blipFill>
          <a:blip r:embed="rId3"/>
          <a:stretch>
            <a:fillRect/>
          </a:stretch>
        </p:blipFill>
        <p:spPr>
          <a:xfrm>
            <a:off x="560799" y="1439655"/>
            <a:ext cx="5228643" cy="4903787"/>
          </a:xfrm>
          <a:prstGeom prst="rect">
            <a:avLst/>
          </a:prstGeom>
        </p:spPr>
      </p:pic>
      <p:pic>
        <p:nvPicPr>
          <p:cNvPr id="5" name="Picture 4"/>
          <p:cNvPicPr>
            <a:picLocks noChangeAspect="1"/>
          </p:cNvPicPr>
          <p:nvPr/>
        </p:nvPicPr>
        <p:blipFill>
          <a:blip r:embed="rId4"/>
          <a:stretch>
            <a:fillRect/>
          </a:stretch>
        </p:blipFill>
        <p:spPr>
          <a:xfrm>
            <a:off x="7289800" y="2543187"/>
            <a:ext cx="3430981" cy="3349614"/>
          </a:xfrm>
          <a:prstGeom prst="rect">
            <a:avLst/>
          </a:prstGeom>
        </p:spPr>
      </p:pic>
    </p:spTree>
    <p:extLst>
      <p:ext uri="{BB962C8B-B14F-4D97-AF65-F5344CB8AC3E}">
        <p14:creationId xmlns:p14="http://schemas.microsoft.com/office/powerpoint/2010/main" val="230518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25475" y="1429492"/>
            <a:ext cx="4279281" cy="2701638"/>
            <a:chOff x="-2" y="0"/>
            <a:chExt cx="10862785" cy="685800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r="10902" b="9999"/>
            <a:stretch/>
          </p:blipFill>
          <p:spPr>
            <a:xfrm>
              <a:off x="-2" y="0"/>
              <a:ext cx="10862785" cy="6858000"/>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90500" r="92969"/>
            <a:stretch/>
          </p:blipFill>
          <p:spPr>
            <a:xfrm>
              <a:off x="1" y="6134100"/>
              <a:ext cx="857249" cy="723900"/>
            </a:xfrm>
            <a:prstGeom prst="rect">
              <a:avLst/>
            </a:prstGeom>
          </p:spPr>
        </p:pic>
      </p:gr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4927"/>
          <a:stretch/>
        </p:blipFill>
        <p:spPr>
          <a:xfrm>
            <a:off x="916654" y="1127733"/>
            <a:ext cx="4678900" cy="5719580"/>
          </a:xfrm>
          <a:prstGeom prst="rect">
            <a:avLst/>
          </a:prstGeom>
        </p:spPr>
      </p:pic>
    </p:spTree>
    <p:extLst>
      <p:ext uri="{BB962C8B-B14F-4D97-AF65-F5344CB8AC3E}">
        <p14:creationId xmlns:p14="http://schemas.microsoft.com/office/powerpoint/2010/main" val="212773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36768" y="770210"/>
            <a:ext cx="4225039" cy="2743200"/>
          </a:xfrm>
        </p:spPr>
        <p:txBody>
          <a:bodyPr>
            <a:normAutofit/>
          </a:bodyPr>
          <a:lstStyle/>
          <a:p>
            <a:r>
              <a:rPr lang="cs-CZ" sz="6600" smtClean="0">
                <a:latin typeface="Segoe UI Light" panose="020B0502040204020203" pitchFamily="34" charset="0"/>
                <a:cs typeface="Segoe UI Light" panose="020B0502040204020203" pitchFamily="34" charset="0"/>
              </a:rPr>
              <a:t>Cloud Computing</a:t>
            </a:r>
            <a:endParaRPr lang="en-US" sz="6600" dirty="0">
              <a:latin typeface="Segoe UI Light" panose="020B0502040204020203" pitchFamily="34" charset="0"/>
              <a:cs typeface="Segoe UI Light" panose="020B0502040204020203" pitchFamily="34" charset="0"/>
            </a:endParaRPr>
          </a:p>
        </p:txBody>
      </p:sp>
      <p:cxnSp>
        <p:nvCxnSpPr>
          <p:cNvPr id="4" name="Straight Arrow Connector 3"/>
          <p:cNvCxnSpPr/>
          <p:nvPr/>
        </p:nvCxnSpPr>
        <p:spPr bwMode="auto">
          <a:xfrm rot="16200000" flipV="1">
            <a:off x="303467" y="1285771"/>
            <a:ext cx="895273" cy="4"/>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bwMode="auto">
          <a:xfrm>
            <a:off x="751103" y="1722693"/>
            <a:ext cx="3152991" cy="935"/>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6" name="Text Placeholder 6"/>
          <p:cNvSpPr txBox="1">
            <a:spLocks/>
          </p:cNvSpPr>
          <p:nvPr/>
        </p:nvSpPr>
        <p:spPr bwMode="auto">
          <a:xfrm>
            <a:off x="3959238" y="1624332"/>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a:solidFill>
                  <a:schemeClr val="bg1"/>
                </a:solidFill>
              </a:rPr>
              <a:t>t</a:t>
            </a:r>
          </a:p>
        </p:txBody>
      </p:sp>
      <p:sp>
        <p:nvSpPr>
          <p:cNvPr id="7" name="Rectangle 6"/>
          <p:cNvSpPr/>
          <p:nvPr/>
        </p:nvSpPr>
        <p:spPr>
          <a:xfrm rot="16200000">
            <a:off x="17633" y="1235771"/>
            <a:ext cx="1027137" cy="238779"/>
          </a:xfrm>
          <a:prstGeom prst="rect">
            <a:avLst/>
          </a:prstGeom>
          <a:ln>
            <a:noFill/>
          </a:ln>
        </p:spPr>
        <p:txBody>
          <a:bodyPr wrap="square" lIns="0" tIns="45718" rIns="0" bIns="45718">
            <a:spAutoFit/>
          </a:bodyPr>
          <a:lstStyle/>
          <a:p>
            <a:pPr marL="304735" indent="-304735" algn="ctr" defTabSz="1218936" eaLnBrk="0" fontAlgn="base" hangingPunct="0">
              <a:lnSpc>
                <a:spcPts val="1066"/>
              </a:lnSpc>
              <a:spcBef>
                <a:spcPct val="20000"/>
              </a:spcBef>
              <a:spcAft>
                <a:spcPct val="0"/>
              </a:spcAft>
              <a:buClr>
                <a:srgbClr val="000000"/>
              </a:buClr>
            </a:pPr>
            <a:r>
              <a:rPr lang="cs-CZ" sz="1200" smtClean="0">
                <a:solidFill>
                  <a:schemeClr val="bg1"/>
                </a:solidFill>
              </a:rPr>
              <a:t>Compute</a:t>
            </a:r>
            <a:r>
              <a:rPr lang="en-US" sz="1200" smtClean="0">
                <a:solidFill>
                  <a:schemeClr val="bg1"/>
                </a:solidFill>
              </a:rPr>
              <a:t> </a:t>
            </a:r>
            <a:endParaRPr lang="en-US" sz="1200" dirty="0">
              <a:solidFill>
                <a:schemeClr val="bg1"/>
              </a:solidFill>
            </a:endParaRPr>
          </a:p>
        </p:txBody>
      </p:sp>
      <p:cxnSp>
        <p:nvCxnSpPr>
          <p:cNvPr id="9" name="Straight Arrow Connector 8"/>
          <p:cNvCxnSpPr/>
          <p:nvPr/>
        </p:nvCxnSpPr>
        <p:spPr bwMode="auto">
          <a:xfrm flipV="1">
            <a:off x="751103" y="1389028"/>
            <a:ext cx="1018711" cy="65367"/>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bwMode="auto">
          <a:xfrm flipV="1">
            <a:off x="2775770" y="1368047"/>
            <a:ext cx="1067313" cy="86347"/>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bwMode="auto">
          <a:xfrm rot="5400000" flipH="1" flipV="1">
            <a:off x="2350722" y="1296792"/>
            <a:ext cx="853043" cy="1565"/>
          </a:xfrm>
          <a:prstGeom prst="line">
            <a:avLst/>
          </a:prstGeom>
          <a:ln w="19050">
            <a:solidFill>
              <a:schemeClr val="bg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1729135" y="1027447"/>
            <a:ext cx="1117021" cy="618115"/>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endParaRPr lang="en-US" sz="1100" smtClean="0">
              <a:solidFill>
                <a:schemeClr val="bg1"/>
              </a:solidFill>
            </a:endParaRPr>
          </a:p>
          <a:p>
            <a:pPr marL="304735" indent="-304735" algn="ctr" defTabSz="1218936" eaLnBrk="0" fontAlgn="base" hangingPunct="0">
              <a:lnSpc>
                <a:spcPts val="1066"/>
              </a:lnSpc>
              <a:spcAft>
                <a:spcPts val="800"/>
              </a:spcAft>
              <a:buClr>
                <a:srgbClr val="000000"/>
              </a:buClr>
            </a:pPr>
            <a:r>
              <a:rPr lang="en-US" sz="1100" smtClean="0">
                <a:solidFill>
                  <a:schemeClr val="bg1"/>
                </a:solidFill>
              </a:rPr>
              <a:t>Inactivity</a:t>
            </a:r>
          </a:p>
          <a:p>
            <a:pPr marL="304735" indent="-304735" algn="ctr" defTabSz="1218936" eaLnBrk="0" fontAlgn="base" hangingPunct="0">
              <a:lnSpc>
                <a:spcPts val="1066"/>
              </a:lnSpc>
              <a:spcAft>
                <a:spcPts val="800"/>
              </a:spcAft>
              <a:buClr>
                <a:srgbClr val="000000"/>
              </a:buClr>
            </a:pPr>
            <a:r>
              <a:rPr lang="en-US" sz="1100" smtClean="0">
                <a:solidFill>
                  <a:schemeClr val="bg1"/>
                </a:solidFill>
              </a:rPr>
              <a:t>Period </a:t>
            </a:r>
            <a:endParaRPr lang="en-US" sz="1100" dirty="0">
              <a:solidFill>
                <a:schemeClr val="bg1"/>
              </a:solidFill>
            </a:endParaRPr>
          </a:p>
        </p:txBody>
      </p:sp>
      <p:cxnSp>
        <p:nvCxnSpPr>
          <p:cNvPr id="14" name="Straight Connector 13"/>
          <p:cNvCxnSpPr/>
          <p:nvPr/>
        </p:nvCxnSpPr>
        <p:spPr bwMode="auto">
          <a:xfrm rot="5400000" flipH="1" flipV="1">
            <a:off x="1364660" y="1296792"/>
            <a:ext cx="853043" cy="1565"/>
          </a:xfrm>
          <a:prstGeom prst="line">
            <a:avLst/>
          </a:prstGeom>
          <a:ln w="19050">
            <a:solidFill>
              <a:schemeClr val="bg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sp>
        <p:nvSpPr>
          <p:cNvPr id="52" name="Text Placeholder 6"/>
          <p:cNvSpPr txBox="1">
            <a:spLocks/>
          </p:cNvSpPr>
          <p:nvPr/>
        </p:nvSpPr>
        <p:spPr bwMode="auto">
          <a:xfrm>
            <a:off x="3959238" y="3124201"/>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a:solidFill>
                  <a:schemeClr val="bg1"/>
                </a:solidFill>
              </a:rPr>
              <a:t>t</a:t>
            </a:r>
          </a:p>
        </p:txBody>
      </p:sp>
      <p:sp>
        <p:nvSpPr>
          <p:cNvPr id="53" name="Text Placeholder 6"/>
          <p:cNvSpPr txBox="1">
            <a:spLocks/>
          </p:cNvSpPr>
          <p:nvPr/>
        </p:nvSpPr>
        <p:spPr bwMode="auto">
          <a:xfrm>
            <a:off x="3959238" y="4541521"/>
            <a:ext cx="1142497"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a:solidFill>
                  <a:schemeClr val="bg1"/>
                </a:solidFill>
              </a:rPr>
              <a:t>t</a:t>
            </a:r>
          </a:p>
        </p:txBody>
      </p:sp>
      <p:sp>
        <p:nvSpPr>
          <p:cNvPr id="54" name="Text Placeholder 6"/>
          <p:cNvSpPr txBox="1">
            <a:spLocks/>
          </p:cNvSpPr>
          <p:nvPr/>
        </p:nvSpPr>
        <p:spPr bwMode="auto">
          <a:xfrm>
            <a:off x="3959238" y="5982280"/>
            <a:ext cx="1142497" cy="1791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218936" eaLnBrk="0" fontAlgn="base" hangingPunct="0">
              <a:spcBef>
                <a:spcPct val="20000"/>
              </a:spcBef>
              <a:spcAft>
                <a:spcPct val="0"/>
              </a:spcAft>
              <a:buClr>
                <a:srgbClr val="000000"/>
              </a:buClr>
            </a:pPr>
            <a:r>
              <a:rPr lang="en-US" sz="1400" i="1" dirty="0">
                <a:solidFill>
                  <a:schemeClr val="bg1"/>
                </a:solidFill>
              </a:rPr>
              <a:t>t</a:t>
            </a:r>
          </a:p>
        </p:txBody>
      </p:sp>
      <p:grpSp>
        <p:nvGrpSpPr>
          <p:cNvPr id="57" name="Group 56"/>
          <p:cNvGrpSpPr/>
          <p:nvPr/>
        </p:nvGrpSpPr>
        <p:grpSpPr>
          <a:xfrm>
            <a:off x="4274339" y="691908"/>
            <a:ext cx="3613707" cy="828008"/>
            <a:chOff x="342904" y="1233639"/>
            <a:chExt cx="3613707" cy="828008"/>
          </a:xfrm>
        </p:grpSpPr>
        <p:sp>
          <p:nvSpPr>
            <p:cNvPr id="15" name="TextBox 14"/>
            <p:cNvSpPr txBox="1"/>
            <p:nvPr/>
          </p:nvSpPr>
          <p:spPr>
            <a:xfrm>
              <a:off x="342904" y="1233639"/>
              <a:ext cx="3045807" cy="480127"/>
            </a:xfrm>
            <a:prstGeom prst="rect">
              <a:avLst/>
            </a:prstGeom>
            <a:noFill/>
            <a:ln>
              <a:noFill/>
            </a:ln>
          </p:spPr>
          <p:txBody>
            <a:bodyPr wrap="square" lIns="0" tIns="45718" rIns="0" bIns="45718" rtlCol="0">
              <a:spAutoFit/>
            </a:bodyPr>
            <a:lstStyle/>
            <a:p>
              <a:pPr>
                <a:lnSpc>
                  <a:spcPct val="90000"/>
                </a:lnSpc>
                <a:spcBef>
                  <a:spcPct val="20000"/>
                </a:spcBef>
              </a:pPr>
              <a:r>
                <a:rPr lang="cs-CZ" sz="2800" smtClean="0">
                  <a:solidFill>
                    <a:schemeClr val="tx1">
                      <a:alpha val="99000"/>
                    </a:schemeClr>
                  </a:solidFill>
                  <a:latin typeface="Segoe UI Light" panose="020B0502040204020203" pitchFamily="34" charset="0"/>
                  <a:ea typeface="Segoe UI" pitchFamily="34" charset="0"/>
                  <a:cs typeface="Segoe UI Light" panose="020B0502040204020203" pitchFamily="34" charset="0"/>
                </a:rPr>
                <a:t>Zap &amp; vyp</a:t>
              </a:r>
              <a:endParaRPr lang="en-US" sz="2800" dirty="0">
                <a:solidFill>
                  <a:schemeClr val="tx1">
                    <a:alpha val="99000"/>
                  </a:schemeClr>
                </a:solidFill>
                <a:latin typeface="Segoe UI Light" panose="020B0502040204020203" pitchFamily="34" charset="0"/>
                <a:ea typeface="Segoe UI" pitchFamily="34" charset="0"/>
                <a:cs typeface="Segoe UI Light" panose="020B0502040204020203" pitchFamily="34" charset="0"/>
              </a:endParaRPr>
            </a:p>
          </p:txBody>
        </p:sp>
        <p:sp>
          <p:nvSpPr>
            <p:cNvPr id="16" name="Rectangle 15"/>
            <p:cNvSpPr/>
            <p:nvPr/>
          </p:nvSpPr>
          <p:spPr>
            <a:xfrm>
              <a:off x="342905" y="1692315"/>
              <a:ext cx="3613706" cy="369332"/>
            </a:xfrm>
            <a:prstGeom prst="rect">
              <a:avLst/>
            </a:prstGeom>
            <a:ln>
              <a:noFill/>
            </a:ln>
          </p:spPr>
          <p:txBody>
            <a:bodyPr wrap="square" lIns="0" tIns="0" rIns="0" bIns="0">
              <a:spAutoFit/>
            </a:bodyPr>
            <a:lstStyle/>
            <a:p>
              <a:pPr marL="0" lvl="1" defTabSz="1218836" fontAlgn="base">
                <a:spcAft>
                  <a:spcPct val="0"/>
                </a:spcAft>
              </a:pPr>
              <a:r>
                <a:rPr lang="cs-CZ" sz="1200" smtClean="0">
                  <a:solidFill>
                    <a:schemeClr val="bg1">
                      <a:alpha val="99000"/>
                    </a:schemeClr>
                  </a:solidFill>
                  <a:latin typeface="Segoe UI Light" panose="020B0502040204020203" pitchFamily="34" charset="0"/>
                  <a:ea typeface="Kozuka Gothic Pro R" pitchFamily="34" charset="-128"/>
                  <a:cs typeface="Segoe UI Light" panose="020B0502040204020203" pitchFamily="34" charset="0"/>
                </a:rPr>
                <a:t>Například dávkové zpracování</a:t>
              </a:r>
              <a:endParaRPr lang="en-US" sz="1200" dirty="0">
                <a:solidFill>
                  <a:schemeClr val="bg1">
                    <a:alpha val="99000"/>
                  </a:schemeClr>
                </a:solidFill>
                <a:latin typeface="Segoe UI Light" panose="020B0502040204020203" pitchFamily="34" charset="0"/>
                <a:ea typeface="Kozuka Gothic Pro R" pitchFamily="34" charset="-128"/>
                <a:cs typeface="Segoe UI Light" panose="020B0502040204020203" pitchFamily="34" charset="0"/>
              </a:endParaRPr>
            </a:p>
            <a:p>
              <a:pPr marL="0" lvl="1" defTabSz="1218836" fontAlgn="base">
                <a:spcAft>
                  <a:spcPct val="0"/>
                </a:spcAft>
              </a:pPr>
              <a:r>
                <a:rPr lang="cs-CZ" sz="1200" smtClean="0">
                  <a:solidFill>
                    <a:schemeClr val="bg1">
                      <a:alpha val="99000"/>
                    </a:schemeClr>
                  </a:solidFill>
                  <a:latin typeface="Segoe UI Light" panose="020B0502040204020203" pitchFamily="34" charset="0"/>
                  <a:ea typeface="Kozuka Gothic Pro R" pitchFamily="34" charset="-128"/>
                  <a:cs typeface="Segoe UI Light" panose="020B0502040204020203" pitchFamily="34" charset="0"/>
                </a:rPr>
                <a:t>Nadbytečná kapacita je nevyužitá</a:t>
              </a:r>
              <a:endParaRPr lang="en-US" sz="1200" dirty="0">
                <a:solidFill>
                  <a:schemeClr val="bg1">
                    <a:alpha val="99000"/>
                  </a:schemeClr>
                </a:solidFill>
                <a:latin typeface="Segoe UI Light" panose="020B0502040204020203" pitchFamily="34" charset="0"/>
                <a:ea typeface="Kozuka Gothic Pro R" pitchFamily="34" charset="-128"/>
                <a:cs typeface="Segoe UI Light" panose="020B0502040204020203" pitchFamily="34" charset="0"/>
              </a:endParaRPr>
            </a:p>
          </p:txBody>
        </p:sp>
      </p:grpSp>
      <p:grpSp>
        <p:nvGrpSpPr>
          <p:cNvPr id="59" name="Group 58"/>
          <p:cNvGrpSpPr/>
          <p:nvPr/>
        </p:nvGrpSpPr>
        <p:grpSpPr>
          <a:xfrm>
            <a:off x="4274339" y="3571750"/>
            <a:ext cx="3821938" cy="883680"/>
            <a:chOff x="342905" y="3877806"/>
            <a:chExt cx="3821938" cy="883680"/>
          </a:xfrm>
        </p:grpSpPr>
        <p:sp>
          <p:nvSpPr>
            <p:cNvPr id="22" name="TextBox 21"/>
            <p:cNvSpPr txBox="1"/>
            <p:nvPr/>
          </p:nvSpPr>
          <p:spPr>
            <a:xfrm>
              <a:off x="342905" y="3877806"/>
              <a:ext cx="3821938" cy="480127"/>
            </a:xfrm>
            <a:prstGeom prst="rect">
              <a:avLst/>
            </a:prstGeom>
            <a:noFill/>
            <a:ln>
              <a:noFill/>
            </a:ln>
          </p:spPr>
          <p:txBody>
            <a:bodyPr wrap="square" lIns="0" tIns="45718" rIns="0" bIns="45718" rtlCol="0">
              <a:spAutoFit/>
            </a:bodyPr>
            <a:lstStyle/>
            <a:p>
              <a:pPr>
                <a:lnSpc>
                  <a:spcPct val="90000"/>
                </a:lnSpc>
                <a:spcBef>
                  <a:spcPct val="20000"/>
                </a:spcBef>
              </a:pPr>
              <a:r>
                <a:rPr lang="cs-CZ" sz="2800" smtClean="0">
                  <a:latin typeface="Segoe UI Light" panose="020B0502040204020203" pitchFamily="34" charset="0"/>
                  <a:ea typeface="Segoe UI" pitchFamily="34" charset="0"/>
                  <a:cs typeface="Segoe UI Light" panose="020B0502040204020203" pitchFamily="34" charset="0"/>
                </a:rPr>
                <a:t>Nečekaná zátěž</a:t>
              </a:r>
              <a:endParaRPr lang="en-US" sz="2800" dirty="0">
                <a:latin typeface="Segoe UI Light" panose="020B0502040204020203" pitchFamily="34" charset="0"/>
                <a:ea typeface="Segoe UI" pitchFamily="34" charset="0"/>
                <a:cs typeface="Segoe UI Light" panose="020B0502040204020203" pitchFamily="34" charset="0"/>
              </a:endParaRPr>
            </a:p>
          </p:txBody>
        </p:sp>
        <p:sp>
          <p:nvSpPr>
            <p:cNvPr id="24" name="Rectangle 23"/>
            <p:cNvSpPr/>
            <p:nvPr/>
          </p:nvSpPr>
          <p:spPr>
            <a:xfrm>
              <a:off x="342905" y="4392154"/>
              <a:ext cx="3045807" cy="369332"/>
            </a:xfrm>
            <a:prstGeom prst="rect">
              <a:avLst/>
            </a:prstGeom>
            <a:ln>
              <a:noFill/>
            </a:ln>
          </p:spPr>
          <p:txBody>
            <a:bodyPr wrap="square" lIns="0" tIns="0" rIns="0" bIns="0">
              <a:spAutoFit/>
            </a:bodyPr>
            <a:lstStyle/>
            <a:p>
              <a:pPr marL="0" lvl="1" defTabSz="1218836" fontAlgn="base">
                <a:spcAft>
                  <a:spcPct val="0"/>
                </a:spcAft>
              </a:pPr>
              <a:r>
                <a:rPr lang="cs-CZ" sz="1200" smtClean="0">
                  <a:solidFill>
                    <a:schemeClr val="bg1"/>
                  </a:solidFill>
                  <a:latin typeface="Segoe UI Light" panose="020B0502040204020203" pitchFamily="34" charset="0"/>
                  <a:ea typeface="Kozuka Gothic Pro R" pitchFamily="34" charset="-128"/>
                  <a:cs typeface="Segoe UI Light" panose="020B0502040204020203" pitchFamily="34" charset="0"/>
                </a:rPr>
                <a:t>Náhlé zvýšení zátěže ovlivňuje výkon</a:t>
              </a:r>
              <a:r>
                <a:rPr lang="en-US" sz="1200" smtClean="0">
                  <a:solidFill>
                    <a:schemeClr val="bg1"/>
                  </a:solidFill>
                  <a:latin typeface="Segoe UI Light" panose="020B0502040204020203" pitchFamily="34" charset="0"/>
                  <a:ea typeface="Kozuka Gothic Pro R" pitchFamily="34" charset="-128"/>
                  <a:cs typeface="Segoe UI Light" panose="020B0502040204020203" pitchFamily="34" charset="0"/>
                </a:rPr>
                <a:t> </a:t>
              </a:r>
              <a:endParaRPr lang="en-US" sz="1200" dirty="0">
                <a:solidFill>
                  <a:schemeClr val="bg1"/>
                </a:solidFill>
                <a:latin typeface="Segoe UI Light" panose="020B0502040204020203" pitchFamily="34" charset="0"/>
                <a:ea typeface="Kozuka Gothic Pro R" pitchFamily="34" charset="-128"/>
                <a:cs typeface="Segoe UI Light" panose="020B0502040204020203" pitchFamily="34" charset="0"/>
              </a:endParaRPr>
            </a:p>
            <a:p>
              <a:pPr marL="0" lvl="1" defTabSz="1218836" fontAlgn="base">
                <a:spcAft>
                  <a:spcPct val="0"/>
                </a:spcAft>
              </a:pPr>
              <a:r>
                <a:rPr lang="cs-CZ" sz="1200" smtClean="0">
                  <a:solidFill>
                    <a:schemeClr val="bg1"/>
                  </a:solidFill>
                  <a:latin typeface="Segoe UI Light" panose="020B0502040204020203" pitchFamily="34" charset="0"/>
                  <a:ea typeface="Kozuka Gothic Pro R" pitchFamily="34" charset="-128"/>
                  <a:cs typeface="Segoe UI Light" panose="020B0502040204020203" pitchFamily="34" charset="0"/>
                </a:rPr>
                <a:t>Nevyplatí se pořizovat nadbytečnou kapacitu</a:t>
              </a:r>
              <a:endParaRPr lang="en-US" sz="1200" dirty="0">
                <a:solidFill>
                  <a:schemeClr val="bg1"/>
                </a:solidFill>
                <a:latin typeface="Segoe UI Light" panose="020B0502040204020203" pitchFamily="34" charset="0"/>
                <a:ea typeface="Kozuka Gothic Pro R" pitchFamily="34" charset="-128"/>
                <a:cs typeface="Segoe UI Light" panose="020B0502040204020203" pitchFamily="34" charset="0"/>
              </a:endParaRPr>
            </a:p>
          </p:txBody>
        </p:sp>
      </p:grpSp>
      <p:cxnSp>
        <p:nvCxnSpPr>
          <p:cNvPr id="18" name="Straight Arrow Connector 17"/>
          <p:cNvCxnSpPr/>
          <p:nvPr/>
        </p:nvCxnSpPr>
        <p:spPr bwMode="auto">
          <a:xfrm flipH="1" flipV="1">
            <a:off x="760527" y="3729791"/>
            <a:ext cx="4" cy="897446"/>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bwMode="auto">
          <a:xfrm>
            <a:off x="760527" y="4616446"/>
            <a:ext cx="3152991" cy="935"/>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20" name="Rectangle 19"/>
          <p:cNvSpPr/>
          <p:nvPr/>
        </p:nvSpPr>
        <p:spPr>
          <a:xfrm rot="16200000">
            <a:off x="30866" y="4117085"/>
            <a:ext cx="1019525"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chemeClr val="bg1"/>
                </a:solidFill>
              </a:rPr>
              <a:t>Compute </a:t>
            </a:r>
          </a:p>
        </p:txBody>
      </p:sp>
      <p:grpSp>
        <p:nvGrpSpPr>
          <p:cNvPr id="25" name="Group 24"/>
          <p:cNvGrpSpPr/>
          <p:nvPr/>
        </p:nvGrpSpPr>
        <p:grpSpPr>
          <a:xfrm>
            <a:off x="754580" y="3833714"/>
            <a:ext cx="3152246" cy="492377"/>
            <a:chOff x="5520892" y="5257417"/>
            <a:chExt cx="3307216" cy="721360"/>
          </a:xfrm>
        </p:grpSpPr>
        <p:cxnSp>
          <p:nvCxnSpPr>
            <p:cNvPr id="26" name="Straight Arrow Connector 25"/>
            <p:cNvCxnSpPr/>
            <p:nvPr/>
          </p:nvCxnSpPr>
          <p:spPr bwMode="auto">
            <a:xfrm>
              <a:off x="7600265" y="5975286"/>
              <a:ext cx="1227843" cy="2508"/>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27" name="Straight Connector 26"/>
            <p:cNvCxnSpPr>
              <a:endCxn id="28" idx="0"/>
            </p:cNvCxnSpPr>
            <p:nvPr/>
          </p:nvCxnSpPr>
          <p:spPr bwMode="auto">
            <a:xfrm>
              <a:off x="5520892" y="5967876"/>
              <a:ext cx="1168667" cy="0"/>
            </a:xfrm>
            <a:prstGeom prst="line">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28" name="Freeform 27"/>
            <p:cNvSpPr/>
            <p:nvPr/>
          </p:nvSpPr>
          <p:spPr>
            <a:xfrm>
              <a:off x="6689558" y="5257417"/>
              <a:ext cx="899962"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chemeClr val="bg1"/>
                </a:solidFill>
              </a:endParaRPr>
            </a:p>
          </p:txBody>
        </p:sp>
      </p:grpSp>
      <p:grpSp>
        <p:nvGrpSpPr>
          <p:cNvPr id="58" name="Group 57"/>
          <p:cNvGrpSpPr/>
          <p:nvPr/>
        </p:nvGrpSpPr>
        <p:grpSpPr>
          <a:xfrm>
            <a:off x="4274340" y="2151243"/>
            <a:ext cx="3119051" cy="836205"/>
            <a:chOff x="342905" y="2485579"/>
            <a:chExt cx="3119051" cy="836205"/>
          </a:xfrm>
        </p:grpSpPr>
        <p:sp>
          <p:nvSpPr>
            <p:cNvPr id="35" name="TextBox 34"/>
            <p:cNvSpPr txBox="1"/>
            <p:nvPr/>
          </p:nvSpPr>
          <p:spPr>
            <a:xfrm>
              <a:off x="342905" y="2485579"/>
              <a:ext cx="3119051" cy="480127"/>
            </a:xfrm>
            <a:prstGeom prst="rect">
              <a:avLst/>
            </a:prstGeom>
            <a:noFill/>
            <a:ln>
              <a:noFill/>
            </a:ln>
          </p:spPr>
          <p:txBody>
            <a:bodyPr wrap="square" lIns="0" tIns="45718" rIns="0" bIns="45718" rtlCol="0">
              <a:spAutoFit/>
            </a:bodyPr>
            <a:lstStyle/>
            <a:p>
              <a:pPr>
                <a:lnSpc>
                  <a:spcPct val="90000"/>
                </a:lnSpc>
                <a:spcBef>
                  <a:spcPct val="20000"/>
                </a:spcBef>
              </a:pPr>
              <a:r>
                <a:rPr lang="cs-CZ" sz="2800" smtClean="0">
                  <a:latin typeface="Segoe UI Light" panose="020B0502040204020203" pitchFamily="34" charset="0"/>
                  <a:ea typeface="Segoe UI" pitchFamily="34" charset="0"/>
                  <a:cs typeface="Segoe UI Light" panose="020B0502040204020203" pitchFamily="34" charset="0"/>
                </a:rPr>
                <a:t>Rychlý růst</a:t>
              </a:r>
              <a:endParaRPr lang="en-US" sz="2800" dirty="0">
                <a:latin typeface="Segoe UI Light" panose="020B0502040204020203" pitchFamily="34" charset="0"/>
                <a:ea typeface="Segoe UI" pitchFamily="34" charset="0"/>
                <a:cs typeface="Segoe UI Light" panose="020B0502040204020203" pitchFamily="34" charset="0"/>
              </a:endParaRPr>
            </a:p>
          </p:txBody>
        </p:sp>
        <p:sp>
          <p:nvSpPr>
            <p:cNvPr id="36" name="Rectangle 35"/>
            <p:cNvSpPr/>
            <p:nvPr/>
          </p:nvSpPr>
          <p:spPr>
            <a:xfrm>
              <a:off x="342905" y="2952452"/>
              <a:ext cx="3119051" cy="369332"/>
            </a:xfrm>
            <a:prstGeom prst="rect">
              <a:avLst/>
            </a:prstGeom>
            <a:ln>
              <a:noFill/>
            </a:ln>
          </p:spPr>
          <p:txBody>
            <a:bodyPr wrap="square" lIns="0" tIns="0" rIns="0" bIns="0">
              <a:spAutoFit/>
            </a:bodyPr>
            <a:lstStyle/>
            <a:p>
              <a:pPr marL="0" lvl="1" defTabSz="1218836" fontAlgn="base">
                <a:spcAft>
                  <a:spcPct val="0"/>
                </a:spcAft>
              </a:pPr>
              <a:r>
                <a:rPr lang="cs-CZ" sz="1200" smtClean="0">
                  <a:solidFill>
                    <a:schemeClr val="bg1"/>
                  </a:solidFill>
                  <a:latin typeface="Segoe UI Light" panose="020B0502040204020203" pitchFamily="34" charset="0"/>
                  <a:ea typeface="Kozuka Gothic Pro R" pitchFamily="34" charset="-128"/>
                  <a:cs typeface="Segoe UI Light" panose="020B0502040204020203" pitchFamily="34" charset="0"/>
                </a:rPr>
                <a:t>Úspěšná služba potřebuje růst</a:t>
              </a:r>
              <a:r>
                <a:rPr lang="en-US" sz="1200" smtClean="0">
                  <a:solidFill>
                    <a:schemeClr val="bg1"/>
                  </a:solidFill>
                  <a:latin typeface="Segoe UI Light" panose="020B0502040204020203" pitchFamily="34" charset="0"/>
                  <a:ea typeface="Kozuka Gothic Pro R" pitchFamily="34" charset="-128"/>
                  <a:cs typeface="Segoe UI Light" panose="020B0502040204020203" pitchFamily="34" charset="0"/>
                </a:rPr>
                <a:t>  </a:t>
              </a:r>
              <a:endParaRPr lang="en-US" sz="1200" dirty="0">
                <a:solidFill>
                  <a:schemeClr val="bg1"/>
                </a:solidFill>
                <a:latin typeface="Segoe UI Light" panose="020B0502040204020203" pitchFamily="34" charset="0"/>
                <a:ea typeface="Kozuka Gothic Pro R" pitchFamily="34" charset="-128"/>
                <a:cs typeface="Segoe UI Light" panose="020B0502040204020203" pitchFamily="34" charset="0"/>
              </a:endParaRPr>
            </a:p>
            <a:p>
              <a:pPr marL="0" lvl="1" defTabSz="1218836" fontAlgn="base">
                <a:spcAft>
                  <a:spcPct val="0"/>
                </a:spcAft>
              </a:pPr>
              <a:r>
                <a:rPr lang="cs-CZ" sz="1200" smtClean="0">
                  <a:solidFill>
                    <a:schemeClr val="bg1"/>
                  </a:solidFill>
                  <a:latin typeface="Segoe UI Light" panose="020B0502040204020203" pitchFamily="34" charset="0"/>
                  <a:ea typeface="Kozuka Gothic Pro R" pitchFamily="34" charset="-128"/>
                  <a:cs typeface="Segoe UI Light" panose="020B0502040204020203" pitchFamily="34" charset="0"/>
                </a:rPr>
                <a:t>Udržet krok je výzva pro IT</a:t>
              </a:r>
              <a:r>
                <a:rPr lang="en-US" sz="1200" smtClean="0">
                  <a:solidFill>
                    <a:schemeClr val="bg1"/>
                  </a:solidFill>
                  <a:latin typeface="Segoe UI Light" panose="020B0502040204020203" pitchFamily="34" charset="0"/>
                  <a:ea typeface="Kozuka Gothic Pro R" pitchFamily="34" charset="-128"/>
                  <a:cs typeface="Segoe UI Light" panose="020B0502040204020203" pitchFamily="34" charset="0"/>
                </a:rPr>
                <a:t> </a:t>
              </a:r>
              <a:endParaRPr lang="en-US" sz="1200" dirty="0">
                <a:solidFill>
                  <a:schemeClr val="bg1"/>
                </a:solidFill>
                <a:latin typeface="Segoe UI Light" panose="020B0502040204020203" pitchFamily="34" charset="0"/>
                <a:ea typeface="Kozuka Gothic Pro R" pitchFamily="34" charset="-128"/>
                <a:cs typeface="Segoe UI Light" panose="020B0502040204020203" pitchFamily="34" charset="0"/>
              </a:endParaRPr>
            </a:p>
          </p:txBody>
        </p:sp>
      </p:grpSp>
      <p:cxnSp>
        <p:nvCxnSpPr>
          <p:cNvPr id="30" name="Straight Arrow Connector 29"/>
          <p:cNvCxnSpPr/>
          <p:nvPr/>
        </p:nvCxnSpPr>
        <p:spPr bwMode="auto">
          <a:xfrm flipH="1" flipV="1">
            <a:off x="751101" y="2274235"/>
            <a:ext cx="3478" cy="930519"/>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bwMode="auto">
          <a:xfrm>
            <a:off x="754580" y="3191068"/>
            <a:ext cx="3152991" cy="935"/>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33" name="Rectangle 32"/>
          <p:cNvSpPr/>
          <p:nvPr/>
        </p:nvSpPr>
        <p:spPr>
          <a:xfrm rot="16200000">
            <a:off x="23728" y="2712933"/>
            <a:ext cx="1014949"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chemeClr val="bg1"/>
                </a:solidFill>
              </a:rPr>
              <a:t>Compute </a:t>
            </a:r>
          </a:p>
        </p:txBody>
      </p:sp>
      <p:sp>
        <p:nvSpPr>
          <p:cNvPr id="37" name="Freeform 36"/>
          <p:cNvSpPr/>
          <p:nvPr/>
        </p:nvSpPr>
        <p:spPr>
          <a:xfrm>
            <a:off x="745261" y="2327740"/>
            <a:ext cx="3085702" cy="860645"/>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ln w="25400">
            <a:solidFill>
              <a:schemeClr val="bg1"/>
            </a:solidFill>
            <a:headEnd type="none" w="med" len="med"/>
            <a:tailEnd type="triangle"/>
          </a:ln>
          <a:effectLst/>
        </p:spPr>
        <p:txBody>
          <a:bodyPr lIns="91436" tIns="45718" rIns="91436" bIns="45718" rtlCol="0" anchor="ctr"/>
          <a:lstStyle/>
          <a:p>
            <a:pPr algn="ctr"/>
            <a:endParaRPr lang="en-US" dirty="0">
              <a:solidFill>
                <a:schemeClr val="bg1"/>
              </a:solidFill>
            </a:endParaRPr>
          </a:p>
        </p:txBody>
      </p:sp>
      <p:grpSp>
        <p:nvGrpSpPr>
          <p:cNvPr id="60" name="Group 59"/>
          <p:cNvGrpSpPr/>
          <p:nvPr/>
        </p:nvGrpSpPr>
        <p:grpSpPr>
          <a:xfrm>
            <a:off x="4274340" y="5047623"/>
            <a:ext cx="3941859" cy="842056"/>
            <a:chOff x="342905" y="5150364"/>
            <a:chExt cx="3941859" cy="842056"/>
          </a:xfrm>
        </p:grpSpPr>
        <p:sp>
          <p:nvSpPr>
            <p:cNvPr id="44" name="TextBox 43"/>
            <p:cNvSpPr txBox="1"/>
            <p:nvPr/>
          </p:nvSpPr>
          <p:spPr>
            <a:xfrm>
              <a:off x="342905" y="5150364"/>
              <a:ext cx="3941859" cy="480127"/>
            </a:xfrm>
            <a:prstGeom prst="rect">
              <a:avLst/>
            </a:prstGeom>
            <a:noFill/>
            <a:ln>
              <a:noFill/>
            </a:ln>
          </p:spPr>
          <p:txBody>
            <a:bodyPr wrap="square" lIns="0" tIns="45718" rIns="0" bIns="45718" rtlCol="0">
              <a:spAutoFit/>
            </a:bodyPr>
            <a:lstStyle/>
            <a:p>
              <a:pPr>
                <a:lnSpc>
                  <a:spcPct val="90000"/>
                </a:lnSpc>
                <a:spcBef>
                  <a:spcPct val="20000"/>
                </a:spcBef>
              </a:pPr>
              <a:r>
                <a:rPr lang="cs-CZ" sz="2800" smtClean="0">
                  <a:latin typeface="Segoe UI Light" panose="020B0502040204020203" pitchFamily="34" charset="0"/>
                  <a:ea typeface="Segoe UI" pitchFamily="34" charset="0"/>
                  <a:cs typeface="Segoe UI Light" panose="020B0502040204020203" pitchFamily="34" charset="0"/>
                </a:rPr>
                <a:t>Predikované špičky</a:t>
              </a:r>
              <a:endParaRPr lang="en-US" sz="2800" dirty="0">
                <a:latin typeface="Segoe UI Light" panose="020B0502040204020203" pitchFamily="34" charset="0"/>
                <a:ea typeface="Segoe UI" pitchFamily="34" charset="0"/>
                <a:cs typeface="Segoe UI Light" panose="020B0502040204020203" pitchFamily="34" charset="0"/>
              </a:endParaRPr>
            </a:p>
          </p:txBody>
        </p:sp>
        <p:sp>
          <p:nvSpPr>
            <p:cNvPr id="45" name="Rectangle 44"/>
            <p:cNvSpPr/>
            <p:nvPr/>
          </p:nvSpPr>
          <p:spPr>
            <a:xfrm>
              <a:off x="342905" y="5623088"/>
              <a:ext cx="3190656" cy="369332"/>
            </a:xfrm>
            <a:prstGeom prst="rect">
              <a:avLst/>
            </a:prstGeom>
            <a:ln>
              <a:noFill/>
            </a:ln>
          </p:spPr>
          <p:txBody>
            <a:bodyPr wrap="square" lIns="0" tIns="0" rIns="0" bIns="0">
              <a:spAutoFit/>
            </a:bodyPr>
            <a:lstStyle/>
            <a:p>
              <a:pPr marL="0" lvl="1" defTabSz="1218836" fontAlgn="base">
                <a:spcAft>
                  <a:spcPct val="0"/>
                </a:spcAft>
              </a:pPr>
              <a:r>
                <a:rPr lang="cs-CZ" sz="1200" smtClean="0">
                  <a:solidFill>
                    <a:schemeClr val="bg1"/>
                  </a:solidFill>
                  <a:latin typeface="Segoe UI Light" panose="020B0502040204020203" pitchFamily="34" charset="0"/>
                  <a:ea typeface="Kozuka Gothic Pro R" pitchFamily="34" charset="-128"/>
                  <a:cs typeface="Segoe UI Light" panose="020B0502040204020203" pitchFamily="34" charset="0"/>
                </a:rPr>
                <a:t>Periodické navyšování zátěže</a:t>
              </a:r>
              <a:endParaRPr lang="en-US" sz="1200" dirty="0">
                <a:solidFill>
                  <a:schemeClr val="bg1"/>
                </a:solidFill>
                <a:latin typeface="Segoe UI Light" panose="020B0502040204020203" pitchFamily="34" charset="0"/>
                <a:ea typeface="Kozuka Gothic Pro R" pitchFamily="34" charset="-128"/>
                <a:cs typeface="Segoe UI Light" panose="020B0502040204020203" pitchFamily="34" charset="0"/>
              </a:endParaRPr>
            </a:p>
            <a:p>
              <a:pPr marL="0" lvl="1" defTabSz="1218836" fontAlgn="base">
                <a:spcAft>
                  <a:spcPct val="0"/>
                </a:spcAft>
              </a:pPr>
              <a:r>
                <a:rPr lang="cs-CZ" sz="1200" smtClean="0">
                  <a:solidFill>
                    <a:schemeClr val="bg1"/>
                  </a:solidFill>
                  <a:latin typeface="Segoe UI Light" panose="020B0502040204020203" pitchFamily="34" charset="0"/>
                  <a:ea typeface="Kozuka Gothic Pro R" pitchFamily="34" charset="-128"/>
                  <a:cs typeface="Segoe UI Light" panose="020B0502040204020203" pitchFamily="34" charset="0"/>
                </a:rPr>
                <a:t>Nevyužitá IT kapacita</a:t>
              </a:r>
              <a:endParaRPr lang="en-US" sz="1200" dirty="0">
                <a:solidFill>
                  <a:schemeClr val="bg1"/>
                </a:solidFill>
                <a:latin typeface="Segoe UI Light" panose="020B0502040204020203" pitchFamily="34" charset="0"/>
                <a:ea typeface="Kozuka Gothic Pro R" pitchFamily="34" charset="-128"/>
                <a:cs typeface="Segoe UI Light" panose="020B0502040204020203" pitchFamily="34" charset="0"/>
              </a:endParaRPr>
            </a:p>
          </p:txBody>
        </p:sp>
      </p:grpSp>
      <p:cxnSp>
        <p:nvCxnSpPr>
          <p:cNvPr id="39" name="Straight Arrow Connector 38"/>
          <p:cNvCxnSpPr/>
          <p:nvPr/>
        </p:nvCxnSpPr>
        <p:spPr bwMode="auto">
          <a:xfrm flipV="1">
            <a:off x="775455" y="5199406"/>
            <a:ext cx="0" cy="897447"/>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bwMode="auto">
          <a:xfrm>
            <a:off x="760216" y="6084306"/>
            <a:ext cx="3152990" cy="935"/>
          </a:xfrm>
          <a:prstGeom prst="straightConnector1">
            <a:avLst/>
          </a:pr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41" name="Rectangle 40"/>
          <p:cNvSpPr/>
          <p:nvPr/>
        </p:nvSpPr>
        <p:spPr>
          <a:xfrm rot="16200000">
            <a:off x="43285" y="5375043"/>
            <a:ext cx="1024540" cy="233393"/>
          </a:xfrm>
          <a:prstGeom prst="rect">
            <a:avLst/>
          </a:prstGeom>
          <a:ln>
            <a:noFill/>
          </a:ln>
        </p:spPr>
        <p:txBody>
          <a:bodyPr wrap="square" lIns="91436" tIns="45718" rIns="91436" bIns="45718">
            <a:spAutoFit/>
          </a:bodyPr>
          <a:lstStyle/>
          <a:p>
            <a:pPr marL="304735" indent="-304735" algn="ctr" defTabSz="1218936" eaLnBrk="0" fontAlgn="base" hangingPunct="0">
              <a:lnSpc>
                <a:spcPts val="1066"/>
              </a:lnSpc>
              <a:spcBef>
                <a:spcPct val="20000"/>
              </a:spcBef>
              <a:spcAft>
                <a:spcPct val="0"/>
              </a:spcAft>
              <a:buClr>
                <a:srgbClr val="000000"/>
              </a:buClr>
            </a:pPr>
            <a:r>
              <a:rPr lang="en-US" sz="1200" dirty="0">
                <a:solidFill>
                  <a:schemeClr val="bg1"/>
                </a:solidFill>
              </a:rPr>
              <a:t>Compute </a:t>
            </a:r>
          </a:p>
        </p:txBody>
      </p:sp>
      <p:sp>
        <p:nvSpPr>
          <p:cNvPr id="48" name="Freeform 47"/>
          <p:cNvSpPr/>
          <p:nvPr/>
        </p:nvSpPr>
        <p:spPr>
          <a:xfrm>
            <a:off x="773362" y="5255755"/>
            <a:ext cx="2919644"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25400">
            <a:solidFill>
              <a:schemeClr val="bg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chemeClr val="bg1"/>
              </a:solidFill>
            </a:endParaRPr>
          </a:p>
        </p:txBody>
      </p:sp>
      <p:cxnSp>
        <p:nvCxnSpPr>
          <p:cNvPr id="49" name="Straight Connector 48"/>
          <p:cNvCxnSpPr/>
          <p:nvPr/>
        </p:nvCxnSpPr>
        <p:spPr bwMode="auto">
          <a:xfrm>
            <a:off x="799497" y="5630415"/>
            <a:ext cx="2963103" cy="24852"/>
          </a:xfrm>
          <a:prstGeom prst="line">
            <a:avLst/>
          </a:prstGeom>
          <a:ln w="19050">
            <a:solidFill>
              <a:schemeClr val="bg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cxnSp>
        <p:nvCxnSpPr>
          <p:cNvPr id="63" name="Straight Connector 62"/>
          <p:cNvCxnSpPr/>
          <p:nvPr/>
        </p:nvCxnSpPr>
        <p:spPr>
          <a:xfrm>
            <a:off x="1588" y="3398856"/>
            <a:ext cx="721147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588" y="4846656"/>
            <a:ext cx="721147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88" y="1970314"/>
            <a:ext cx="721147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51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960333" y="1532650"/>
            <a:ext cx="1866022" cy="639822"/>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098" fontAlgn="base">
              <a:spcAft>
                <a:spcPct val="0"/>
              </a:spcAft>
            </a:pPr>
            <a:r>
              <a:rPr lang="en-US" sz="1799" dirty="0">
                <a:solidFill>
                  <a:schemeClr val="bg1"/>
                </a:solidFill>
                <a:latin typeface="Segoe UI Light" panose="020B0502040204020203" pitchFamily="34" charset="0"/>
                <a:ea typeface="+mj-ea"/>
                <a:cs typeface="Segoe UI Light" panose="020B0502040204020203" pitchFamily="34" charset="0"/>
              </a:rPr>
              <a:t>On Premises</a:t>
            </a:r>
          </a:p>
        </p:txBody>
      </p:sp>
      <p:sp>
        <p:nvSpPr>
          <p:cNvPr id="63" name="TextBox 52"/>
          <p:cNvSpPr txBox="1"/>
          <p:nvPr/>
        </p:nvSpPr>
        <p:spPr>
          <a:xfrm>
            <a:off x="634868" y="2995311"/>
            <a:ext cx="400110" cy="2193870"/>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Zákazník spravuje všechno</a:t>
            </a:r>
            <a:endParaRPr lang="en-US" sz="1400" dirty="0">
              <a:solidFill>
                <a:schemeClr val="bg1"/>
              </a:solidFill>
              <a:latin typeface="Segoe UI" panose="020B0502040204020203" pitchFamily="34" charset="0"/>
              <a:ea typeface="+mj-ea"/>
              <a:cs typeface="Segoe UI" panose="020B0502040204020203" pitchFamily="34" charset="0"/>
            </a:endParaRPr>
          </a:p>
        </p:txBody>
      </p:sp>
      <p:sp>
        <p:nvSpPr>
          <p:cNvPr id="64" name="Rectangle 63"/>
          <p:cNvSpPr/>
          <p:nvPr/>
        </p:nvSpPr>
        <p:spPr>
          <a:xfrm>
            <a:off x="3734398" y="1526622"/>
            <a:ext cx="2592732" cy="639822"/>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098" fontAlgn="base">
              <a:spcAft>
                <a:spcPct val="0"/>
              </a:spcAft>
            </a:pPr>
            <a:r>
              <a:rPr lang="en-US" sz="1799" smtClean="0">
                <a:solidFill>
                  <a:schemeClr val="bg1"/>
                </a:solidFill>
                <a:latin typeface="Segoe UI Light" panose="020B0502040204020203" pitchFamily="34" charset="0"/>
                <a:ea typeface="+mj-ea"/>
                <a:cs typeface="Segoe UI Light" panose="020B0502040204020203" pitchFamily="34" charset="0"/>
              </a:rPr>
              <a:t>Infrastructure</a:t>
            </a:r>
          </a:p>
          <a:p>
            <a:pPr marL="0" lvl="1" defTabSz="1218098" fontAlgn="base">
              <a:spcAft>
                <a:spcPct val="0"/>
              </a:spcAft>
            </a:pPr>
            <a:r>
              <a:rPr lang="en-US" sz="1600" smtClean="0">
                <a:solidFill>
                  <a:schemeClr val="bg1"/>
                </a:solidFill>
                <a:latin typeface="Segoe UI Light" panose="020B0502040204020203" pitchFamily="34" charset="0"/>
                <a:ea typeface="+mj-ea"/>
                <a:cs typeface="Segoe UI Light" panose="020B0502040204020203" pitchFamily="34" charset="0"/>
              </a:rPr>
              <a:t>as a Service</a:t>
            </a:r>
            <a:endParaRPr lang="en-US" sz="1600" dirty="0">
              <a:solidFill>
                <a:schemeClr val="bg1"/>
              </a:solidFill>
              <a:latin typeface="Segoe UI Light" panose="020B0502040204020203" pitchFamily="34" charset="0"/>
              <a:ea typeface="+mj-ea"/>
              <a:cs typeface="Segoe UI Light" panose="020B0502040204020203" pitchFamily="34" charset="0"/>
            </a:endParaRPr>
          </a:p>
        </p:txBody>
      </p:sp>
      <p:sp>
        <p:nvSpPr>
          <p:cNvPr id="65" name="Rectangle 64"/>
          <p:cNvSpPr/>
          <p:nvPr/>
        </p:nvSpPr>
        <p:spPr>
          <a:xfrm>
            <a:off x="3884673" y="5342996"/>
            <a:ext cx="1637582"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Storage</a:t>
            </a:r>
          </a:p>
        </p:txBody>
      </p:sp>
      <p:sp>
        <p:nvSpPr>
          <p:cNvPr id="66" name="Rectangle 65"/>
          <p:cNvSpPr/>
          <p:nvPr/>
        </p:nvSpPr>
        <p:spPr>
          <a:xfrm>
            <a:off x="3884673" y="4888360"/>
            <a:ext cx="1637582"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Servers</a:t>
            </a:r>
          </a:p>
        </p:txBody>
      </p:sp>
      <p:sp>
        <p:nvSpPr>
          <p:cNvPr id="67" name="Rectangle 66"/>
          <p:cNvSpPr/>
          <p:nvPr/>
        </p:nvSpPr>
        <p:spPr>
          <a:xfrm>
            <a:off x="3884673" y="5797630"/>
            <a:ext cx="1637582"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Networking</a:t>
            </a:r>
          </a:p>
        </p:txBody>
      </p:sp>
      <p:sp>
        <p:nvSpPr>
          <p:cNvPr id="68" name="Rectangle 67"/>
          <p:cNvSpPr/>
          <p:nvPr/>
        </p:nvSpPr>
        <p:spPr>
          <a:xfrm>
            <a:off x="3884673" y="3979088"/>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O/S</a:t>
            </a:r>
          </a:p>
        </p:txBody>
      </p:sp>
      <p:sp>
        <p:nvSpPr>
          <p:cNvPr id="69" name="Rectangle 68"/>
          <p:cNvSpPr/>
          <p:nvPr/>
        </p:nvSpPr>
        <p:spPr>
          <a:xfrm>
            <a:off x="3884673" y="3524451"/>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Middleware</a:t>
            </a:r>
          </a:p>
        </p:txBody>
      </p:sp>
      <p:sp>
        <p:nvSpPr>
          <p:cNvPr id="70" name="Rectangle 69"/>
          <p:cNvSpPr/>
          <p:nvPr/>
        </p:nvSpPr>
        <p:spPr>
          <a:xfrm>
            <a:off x="3884673" y="4433724"/>
            <a:ext cx="1637582"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Virtualization</a:t>
            </a:r>
          </a:p>
        </p:txBody>
      </p:sp>
      <p:sp>
        <p:nvSpPr>
          <p:cNvPr id="71" name="Rectangle 70"/>
          <p:cNvSpPr/>
          <p:nvPr/>
        </p:nvSpPr>
        <p:spPr>
          <a:xfrm>
            <a:off x="3884673" y="2615180"/>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Data</a:t>
            </a:r>
          </a:p>
        </p:txBody>
      </p:sp>
      <p:sp>
        <p:nvSpPr>
          <p:cNvPr id="72" name="Rectangle 71"/>
          <p:cNvSpPr/>
          <p:nvPr/>
        </p:nvSpPr>
        <p:spPr>
          <a:xfrm>
            <a:off x="3884673" y="2160544"/>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Applications</a:t>
            </a:r>
          </a:p>
        </p:txBody>
      </p:sp>
      <p:sp>
        <p:nvSpPr>
          <p:cNvPr id="73" name="Rectangle 72"/>
          <p:cNvSpPr/>
          <p:nvPr/>
        </p:nvSpPr>
        <p:spPr>
          <a:xfrm>
            <a:off x="3884673" y="3069816"/>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Runtime</a:t>
            </a:r>
          </a:p>
        </p:txBody>
      </p:sp>
      <p:sp>
        <p:nvSpPr>
          <p:cNvPr id="74" name="Left Brace 73"/>
          <p:cNvSpPr/>
          <p:nvPr/>
        </p:nvSpPr>
        <p:spPr>
          <a:xfrm flipH="1">
            <a:off x="5531483" y="4392631"/>
            <a:ext cx="228508" cy="1763291"/>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198"/>
            <a:endParaRPr lang="en-US" sz="1799" dirty="0">
              <a:solidFill>
                <a:schemeClr val="bg1"/>
              </a:solidFill>
              <a:ea typeface="Segoe UI" pitchFamily="34" charset="0"/>
              <a:cs typeface="Segoe UI" pitchFamily="34" charset="0"/>
            </a:endParaRPr>
          </a:p>
        </p:txBody>
      </p:sp>
      <p:sp>
        <p:nvSpPr>
          <p:cNvPr id="75" name="TextBox 56"/>
          <p:cNvSpPr txBox="1"/>
          <p:nvPr/>
        </p:nvSpPr>
        <p:spPr>
          <a:xfrm rot="10800000" flipH="1">
            <a:off x="5673858" y="4315413"/>
            <a:ext cx="615553" cy="2040880"/>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Azure spravuje hardware</a:t>
            </a:r>
          </a:p>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a virtualizaci</a:t>
            </a:r>
            <a:endParaRPr lang="en-US" sz="1400" dirty="0">
              <a:solidFill>
                <a:schemeClr val="bg1"/>
              </a:solidFill>
              <a:latin typeface="Segoe UI" panose="020B0502040204020203" pitchFamily="34" charset="0"/>
              <a:ea typeface="+mj-ea"/>
              <a:cs typeface="Segoe UI" panose="020B0502040204020203" pitchFamily="34" charset="0"/>
            </a:endParaRPr>
          </a:p>
        </p:txBody>
      </p:sp>
      <p:sp>
        <p:nvSpPr>
          <p:cNvPr id="76" name="Left Brace 75"/>
          <p:cNvSpPr/>
          <p:nvPr/>
        </p:nvSpPr>
        <p:spPr>
          <a:xfrm>
            <a:off x="3698628" y="2160543"/>
            <a:ext cx="133296" cy="2199387"/>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198"/>
            <a:endParaRPr lang="en-US" sz="1799" dirty="0">
              <a:solidFill>
                <a:schemeClr val="bg1"/>
              </a:solidFill>
              <a:ea typeface="Segoe UI" pitchFamily="34" charset="0"/>
              <a:cs typeface="Segoe UI" pitchFamily="34" charset="0"/>
            </a:endParaRPr>
          </a:p>
        </p:txBody>
      </p:sp>
      <p:sp>
        <p:nvSpPr>
          <p:cNvPr id="77" name="TextBox 58"/>
          <p:cNvSpPr txBox="1"/>
          <p:nvPr/>
        </p:nvSpPr>
        <p:spPr>
          <a:xfrm>
            <a:off x="3088803" y="2139551"/>
            <a:ext cx="615553" cy="2213106"/>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Zákazník spravuje OS, data</a:t>
            </a:r>
          </a:p>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i aplikaci</a:t>
            </a:r>
            <a:endParaRPr lang="en-US" sz="1400" dirty="0">
              <a:solidFill>
                <a:schemeClr val="bg1"/>
              </a:solidFill>
              <a:latin typeface="Segoe UI" panose="020B0502040204020203" pitchFamily="34" charset="0"/>
              <a:ea typeface="+mj-ea"/>
              <a:cs typeface="Segoe UI" panose="020B0502040204020203" pitchFamily="34" charset="0"/>
            </a:endParaRPr>
          </a:p>
        </p:txBody>
      </p:sp>
      <p:sp>
        <p:nvSpPr>
          <p:cNvPr id="78" name="Rectangle 77"/>
          <p:cNvSpPr/>
          <p:nvPr/>
        </p:nvSpPr>
        <p:spPr>
          <a:xfrm>
            <a:off x="6320673" y="1511356"/>
            <a:ext cx="2575027" cy="639822"/>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098" fontAlgn="base">
              <a:spcAft>
                <a:spcPct val="0"/>
              </a:spcAft>
            </a:pPr>
            <a:r>
              <a:rPr lang="en-US" sz="1799" dirty="0">
                <a:solidFill>
                  <a:schemeClr val="bg1"/>
                </a:solidFill>
                <a:latin typeface="Segoe UI Light" panose="020B0502040204020203" pitchFamily="34" charset="0"/>
                <a:ea typeface="+mj-ea"/>
                <a:cs typeface="Segoe UI Light" panose="020B0502040204020203" pitchFamily="34" charset="0"/>
              </a:rPr>
              <a:t>Platform </a:t>
            </a:r>
          </a:p>
          <a:p>
            <a:pPr marL="0" lvl="1" defTabSz="1218098" fontAlgn="base">
              <a:spcAft>
                <a:spcPct val="0"/>
              </a:spcAft>
            </a:pPr>
            <a:r>
              <a:rPr lang="en-US" sz="1600" smtClean="0">
                <a:solidFill>
                  <a:schemeClr val="bg1"/>
                </a:solidFill>
                <a:latin typeface="Segoe UI Light" panose="020B0502040204020203" pitchFamily="34" charset="0"/>
                <a:ea typeface="+mj-ea"/>
                <a:cs typeface="Segoe UI Light" panose="020B0502040204020203" pitchFamily="34" charset="0"/>
              </a:rPr>
              <a:t>as </a:t>
            </a:r>
            <a:r>
              <a:rPr lang="en-US" sz="1600">
                <a:solidFill>
                  <a:schemeClr val="bg1"/>
                </a:solidFill>
                <a:latin typeface="Segoe UI Light" panose="020B0502040204020203" pitchFamily="34" charset="0"/>
                <a:ea typeface="+mj-ea"/>
                <a:cs typeface="Segoe UI Light" panose="020B0502040204020203" pitchFamily="34" charset="0"/>
              </a:rPr>
              <a:t>a </a:t>
            </a:r>
            <a:r>
              <a:rPr lang="en-US" sz="1600" smtClean="0">
                <a:solidFill>
                  <a:schemeClr val="bg1"/>
                </a:solidFill>
                <a:latin typeface="Segoe UI Light" panose="020B0502040204020203" pitchFamily="34" charset="0"/>
                <a:ea typeface="+mj-ea"/>
                <a:cs typeface="Segoe UI Light" panose="020B0502040204020203" pitchFamily="34" charset="0"/>
              </a:rPr>
              <a:t>Service</a:t>
            </a:r>
            <a:endParaRPr lang="en-US" sz="1600" dirty="0">
              <a:solidFill>
                <a:schemeClr val="bg1"/>
              </a:solidFill>
              <a:latin typeface="Segoe UI Light" panose="020B0502040204020203" pitchFamily="34" charset="0"/>
              <a:ea typeface="+mj-ea"/>
              <a:cs typeface="Segoe UI Light" panose="020B0502040204020203" pitchFamily="34" charset="0"/>
            </a:endParaRPr>
          </a:p>
        </p:txBody>
      </p:sp>
      <p:sp>
        <p:nvSpPr>
          <p:cNvPr id="79" name="Left Brace 78"/>
          <p:cNvSpPr/>
          <p:nvPr/>
        </p:nvSpPr>
        <p:spPr>
          <a:xfrm flipH="1">
            <a:off x="8078576" y="3065051"/>
            <a:ext cx="209495" cy="3121692"/>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198"/>
            <a:endParaRPr lang="en-US" sz="1799" dirty="0">
              <a:solidFill>
                <a:schemeClr val="bg1"/>
              </a:solidFill>
              <a:ea typeface="Segoe UI" pitchFamily="34" charset="0"/>
              <a:cs typeface="Segoe UI" pitchFamily="34" charset="0"/>
            </a:endParaRPr>
          </a:p>
        </p:txBody>
      </p:sp>
      <p:sp>
        <p:nvSpPr>
          <p:cNvPr id="80" name="TextBox 54"/>
          <p:cNvSpPr txBox="1"/>
          <p:nvPr/>
        </p:nvSpPr>
        <p:spPr>
          <a:xfrm rot="10800000" flipH="1">
            <a:off x="8315158" y="3268111"/>
            <a:ext cx="400110" cy="274998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Azure spravuje i běhové prostředí</a:t>
            </a:r>
            <a:endParaRPr lang="en-US" sz="1400" dirty="0">
              <a:solidFill>
                <a:schemeClr val="bg1"/>
              </a:solidFill>
              <a:latin typeface="Segoe UI" panose="020B0502040204020203" pitchFamily="34" charset="0"/>
              <a:ea typeface="+mj-ea"/>
              <a:cs typeface="Segoe UI" panose="020B0502040204020203" pitchFamily="34" charset="0"/>
            </a:endParaRPr>
          </a:p>
        </p:txBody>
      </p:sp>
      <p:sp>
        <p:nvSpPr>
          <p:cNvPr id="81" name="Left Brace 80"/>
          <p:cNvSpPr/>
          <p:nvPr/>
        </p:nvSpPr>
        <p:spPr>
          <a:xfrm>
            <a:off x="6269975" y="2141499"/>
            <a:ext cx="152338" cy="847384"/>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198"/>
            <a:endParaRPr lang="en-US" sz="1799" dirty="0">
              <a:solidFill>
                <a:schemeClr val="bg1"/>
              </a:solidFill>
              <a:ea typeface="Segoe UI" pitchFamily="34" charset="0"/>
              <a:cs typeface="Segoe UI" pitchFamily="34" charset="0"/>
            </a:endParaRPr>
          </a:p>
        </p:txBody>
      </p:sp>
      <p:sp>
        <p:nvSpPr>
          <p:cNvPr id="82" name="TextBox 60"/>
          <p:cNvSpPr txBox="1"/>
          <p:nvPr/>
        </p:nvSpPr>
        <p:spPr>
          <a:xfrm>
            <a:off x="5707019" y="1930024"/>
            <a:ext cx="615553" cy="154465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Zákazník spravuje </a:t>
            </a:r>
          </a:p>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aplikaci</a:t>
            </a:r>
            <a:endParaRPr lang="en-US" sz="1400" dirty="0">
              <a:solidFill>
                <a:schemeClr val="bg1"/>
              </a:solidFill>
              <a:latin typeface="Segoe UI" panose="020B0502040204020203" pitchFamily="34" charset="0"/>
              <a:ea typeface="+mj-ea"/>
              <a:cs typeface="Segoe UI" panose="020B0502040204020203" pitchFamily="34" charset="0"/>
            </a:endParaRPr>
          </a:p>
        </p:txBody>
      </p:sp>
      <p:sp>
        <p:nvSpPr>
          <p:cNvPr id="83" name="Rectangle 82"/>
          <p:cNvSpPr/>
          <p:nvPr/>
        </p:nvSpPr>
        <p:spPr>
          <a:xfrm>
            <a:off x="6431738" y="5342995"/>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Storage</a:t>
            </a:r>
          </a:p>
        </p:txBody>
      </p:sp>
      <p:sp>
        <p:nvSpPr>
          <p:cNvPr id="84" name="Rectangle 83"/>
          <p:cNvSpPr/>
          <p:nvPr/>
        </p:nvSpPr>
        <p:spPr>
          <a:xfrm>
            <a:off x="6431738" y="4888359"/>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Servers</a:t>
            </a:r>
          </a:p>
        </p:txBody>
      </p:sp>
      <p:sp>
        <p:nvSpPr>
          <p:cNvPr id="85" name="Rectangle 84"/>
          <p:cNvSpPr/>
          <p:nvPr/>
        </p:nvSpPr>
        <p:spPr>
          <a:xfrm>
            <a:off x="6431738" y="5797630"/>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Networking</a:t>
            </a:r>
          </a:p>
        </p:txBody>
      </p:sp>
      <p:sp>
        <p:nvSpPr>
          <p:cNvPr id="86" name="Rectangle 85"/>
          <p:cNvSpPr/>
          <p:nvPr/>
        </p:nvSpPr>
        <p:spPr>
          <a:xfrm>
            <a:off x="6431738" y="3979087"/>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O/S</a:t>
            </a:r>
          </a:p>
        </p:txBody>
      </p:sp>
      <p:sp>
        <p:nvSpPr>
          <p:cNvPr id="87" name="Rectangle 86"/>
          <p:cNvSpPr/>
          <p:nvPr/>
        </p:nvSpPr>
        <p:spPr>
          <a:xfrm>
            <a:off x="6431738" y="3524450"/>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Middleware</a:t>
            </a:r>
          </a:p>
        </p:txBody>
      </p:sp>
      <p:sp>
        <p:nvSpPr>
          <p:cNvPr id="88" name="Rectangle 87"/>
          <p:cNvSpPr/>
          <p:nvPr/>
        </p:nvSpPr>
        <p:spPr>
          <a:xfrm>
            <a:off x="6431738" y="4433723"/>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Virtualization</a:t>
            </a:r>
          </a:p>
        </p:txBody>
      </p:sp>
      <p:sp>
        <p:nvSpPr>
          <p:cNvPr id="89" name="Rectangle 88"/>
          <p:cNvSpPr/>
          <p:nvPr/>
        </p:nvSpPr>
        <p:spPr>
          <a:xfrm>
            <a:off x="6431738" y="2160543"/>
            <a:ext cx="1637581"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Applications</a:t>
            </a:r>
          </a:p>
        </p:txBody>
      </p:sp>
      <p:sp>
        <p:nvSpPr>
          <p:cNvPr id="90" name="Rectangle 89"/>
          <p:cNvSpPr/>
          <p:nvPr/>
        </p:nvSpPr>
        <p:spPr>
          <a:xfrm>
            <a:off x="6431738" y="3069815"/>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Runtime</a:t>
            </a:r>
          </a:p>
        </p:txBody>
      </p:sp>
      <p:sp>
        <p:nvSpPr>
          <p:cNvPr id="91" name="Rectangle 90"/>
          <p:cNvSpPr/>
          <p:nvPr/>
        </p:nvSpPr>
        <p:spPr>
          <a:xfrm>
            <a:off x="6431738" y="2615179"/>
            <a:ext cx="1637581"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Data</a:t>
            </a:r>
          </a:p>
        </p:txBody>
      </p:sp>
      <p:sp>
        <p:nvSpPr>
          <p:cNvPr id="94" name="Rectangle 93"/>
          <p:cNvSpPr/>
          <p:nvPr/>
        </p:nvSpPr>
        <p:spPr>
          <a:xfrm>
            <a:off x="9190178" y="1532650"/>
            <a:ext cx="2429613" cy="639822"/>
          </a:xfrm>
          <a:prstGeom prst="rect">
            <a:avLst/>
          </a:prstGeom>
          <a:noFill/>
          <a:ln w="9525" cap="flat" cmpd="sng" algn="ctr">
            <a:noFill/>
            <a:prstDash val="solid"/>
          </a:ln>
          <a:effectLst/>
        </p:spPr>
        <p:txBody>
          <a:bodyPr lIns="76149" tIns="0" rIns="76149"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098" fontAlgn="base">
              <a:spcAft>
                <a:spcPct val="0"/>
              </a:spcAft>
            </a:pPr>
            <a:r>
              <a:rPr lang="en-US" sz="1799" dirty="0">
                <a:solidFill>
                  <a:schemeClr val="bg1"/>
                </a:solidFill>
                <a:latin typeface="Segoe UI Light" panose="020B0502040204020203" pitchFamily="34" charset="0"/>
                <a:ea typeface="+mj-ea"/>
                <a:cs typeface="Segoe UI Light" panose="020B0502040204020203" pitchFamily="34" charset="0"/>
              </a:rPr>
              <a:t>Software</a:t>
            </a:r>
            <a:r>
              <a:rPr lang="en-US" sz="1999" dirty="0">
                <a:solidFill>
                  <a:schemeClr val="bg1"/>
                </a:solidFill>
                <a:latin typeface="Segoe UI Light" panose="020B0502040204020203" pitchFamily="34" charset="0"/>
                <a:ea typeface="+mj-ea"/>
                <a:cs typeface="Segoe UI Light" panose="020B0502040204020203" pitchFamily="34" charset="0"/>
              </a:rPr>
              <a:t> </a:t>
            </a:r>
          </a:p>
          <a:p>
            <a:pPr marL="0" lvl="1" defTabSz="1218098" fontAlgn="base">
              <a:spcAft>
                <a:spcPct val="0"/>
              </a:spcAft>
            </a:pPr>
            <a:r>
              <a:rPr lang="en-US" sz="1600" smtClean="0">
                <a:solidFill>
                  <a:schemeClr val="bg1"/>
                </a:solidFill>
                <a:latin typeface="Segoe UI Light" panose="020B0502040204020203" pitchFamily="34" charset="0"/>
                <a:ea typeface="+mj-ea"/>
                <a:cs typeface="Segoe UI Light" panose="020B0502040204020203" pitchFamily="34" charset="0"/>
              </a:rPr>
              <a:t>as </a:t>
            </a:r>
            <a:r>
              <a:rPr lang="en-US" sz="1600">
                <a:solidFill>
                  <a:schemeClr val="bg1"/>
                </a:solidFill>
                <a:latin typeface="Segoe UI Light" panose="020B0502040204020203" pitchFamily="34" charset="0"/>
                <a:ea typeface="+mj-ea"/>
                <a:cs typeface="Segoe UI Light" panose="020B0502040204020203" pitchFamily="34" charset="0"/>
              </a:rPr>
              <a:t>a </a:t>
            </a:r>
            <a:r>
              <a:rPr lang="en-US" sz="1600" smtClean="0">
                <a:solidFill>
                  <a:schemeClr val="bg1"/>
                </a:solidFill>
                <a:latin typeface="Segoe UI Light" panose="020B0502040204020203" pitchFamily="34" charset="0"/>
                <a:ea typeface="+mj-ea"/>
                <a:cs typeface="Segoe UI Light" panose="020B0502040204020203" pitchFamily="34" charset="0"/>
              </a:rPr>
              <a:t>Service</a:t>
            </a:r>
            <a:endParaRPr lang="en-US" sz="1600" dirty="0">
              <a:solidFill>
                <a:schemeClr val="bg1"/>
              </a:solidFill>
              <a:latin typeface="Segoe UI Light" panose="020B0502040204020203" pitchFamily="34" charset="0"/>
              <a:ea typeface="+mj-ea"/>
              <a:cs typeface="Segoe UI Light" panose="020B0502040204020203" pitchFamily="34" charset="0"/>
            </a:endParaRPr>
          </a:p>
        </p:txBody>
      </p:sp>
      <p:sp>
        <p:nvSpPr>
          <p:cNvPr id="95" name="Rectangle 94"/>
          <p:cNvSpPr/>
          <p:nvPr/>
        </p:nvSpPr>
        <p:spPr>
          <a:xfrm>
            <a:off x="9206831" y="5342993"/>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Storage</a:t>
            </a:r>
          </a:p>
        </p:txBody>
      </p:sp>
      <p:sp>
        <p:nvSpPr>
          <p:cNvPr id="96" name="Rectangle 95"/>
          <p:cNvSpPr/>
          <p:nvPr/>
        </p:nvSpPr>
        <p:spPr>
          <a:xfrm>
            <a:off x="9206831" y="4888356"/>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Servers</a:t>
            </a:r>
          </a:p>
        </p:txBody>
      </p:sp>
      <p:sp>
        <p:nvSpPr>
          <p:cNvPr id="97" name="Rectangle 96"/>
          <p:cNvSpPr/>
          <p:nvPr/>
        </p:nvSpPr>
        <p:spPr>
          <a:xfrm>
            <a:off x="9206831" y="5797627"/>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Networking</a:t>
            </a:r>
          </a:p>
        </p:txBody>
      </p:sp>
      <p:sp>
        <p:nvSpPr>
          <p:cNvPr id="98" name="Rectangle 97"/>
          <p:cNvSpPr/>
          <p:nvPr/>
        </p:nvSpPr>
        <p:spPr>
          <a:xfrm>
            <a:off x="9206831" y="3979085"/>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O/S</a:t>
            </a:r>
          </a:p>
        </p:txBody>
      </p:sp>
      <p:sp>
        <p:nvSpPr>
          <p:cNvPr id="99" name="Rectangle 98"/>
          <p:cNvSpPr/>
          <p:nvPr/>
        </p:nvSpPr>
        <p:spPr>
          <a:xfrm>
            <a:off x="9206831" y="3524448"/>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Middleware</a:t>
            </a:r>
          </a:p>
        </p:txBody>
      </p:sp>
      <p:sp>
        <p:nvSpPr>
          <p:cNvPr id="100" name="Rectangle 99"/>
          <p:cNvSpPr/>
          <p:nvPr/>
        </p:nvSpPr>
        <p:spPr>
          <a:xfrm>
            <a:off x="9206831" y="4433719"/>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Virtualization</a:t>
            </a:r>
          </a:p>
        </p:txBody>
      </p:sp>
      <p:sp>
        <p:nvSpPr>
          <p:cNvPr id="101" name="Rectangle 100"/>
          <p:cNvSpPr/>
          <p:nvPr/>
        </p:nvSpPr>
        <p:spPr>
          <a:xfrm>
            <a:off x="9206831" y="2160540"/>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Applications</a:t>
            </a:r>
          </a:p>
        </p:txBody>
      </p:sp>
      <p:sp>
        <p:nvSpPr>
          <p:cNvPr id="102" name="Rectangle 101"/>
          <p:cNvSpPr/>
          <p:nvPr/>
        </p:nvSpPr>
        <p:spPr>
          <a:xfrm>
            <a:off x="9206831" y="3069812"/>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Runtime</a:t>
            </a:r>
          </a:p>
        </p:txBody>
      </p:sp>
      <p:sp>
        <p:nvSpPr>
          <p:cNvPr id="103" name="Rectangle 102"/>
          <p:cNvSpPr/>
          <p:nvPr/>
        </p:nvSpPr>
        <p:spPr>
          <a:xfrm>
            <a:off x="9206831" y="2615176"/>
            <a:ext cx="1637581" cy="380847"/>
          </a:xfrm>
          <a:prstGeom prst="rect">
            <a:avLst/>
          </a:prstGeom>
          <a:solidFill>
            <a:srgbClr val="00B294"/>
          </a:solidFill>
          <a:ln w="9525" cap="flat" cmpd="sng" algn="ctr">
            <a:noFill/>
            <a:prstDash val="solid"/>
          </a:ln>
          <a:effectLst/>
        </p:spPr>
        <p:txBody>
          <a:bodyPr lIns="0" rIns="0" rtlCol="0" anchor="ctr" anchorCtr="0"/>
          <a:lstStyle/>
          <a:p>
            <a:pPr algn="ctr" defTabSz="1218198"/>
            <a:r>
              <a:rPr lang="en-US" sz="1300" dirty="0">
                <a:solidFill>
                  <a:schemeClr val="bg1">
                    <a:alpha val="99000"/>
                  </a:schemeClr>
                </a:solidFill>
                <a:latin typeface="Segoe UI" panose="020B0502040204020203" pitchFamily="34" charset="0"/>
                <a:ea typeface="Segoe UI" panose="020B0502040204020203" pitchFamily="34" charset="0"/>
                <a:cs typeface="Segoe UI" panose="020B0502040204020203" pitchFamily="34" charset="0"/>
              </a:rPr>
              <a:t>Data</a:t>
            </a:r>
          </a:p>
        </p:txBody>
      </p:sp>
      <p:sp>
        <p:nvSpPr>
          <p:cNvPr id="105" name="Rectangle 104"/>
          <p:cNvSpPr/>
          <p:nvPr/>
        </p:nvSpPr>
        <p:spPr>
          <a:xfrm>
            <a:off x="1332093" y="5335852"/>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Storage</a:t>
            </a:r>
          </a:p>
        </p:txBody>
      </p:sp>
      <p:sp>
        <p:nvSpPr>
          <p:cNvPr id="106" name="Rectangle 105"/>
          <p:cNvSpPr/>
          <p:nvPr/>
        </p:nvSpPr>
        <p:spPr>
          <a:xfrm>
            <a:off x="1332093" y="4881216"/>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Servers</a:t>
            </a:r>
          </a:p>
        </p:txBody>
      </p:sp>
      <p:sp>
        <p:nvSpPr>
          <p:cNvPr id="107" name="Rectangle 106"/>
          <p:cNvSpPr/>
          <p:nvPr/>
        </p:nvSpPr>
        <p:spPr>
          <a:xfrm>
            <a:off x="1332093" y="5790486"/>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Networking</a:t>
            </a:r>
          </a:p>
        </p:txBody>
      </p:sp>
      <p:sp>
        <p:nvSpPr>
          <p:cNvPr id="108" name="Rectangle 107"/>
          <p:cNvSpPr/>
          <p:nvPr/>
        </p:nvSpPr>
        <p:spPr>
          <a:xfrm>
            <a:off x="1332093" y="3971944"/>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O/S</a:t>
            </a:r>
          </a:p>
        </p:txBody>
      </p:sp>
      <p:sp>
        <p:nvSpPr>
          <p:cNvPr id="109" name="Rectangle 108"/>
          <p:cNvSpPr/>
          <p:nvPr/>
        </p:nvSpPr>
        <p:spPr>
          <a:xfrm>
            <a:off x="1332093" y="3517308"/>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Middleware</a:t>
            </a:r>
          </a:p>
        </p:txBody>
      </p:sp>
      <p:sp>
        <p:nvSpPr>
          <p:cNvPr id="110" name="Rectangle 109"/>
          <p:cNvSpPr/>
          <p:nvPr/>
        </p:nvSpPr>
        <p:spPr>
          <a:xfrm>
            <a:off x="1332093" y="4426580"/>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Virtualization</a:t>
            </a:r>
          </a:p>
        </p:txBody>
      </p:sp>
      <p:sp>
        <p:nvSpPr>
          <p:cNvPr id="111" name="Rectangle 110"/>
          <p:cNvSpPr/>
          <p:nvPr/>
        </p:nvSpPr>
        <p:spPr>
          <a:xfrm>
            <a:off x="1332093" y="2608036"/>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Data</a:t>
            </a:r>
          </a:p>
        </p:txBody>
      </p:sp>
      <p:sp>
        <p:nvSpPr>
          <p:cNvPr id="112" name="Rectangle 111"/>
          <p:cNvSpPr/>
          <p:nvPr/>
        </p:nvSpPr>
        <p:spPr>
          <a:xfrm>
            <a:off x="1332093" y="2153399"/>
            <a:ext cx="1637582" cy="380847"/>
          </a:xfrm>
          <a:prstGeom prst="rect">
            <a:avLst/>
          </a:prstGeom>
          <a:solidFill>
            <a:srgbClr val="68217A"/>
          </a:solidFill>
          <a:ln w="9525" cap="flat" cmpd="sng" algn="ctr">
            <a:noFill/>
            <a:prstDash val="solid"/>
          </a:ln>
          <a:effectLst/>
        </p:spPr>
        <p:txBody>
          <a:bodyPr rtlCol="0" anchor="ctr" anchorCtr="0"/>
          <a:lstStyle/>
          <a:p>
            <a:pPr marL="0" lvl="1" algn="ctr" defTabSz="1218098" fontAlgn="base">
              <a:spcAft>
                <a:spcPct val="0"/>
              </a:spcAft>
            </a:pPr>
            <a:r>
              <a:rPr lang="en-US" sz="1300" dirty="0">
                <a:solidFill>
                  <a:schemeClr val="bg1"/>
                </a:solidFill>
                <a:latin typeface="Segoe UI" panose="020B0502040204020203" pitchFamily="34" charset="0"/>
                <a:ea typeface="+mj-ea"/>
                <a:cs typeface="Segoe UI" panose="020B0502040204020203" pitchFamily="34" charset="0"/>
              </a:rPr>
              <a:t>Applications</a:t>
            </a:r>
          </a:p>
        </p:txBody>
      </p:sp>
      <p:sp>
        <p:nvSpPr>
          <p:cNvPr id="113" name="Rectangle 112"/>
          <p:cNvSpPr/>
          <p:nvPr/>
        </p:nvSpPr>
        <p:spPr>
          <a:xfrm>
            <a:off x="1332093" y="3062673"/>
            <a:ext cx="1637582" cy="380847"/>
          </a:xfrm>
          <a:prstGeom prst="rect">
            <a:avLst/>
          </a:prstGeom>
          <a:solidFill>
            <a:srgbClr val="68217A"/>
          </a:solidFill>
          <a:ln w="9525" cap="flat" cmpd="sng" algn="ctr">
            <a:noFill/>
            <a:prstDash val="solid"/>
          </a:ln>
          <a:effectLst/>
        </p:spPr>
        <p:txBody>
          <a:bodyPr rtlCol="0" anchor="ctr" anchorCtr="0"/>
          <a:lstStyle/>
          <a:p>
            <a:pPr algn="ctr" defTabSz="1218198"/>
            <a:r>
              <a:rPr lang="en-US" sz="1300" dirty="0">
                <a:solidFill>
                  <a:srgbClr val="FFFFFF">
                    <a:alpha val="99000"/>
                  </a:srgbClr>
                </a:solidFill>
                <a:latin typeface="Segoe UI" panose="020B0502040204020203" pitchFamily="34" charset="0"/>
                <a:ea typeface="Segoe UI" panose="020B0502040204020203" pitchFamily="34" charset="0"/>
                <a:cs typeface="Segoe UI" panose="020B0502040204020203" pitchFamily="34" charset="0"/>
              </a:rPr>
              <a:t>Runtime</a:t>
            </a:r>
          </a:p>
        </p:txBody>
      </p:sp>
      <p:sp>
        <p:nvSpPr>
          <p:cNvPr id="114" name="Left Brace 113"/>
          <p:cNvSpPr/>
          <p:nvPr/>
        </p:nvSpPr>
        <p:spPr>
          <a:xfrm>
            <a:off x="1082960" y="2153398"/>
            <a:ext cx="243513" cy="4017934"/>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198"/>
            <a:endParaRPr lang="en-US" sz="1799" dirty="0">
              <a:solidFill>
                <a:schemeClr val="bg1"/>
              </a:solidFill>
              <a:ea typeface="Segoe UI" pitchFamily="34" charset="0"/>
              <a:cs typeface="Segoe UI" pitchFamily="34" charset="0"/>
            </a:endParaRPr>
          </a:p>
        </p:txBody>
      </p:sp>
      <p:sp>
        <p:nvSpPr>
          <p:cNvPr id="115" name="TextBox 54"/>
          <p:cNvSpPr txBox="1"/>
          <p:nvPr/>
        </p:nvSpPr>
        <p:spPr>
          <a:xfrm rot="10800000" flipH="1">
            <a:off x="11215254" y="2874644"/>
            <a:ext cx="400110" cy="2494209"/>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098" fontAlgn="base">
              <a:spcAft>
                <a:spcPct val="0"/>
              </a:spcAft>
            </a:pPr>
            <a:r>
              <a:rPr lang="cs-CZ" sz="1400" smtClean="0">
                <a:solidFill>
                  <a:schemeClr val="bg1"/>
                </a:solidFill>
                <a:latin typeface="Segoe UI" panose="020B0502040204020203" pitchFamily="34" charset="0"/>
                <a:ea typeface="+mj-ea"/>
                <a:cs typeface="Segoe UI" panose="020B0502040204020203" pitchFamily="34" charset="0"/>
              </a:rPr>
              <a:t>Poskytovatel spravuje všechno</a:t>
            </a:r>
            <a:endParaRPr lang="en-US" sz="1400" dirty="0">
              <a:solidFill>
                <a:schemeClr val="bg1"/>
              </a:solidFill>
              <a:latin typeface="Segoe UI" panose="020B0502040204020203" pitchFamily="34" charset="0"/>
              <a:ea typeface="+mj-ea"/>
              <a:cs typeface="Segoe UI" panose="020B0502040204020203" pitchFamily="34" charset="0"/>
            </a:endParaRPr>
          </a:p>
        </p:txBody>
      </p:sp>
      <p:sp>
        <p:nvSpPr>
          <p:cNvPr id="116" name="Left Brace 115"/>
          <p:cNvSpPr/>
          <p:nvPr/>
        </p:nvSpPr>
        <p:spPr>
          <a:xfrm flipH="1">
            <a:off x="10874022" y="2153598"/>
            <a:ext cx="243513" cy="4017934"/>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18198"/>
            <a:endParaRPr lang="en-US" sz="1799" dirty="0">
              <a:solidFill>
                <a:schemeClr val="bg1"/>
              </a:solidFill>
              <a:ea typeface="Segoe UI" pitchFamily="34" charset="0"/>
              <a:cs typeface="Segoe UI" pitchFamily="34" charset="0"/>
            </a:endParaRPr>
          </a:p>
        </p:txBody>
      </p:sp>
      <p:sp>
        <p:nvSpPr>
          <p:cNvPr id="117" name="Title 3"/>
          <p:cNvSpPr txBox="1">
            <a:spLocks/>
          </p:cNvSpPr>
          <p:nvPr/>
        </p:nvSpPr>
        <p:spPr>
          <a:xfrm>
            <a:off x="560799" y="342355"/>
            <a:ext cx="11079822" cy="957600"/>
          </a:xfrm>
          <a:prstGeom prst="rect">
            <a:avLst/>
          </a:prstGeom>
        </p:spPr>
        <p:txBody>
          <a:bodyPr vert="horz" lIns="91440" tIns="45720" rIns="91440" bIns="45720" rtlCol="0" anchor="t">
            <a:normAutofit/>
          </a:bodyPr>
          <a:lstStyle>
            <a:lvl1pPr algn="l" defTabSz="914126" rtl="0" eaLnBrk="1" latinLnBrk="0" hangingPunct="1">
              <a:lnSpc>
                <a:spcPct val="90000"/>
              </a:lnSpc>
              <a:spcBef>
                <a:spcPct val="0"/>
              </a:spcBef>
              <a:buNone/>
              <a:defRPr sz="5398" kern="1200">
                <a:solidFill>
                  <a:schemeClr val="bg1"/>
                </a:solidFill>
                <a:latin typeface="+mj-lt"/>
                <a:ea typeface="+mj-ea"/>
                <a:cs typeface="+mj-cs"/>
              </a:defRPr>
            </a:lvl1pPr>
          </a:lstStyle>
          <a:p>
            <a:r>
              <a:rPr lang="cs-CZ" smtClean="0"/>
              <a:t>Modely nasazení</a:t>
            </a:r>
            <a:endParaRPr lang="cs-CZ"/>
          </a:p>
        </p:txBody>
      </p:sp>
    </p:spTree>
    <p:extLst>
      <p:ext uri="{BB962C8B-B14F-4D97-AF65-F5344CB8AC3E}">
        <p14:creationId xmlns:p14="http://schemas.microsoft.com/office/powerpoint/2010/main" val="37831056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500"/>
                                        <p:tgtEl>
                                          <p:spTgt spid="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500"/>
                                        <p:tgtEl>
                                          <p:spTgt spid="1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500"/>
                                        <p:tgtEl>
                                          <p:spTgt spid="1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500"/>
                                        <p:tgtEl>
                                          <p:spTgt spid="7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500"/>
                                        <p:tgtEl>
                                          <p:spTgt spid="7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fade">
                                      <p:cBhvr>
                                        <p:cTn id="92" dur="500"/>
                                        <p:tgtEl>
                                          <p:spTgt spid="7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500"/>
                                        <p:tgtEl>
                                          <p:spTgt spid="8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500"/>
                                        <p:tgtEl>
                                          <p:spTgt spid="8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500"/>
                                        <p:tgtEl>
                                          <p:spTgt spid="8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500"/>
                                        <p:tgtEl>
                                          <p:spTgt spid="8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fade">
                                      <p:cBhvr>
                                        <p:cTn id="110" dur="500"/>
                                        <p:tgtEl>
                                          <p:spTgt spid="8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500"/>
                                        <p:tgtEl>
                                          <p:spTgt spid="8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fade">
                                      <p:cBhvr>
                                        <p:cTn id="116" dur="500"/>
                                        <p:tgtEl>
                                          <p:spTgt spid="8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fade">
                                      <p:cBhvr>
                                        <p:cTn id="119" dur="500"/>
                                        <p:tgtEl>
                                          <p:spTgt spid="8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fade">
                                      <p:cBhvr>
                                        <p:cTn id="122" dur="500"/>
                                        <p:tgtEl>
                                          <p:spTgt spid="9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1"/>
                                        </p:tgtEl>
                                        <p:attrNameLst>
                                          <p:attrName>style.visibility</p:attrName>
                                        </p:attrNameLst>
                                      </p:cBhvr>
                                      <p:to>
                                        <p:strVal val="visible"/>
                                      </p:to>
                                    </p:set>
                                    <p:animEffect transition="in" filter="fade">
                                      <p:cBhvr>
                                        <p:cTn id="125" dur="500"/>
                                        <p:tgtEl>
                                          <p:spTgt spid="9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fade">
                                      <p:cBhvr>
                                        <p:cTn id="128" dur="500"/>
                                        <p:tgtEl>
                                          <p:spTgt spid="82"/>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4"/>
                                        </p:tgtEl>
                                        <p:attrNameLst>
                                          <p:attrName>style.visibility</p:attrName>
                                        </p:attrNameLst>
                                      </p:cBhvr>
                                      <p:to>
                                        <p:strVal val="visible"/>
                                      </p:to>
                                    </p:set>
                                    <p:animEffect transition="in" filter="fade">
                                      <p:cBhvr>
                                        <p:cTn id="133" dur="500"/>
                                        <p:tgtEl>
                                          <p:spTgt spid="9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5"/>
                                        </p:tgtEl>
                                        <p:attrNameLst>
                                          <p:attrName>style.visibility</p:attrName>
                                        </p:attrNameLst>
                                      </p:cBhvr>
                                      <p:to>
                                        <p:strVal val="visible"/>
                                      </p:to>
                                    </p:set>
                                    <p:animEffect transition="in" filter="fade">
                                      <p:cBhvr>
                                        <p:cTn id="136" dur="500"/>
                                        <p:tgtEl>
                                          <p:spTgt spid="9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6"/>
                                        </p:tgtEl>
                                        <p:attrNameLst>
                                          <p:attrName>style.visibility</p:attrName>
                                        </p:attrNameLst>
                                      </p:cBhvr>
                                      <p:to>
                                        <p:strVal val="visible"/>
                                      </p:to>
                                    </p:set>
                                    <p:animEffect transition="in" filter="fade">
                                      <p:cBhvr>
                                        <p:cTn id="139" dur="500"/>
                                        <p:tgtEl>
                                          <p:spTgt spid="9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7"/>
                                        </p:tgtEl>
                                        <p:attrNameLst>
                                          <p:attrName>style.visibility</p:attrName>
                                        </p:attrNameLst>
                                      </p:cBhvr>
                                      <p:to>
                                        <p:strVal val="visible"/>
                                      </p:to>
                                    </p:set>
                                    <p:animEffect transition="in" filter="fade">
                                      <p:cBhvr>
                                        <p:cTn id="142" dur="500"/>
                                        <p:tgtEl>
                                          <p:spTgt spid="9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8"/>
                                        </p:tgtEl>
                                        <p:attrNameLst>
                                          <p:attrName>style.visibility</p:attrName>
                                        </p:attrNameLst>
                                      </p:cBhvr>
                                      <p:to>
                                        <p:strVal val="visible"/>
                                      </p:to>
                                    </p:set>
                                    <p:animEffect transition="in" filter="fade">
                                      <p:cBhvr>
                                        <p:cTn id="145" dur="500"/>
                                        <p:tgtEl>
                                          <p:spTgt spid="9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Effect transition="in" filter="fade">
                                      <p:cBhvr>
                                        <p:cTn id="148" dur="500"/>
                                        <p:tgtEl>
                                          <p:spTgt spid="9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00"/>
                                        </p:tgtEl>
                                        <p:attrNameLst>
                                          <p:attrName>style.visibility</p:attrName>
                                        </p:attrNameLst>
                                      </p:cBhvr>
                                      <p:to>
                                        <p:strVal val="visible"/>
                                      </p:to>
                                    </p:set>
                                    <p:animEffect transition="in" filter="fade">
                                      <p:cBhvr>
                                        <p:cTn id="151" dur="500"/>
                                        <p:tgtEl>
                                          <p:spTgt spid="10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01"/>
                                        </p:tgtEl>
                                        <p:attrNameLst>
                                          <p:attrName>style.visibility</p:attrName>
                                        </p:attrNameLst>
                                      </p:cBhvr>
                                      <p:to>
                                        <p:strVal val="visible"/>
                                      </p:to>
                                    </p:set>
                                    <p:animEffect transition="in" filter="fade">
                                      <p:cBhvr>
                                        <p:cTn id="154" dur="500"/>
                                        <p:tgtEl>
                                          <p:spTgt spid="10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fade">
                                      <p:cBhvr>
                                        <p:cTn id="157" dur="500"/>
                                        <p:tgtEl>
                                          <p:spTgt spid="10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fade">
                                      <p:cBhvr>
                                        <p:cTn id="160" dur="500"/>
                                        <p:tgtEl>
                                          <p:spTgt spid="10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15"/>
                                        </p:tgtEl>
                                        <p:attrNameLst>
                                          <p:attrName>style.visibility</p:attrName>
                                        </p:attrNameLst>
                                      </p:cBhvr>
                                      <p:to>
                                        <p:strVal val="visible"/>
                                      </p:to>
                                    </p:set>
                                    <p:animEffect transition="in" filter="fade">
                                      <p:cBhvr>
                                        <p:cTn id="163" dur="500"/>
                                        <p:tgtEl>
                                          <p:spTgt spid="11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16"/>
                                        </p:tgtEl>
                                        <p:attrNameLst>
                                          <p:attrName>style.visibility</p:attrName>
                                        </p:attrNameLst>
                                      </p:cBhvr>
                                      <p:to>
                                        <p:strVal val="visible"/>
                                      </p:to>
                                    </p:set>
                                    <p:animEffect transition="in" filter="fade">
                                      <p:cBhvr>
                                        <p:cTn id="16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6" grpId="0" animBg="1"/>
      <p:bldP spid="77" grpId="0"/>
      <p:bldP spid="78" grpId="0"/>
      <p:bldP spid="79" grpId="0" animBg="1"/>
      <p:bldP spid="80" grpId="0"/>
      <p:bldP spid="81" grpId="0" animBg="1"/>
      <p:bldP spid="82" grpId="0"/>
      <p:bldP spid="83" grpId="0" animBg="1"/>
      <p:bldP spid="84" grpId="0" animBg="1"/>
      <p:bldP spid="85" grpId="0" animBg="1"/>
      <p:bldP spid="86" grpId="0" animBg="1"/>
      <p:bldP spid="87" grpId="0" animBg="1"/>
      <p:bldP spid="88" grpId="0" animBg="1"/>
      <p:bldP spid="89" grpId="0" animBg="1"/>
      <p:bldP spid="90" grpId="0" animBg="1"/>
      <p:bldP spid="91" grpId="0" animBg="1"/>
      <p:bldP spid="94" grpId="0"/>
      <p:bldP spid="95" grpId="0" animBg="1"/>
      <p:bldP spid="96" grpId="0" animBg="1"/>
      <p:bldP spid="97" grpId="0" animBg="1"/>
      <p:bldP spid="98" grpId="0" animBg="1"/>
      <p:bldP spid="99" grpId="0" animBg="1"/>
      <p:bldP spid="100" grpId="0" animBg="1"/>
      <p:bldP spid="101" grpId="0" animBg="1"/>
      <p:bldP spid="102" grpId="0" animBg="1"/>
      <p:bldP spid="103"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p:bldP spid="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Vlastnosti + výhody</a:t>
            </a:r>
            <a:endParaRPr lang="cs-CZ"/>
          </a:p>
        </p:txBody>
      </p:sp>
      <p:sp>
        <p:nvSpPr>
          <p:cNvPr id="7" name="Content Placeholder 6"/>
          <p:cNvSpPr>
            <a:spLocks noGrp="1"/>
          </p:cNvSpPr>
          <p:nvPr>
            <p:ph idx="1"/>
          </p:nvPr>
        </p:nvSpPr>
        <p:spPr/>
        <p:txBody>
          <a:bodyPr/>
          <a:lstStyle/>
          <a:p>
            <a:pPr marL="0" indent="0">
              <a:buNone/>
            </a:pPr>
            <a:r>
              <a:rPr lang="cs-CZ" smtClean="0">
                <a:latin typeface="+mj-lt"/>
              </a:rPr>
              <a:t>Škálování</a:t>
            </a:r>
          </a:p>
          <a:p>
            <a:pPr marL="0" indent="0">
              <a:buNone/>
            </a:pPr>
            <a:r>
              <a:rPr lang="cs-CZ" smtClean="0">
                <a:latin typeface="+mj-lt"/>
              </a:rPr>
              <a:t>Rychlejší nasazení</a:t>
            </a:r>
          </a:p>
          <a:p>
            <a:pPr marL="0" indent="0">
              <a:buNone/>
            </a:pPr>
            <a:r>
              <a:rPr lang="cs-CZ" smtClean="0">
                <a:latin typeface="+mj-lt"/>
              </a:rPr>
              <a:t>Rychlejší změny, reakce na okolí</a:t>
            </a:r>
          </a:p>
          <a:p>
            <a:pPr marL="0" indent="0">
              <a:buNone/>
            </a:pPr>
            <a:r>
              <a:rPr lang="cs-CZ" smtClean="0">
                <a:latin typeface="+mj-lt"/>
              </a:rPr>
              <a:t>Platba podle spotřeby</a:t>
            </a:r>
          </a:p>
          <a:p>
            <a:pPr marL="0" indent="0">
              <a:buNone/>
            </a:pPr>
            <a:r>
              <a:rPr lang="cs-CZ" smtClean="0">
                <a:latin typeface="+mj-lt"/>
              </a:rPr>
              <a:t>Nižší náklady za správu IT</a:t>
            </a:r>
            <a:endParaRPr lang="cs-CZ">
              <a:latin typeface="+mj-lt"/>
            </a:endParaRPr>
          </a:p>
        </p:txBody>
      </p:sp>
    </p:spTree>
    <p:extLst>
      <p:ext uri="{BB962C8B-B14F-4D97-AF65-F5344CB8AC3E}">
        <p14:creationId xmlns:p14="http://schemas.microsoft.com/office/powerpoint/2010/main" val="1024863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Škálování</a:t>
            </a:r>
            <a:endParaRPr lang="cs-CZ"/>
          </a:p>
        </p:txBody>
      </p:sp>
      <p:sp>
        <p:nvSpPr>
          <p:cNvPr id="12" name="Freeform 5"/>
          <p:cNvSpPr>
            <a:spLocks noEditPoints="1"/>
          </p:cNvSpPr>
          <p:nvPr/>
        </p:nvSpPr>
        <p:spPr bwMode="auto">
          <a:xfrm>
            <a:off x="4900831" y="343804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defRPr/>
            </a:pPr>
            <a:endParaRPr lang="en-US" kern="0">
              <a:solidFill>
                <a:srgbClr val="505050"/>
              </a:solidFill>
            </a:endParaRPr>
          </a:p>
        </p:txBody>
      </p:sp>
      <p:sp>
        <p:nvSpPr>
          <p:cNvPr id="13" name="Freeform 5"/>
          <p:cNvSpPr>
            <a:spLocks noEditPoints="1"/>
          </p:cNvSpPr>
          <p:nvPr/>
        </p:nvSpPr>
        <p:spPr bwMode="auto">
          <a:xfrm>
            <a:off x="4359924" y="1287584"/>
            <a:ext cx="2024570" cy="88243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32503">
              <a:defRPr/>
            </a:pPr>
            <a:endParaRPr lang="en-US" kern="0">
              <a:solidFill>
                <a:srgbClr val="505050"/>
              </a:solidFill>
            </a:endParaRPr>
          </a:p>
        </p:txBody>
      </p:sp>
      <p:grpSp>
        <p:nvGrpSpPr>
          <p:cNvPr id="21" name="Group 20"/>
          <p:cNvGrpSpPr/>
          <p:nvPr/>
        </p:nvGrpSpPr>
        <p:grpSpPr>
          <a:xfrm>
            <a:off x="4359924" y="5039544"/>
            <a:ext cx="2024570" cy="887909"/>
            <a:chOff x="3080830" y="4511512"/>
            <a:chExt cx="2024570" cy="887909"/>
          </a:xfrm>
          <a:solidFill>
            <a:schemeClr val="bg2"/>
          </a:solidFill>
        </p:grpSpPr>
        <p:sp>
          <p:nvSpPr>
            <p:cNvPr id="15" name="Freeform 5"/>
            <p:cNvSpPr>
              <a:spLocks noEditPoints="1"/>
            </p:cNvSpPr>
            <p:nvPr/>
          </p:nvSpPr>
          <p:spPr bwMode="auto">
            <a:xfrm>
              <a:off x="3080830" y="498851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grpFill/>
            <a:ln>
              <a:noFill/>
            </a:ln>
            <a:extLst/>
          </p:spPr>
          <p:txBody>
            <a:bodyPr vert="horz" wrap="square" lIns="91440" tIns="45720" rIns="91440" bIns="45720" numCol="1" anchor="t" anchorCtr="0" compatLnSpc="1">
              <a:prstTxWarp prst="textNoShape">
                <a:avLst/>
              </a:prstTxWarp>
            </a:bodyPr>
            <a:lstStyle/>
            <a:p>
              <a:pPr defTabSz="932503">
                <a:defRPr/>
              </a:pPr>
              <a:endParaRPr lang="en-US" kern="0">
                <a:solidFill>
                  <a:srgbClr val="505050"/>
                </a:solidFill>
              </a:endParaRPr>
            </a:p>
          </p:txBody>
        </p:sp>
        <p:sp>
          <p:nvSpPr>
            <p:cNvPr id="16" name="Freeform 5"/>
            <p:cNvSpPr>
              <a:spLocks noEditPoints="1"/>
            </p:cNvSpPr>
            <p:nvPr/>
          </p:nvSpPr>
          <p:spPr bwMode="auto">
            <a:xfrm>
              <a:off x="4162644" y="498851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grpFill/>
            <a:ln>
              <a:noFill/>
            </a:ln>
            <a:extLst/>
          </p:spPr>
          <p:txBody>
            <a:bodyPr vert="horz" wrap="square" lIns="91440" tIns="45720" rIns="91440" bIns="45720" numCol="1" anchor="t" anchorCtr="0" compatLnSpc="1">
              <a:prstTxWarp prst="textNoShape">
                <a:avLst/>
              </a:prstTxWarp>
            </a:bodyPr>
            <a:lstStyle/>
            <a:p>
              <a:pPr defTabSz="932503">
                <a:defRPr/>
              </a:pPr>
              <a:endParaRPr lang="en-US" kern="0">
                <a:solidFill>
                  <a:srgbClr val="505050"/>
                </a:solidFill>
              </a:endParaRPr>
            </a:p>
          </p:txBody>
        </p:sp>
        <p:sp>
          <p:nvSpPr>
            <p:cNvPr id="17" name="Freeform 5"/>
            <p:cNvSpPr>
              <a:spLocks noEditPoints="1"/>
            </p:cNvSpPr>
            <p:nvPr/>
          </p:nvSpPr>
          <p:spPr bwMode="auto">
            <a:xfrm>
              <a:off x="4162644" y="4511512"/>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grpFill/>
            <a:ln>
              <a:noFill/>
            </a:ln>
            <a:extLst/>
          </p:spPr>
          <p:txBody>
            <a:bodyPr vert="horz" wrap="square" lIns="91440" tIns="45720" rIns="91440" bIns="45720" numCol="1" anchor="t" anchorCtr="0" compatLnSpc="1">
              <a:prstTxWarp prst="textNoShape">
                <a:avLst/>
              </a:prstTxWarp>
            </a:bodyPr>
            <a:lstStyle/>
            <a:p>
              <a:pPr defTabSz="932503">
                <a:defRPr/>
              </a:pPr>
              <a:endParaRPr lang="en-US" kern="0">
                <a:solidFill>
                  <a:srgbClr val="505050"/>
                </a:solidFill>
              </a:endParaRPr>
            </a:p>
          </p:txBody>
        </p:sp>
        <p:sp>
          <p:nvSpPr>
            <p:cNvPr id="18" name="Freeform 5"/>
            <p:cNvSpPr>
              <a:spLocks noEditPoints="1"/>
            </p:cNvSpPr>
            <p:nvPr/>
          </p:nvSpPr>
          <p:spPr bwMode="auto">
            <a:xfrm>
              <a:off x="3080830" y="4511512"/>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grpFill/>
            <a:ln>
              <a:noFill/>
            </a:ln>
            <a:extLst/>
          </p:spPr>
          <p:txBody>
            <a:bodyPr vert="horz" wrap="square" lIns="91440" tIns="45720" rIns="91440" bIns="45720" numCol="1" anchor="t" anchorCtr="0" compatLnSpc="1">
              <a:prstTxWarp prst="textNoShape">
                <a:avLst/>
              </a:prstTxWarp>
            </a:bodyPr>
            <a:lstStyle/>
            <a:p>
              <a:pPr defTabSz="932503">
                <a:defRPr/>
              </a:pPr>
              <a:endParaRPr lang="en-US" kern="0">
                <a:solidFill>
                  <a:srgbClr val="505050"/>
                </a:solidFill>
              </a:endParaRPr>
            </a:p>
          </p:txBody>
        </p:sp>
      </p:grpSp>
      <p:cxnSp>
        <p:nvCxnSpPr>
          <p:cNvPr id="19" name="Straight Arrow Connector 18"/>
          <p:cNvCxnSpPr/>
          <p:nvPr/>
        </p:nvCxnSpPr>
        <p:spPr>
          <a:xfrm>
            <a:off x="5441738" y="3848956"/>
            <a:ext cx="0" cy="1147114"/>
          </a:xfrm>
          <a:prstGeom prst="straightConnector1">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441738" y="2170014"/>
            <a:ext cx="0" cy="1268032"/>
          </a:xfrm>
          <a:prstGeom prst="straightConnector1">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 Placeholder 2"/>
          <p:cNvSpPr txBox="1">
            <a:spLocks/>
          </p:cNvSpPr>
          <p:nvPr/>
        </p:nvSpPr>
        <p:spPr>
          <a:xfrm>
            <a:off x="6811962" y="1451800"/>
            <a:ext cx="5000627" cy="5539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4000" kern="1200" spc="-70" baseline="0">
                <a:solidFill>
                  <a:schemeClr val="tx1">
                    <a:alpha val="99000"/>
                  </a:schemeClr>
                </a:solidFill>
                <a:latin typeface="+mj-lt"/>
                <a:ea typeface="+mn-ea"/>
                <a:cs typeface="+mn-cs"/>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alpha val="99000"/>
                  </a:schemeClr>
                </a:solidFill>
                <a:latin typeface="+mn-lt"/>
                <a:ea typeface="+mn-ea"/>
                <a:cs typeface="+mn-cs"/>
              </a:defRPr>
            </a:lvl3pPr>
            <a:lvl4pPr marL="7413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4pPr>
            <a:lvl5pPr marL="9144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t>větší zdroje</a:t>
            </a:r>
          </a:p>
        </p:txBody>
      </p:sp>
      <p:sp>
        <p:nvSpPr>
          <p:cNvPr id="23" name="Text Placeholder 2"/>
          <p:cNvSpPr txBox="1">
            <a:spLocks/>
          </p:cNvSpPr>
          <p:nvPr/>
        </p:nvSpPr>
        <p:spPr>
          <a:xfrm>
            <a:off x="6811961" y="5167999"/>
            <a:ext cx="4752976" cy="5539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4000" kern="1200" spc="-70" baseline="0">
                <a:solidFill>
                  <a:schemeClr val="tx1">
                    <a:alpha val="99000"/>
                  </a:schemeClr>
                </a:solidFill>
                <a:latin typeface="+mj-lt"/>
                <a:ea typeface="+mn-ea"/>
                <a:cs typeface="+mn-cs"/>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alpha val="99000"/>
                  </a:schemeClr>
                </a:solidFill>
                <a:latin typeface="+mn-lt"/>
                <a:ea typeface="+mn-ea"/>
                <a:cs typeface="+mn-cs"/>
              </a:defRPr>
            </a:lvl3pPr>
            <a:lvl4pPr marL="7413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4pPr>
            <a:lvl5pPr marL="9144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t>více zdrojů</a:t>
            </a:r>
          </a:p>
        </p:txBody>
      </p:sp>
      <p:sp>
        <p:nvSpPr>
          <p:cNvPr id="24" name="Text Placeholder 2"/>
          <p:cNvSpPr txBox="1">
            <a:spLocks/>
          </p:cNvSpPr>
          <p:nvPr/>
        </p:nvSpPr>
        <p:spPr>
          <a:xfrm>
            <a:off x="4614616" y="738754"/>
            <a:ext cx="1654245" cy="4431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4000" kern="1200" spc="-70" baseline="0">
                <a:solidFill>
                  <a:schemeClr val="tx1">
                    <a:alpha val="99000"/>
                  </a:schemeClr>
                </a:solidFill>
                <a:latin typeface="+mj-lt"/>
                <a:ea typeface="+mn-ea"/>
                <a:cs typeface="+mn-cs"/>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alpha val="99000"/>
                  </a:schemeClr>
                </a:solidFill>
                <a:latin typeface="+mn-lt"/>
                <a:ea typeface="+mn-ea"/>
                <a:cs typeface="+mn-cs"/>
              </a:defRPr>
            </a:lvl3pPr>
            <a:lvl4pPr marL="7413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4pPr>
            <a:lvl5pPr marL="9144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cs-CZ" sz="3200">
                <a:solidFill>
                  <a:schemeClr val="accent6">
                    <a:lumMod val="60000"/>
                    <a:lumOff val="40000"/>
                    <a:alpha val="99000"/>
                  </a:schemeClr>
                </a:solidFill>
              </a:rPr>
              <a:t>1×64</a:t>
            </a:r>
          </a:p>
        </p:txBody>
      </p:sp>
      <p:sp>
        <p:nvSpPr>
          <p:cNvPr id="25" name="Text Placeholder 2"/>
          <p:cNvSpPr txBox="1">
            <a:spLocks/>
          </p:cNvSpPr>
          <p:nvPr/>
        </p:nvSpPr>
        <p:spPr>
          <a:xfrm>
            <a:off x="4694129" y="6085976"/>
            <a:ext cx="1495218" cy="4431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4000" kern="1200" spc="-70" baseline="0">
                <a:solidFill>
                  <a:schemeClr val="tx1">
                    <a:alpha val="99000"/>
                  </a:schemeClr>
                </a:solidFill>
                <a:latin typeface="+mj-lt"/>
                <a:ea typeface="+mn-ea"/>
                <a:cs typeface="+mn-cs"/>
              </a:defRPr>
            </a:lvl1pPr>
            <a:lvl2pPr marL="2841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lang="en-US" sz="2400" kern="1200" spc="0" baseline="0" dirty="0" smtClean="0">
                <a:solidFill>
                  <a:schemeClr val="tx1">
                    <a:alpha val="99000"/>
                  </a:schemeClr>
                </a:solidFill>
                <a:latin typeface="+mn-lt"/>
                <a:ea typeface="+mn-ea"/>
                <a:cs typeface="+mn-cs"/>
              </a:defRPr>
            </a:lvl2pPr>
            <a:lvl3pPr marL="5175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solidFill>
                  <a:schemeClr val="tx1">
                    <a:alpha val="99000"/>
                  </a:schemeClr>
                </a:solidFill>
                <a:latin typeface="+mn-lt"/>
                <a:ea typeface="+mn-ea"/>
                <a:cs typeface="+mn-cs"/>
              </a:defRPr>
            </a:lvl3pPr>
            <a:lvl4pPr marL="74136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4pPr>
            <a:lvl5pPr marL="9144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cs-CZ" sz="3200">
                <a:solidFill>
                  <a:schemeClr val="accent6">
                    <a:lumMod val="60000"/>
                    <a:lumOff val="40000"/>
                    <a:alpha val="99000"/>
                  </a:schemeClr>
                </a:solidFill>
              </a:rPr>
              <a:t>64×1</a:t>
            </a:r>
          </a:p>
        </p:txBody>
      </p:sp>
    </p:spTree>
    <p:extLst>
      <p:ext uri="{BB962C8B-B14F-4D97-AF65-F5344CB8AC3E}">
        <p14:creationId xmlns:p14="http://schemas.microsoft.com/office/powerpoint/2010/main" val="277664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sz="11500" smtClean="0"/>
              <a:t>Microsoft Azure</a:t>
            </a:r>
            <a:endParaRPr lang="cs-CZ" sz="11500"/>
          </a:p>
        </p:txBody>
      </p:sp>
    </p:spTree>
    <p:extLst>
      <p:ext uri="{BB962C8B-B14F-4D97-AF65-F5344CB8AC3E}">
        <p14:creationId xmlns:p14="http://schemas.microsoft.com/office/powerpoint/2010/main" val="37080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re Medium">
  <a:themeElements>
    <a:clrScheme name="Custom 3">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70AD47"/>
      </a:hlink>
      <a:folHlink>
        <a:srgbClr val="C490AA"/>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3-30410_WPC2014_Vision_Template_16x9">
  <a:themeElements>
    <a:clrScheme name="WPC_External_Breakout">
      <a:dk1>
        <a:srgbClr val="505050"/>
      </a:dk1>
      <a:lt1>
        <a:srgbClr val="FFFFFF"/>
      </a:lt1>
      <a:dk2>
        <a:srgbClr val="0072C6"/>
      </a:dk2>
      <a:lt2>
        <a:srgbClr val="D2D2D2"/>
      </a:lt2>
      <a:accent1>
        <a:srgbClr val="0072C6"/>
      </a:accent1>
      <a:accent2>
        <a:srgbClr val="008272"/>
      </a:accent2>
      <a:accent3>
        <a:srgbClr val="68217A"/>
      </a:accent3>
      <a:accent4>
        <a:srgbClr val="00BCF2"/>
      </a:accent4>
      <a:accent5>
        <a:srgbClr val="7FBA00"/>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2014_Vision_Template" id="{6725F95B-ED7E-483B-990E-BF1D701C66CE}" vid="{D49783E1-D2BA-4B43-BCCD-EA3DF085688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DA0E9E53C4DF44B157E7C69FA8B29B" ma:contentTypeVersion="0" ma:contentTypeDescription="Vytvoří nový dokument" ma:contentTypeScope="" ma:versionID="0d4025ccb8f6074d7af410ee73d836c2">
  <xsd:schema xmlns:xsd="http://www.w3.org/2001/XMLSchema" xmlns:xs="http://www.w3.org/2001/XMLSchema" xmlns:p="http://schemas.microsoft.com/office/2006/metadata/properties" targetNamespace="http://schemas.microsoft.com/office/2006/metadata/properties" ma:root="true" ma:fieldsID="9d511cb7b53bbd8ad55b3adbe17432a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276F0-D2C4-4F33-ABD2-25528087E787}"/>
</file>

<file path=customXml/itemProps2.xml><?xml version="1.0" encoding="utf-8"?>
<ds:datastoreItem xmlns:ds="http://schemas.openxmlformats.org/officeDocument/2006/customXml" ds:itemID="{12220873-05D1-445D-BE4B-857C2A62254A}"/>
</file>

<file path=customXml/itemProps3.xml><?xml version="1.0" encoding="utf-8"?>
<ds:datastoreItem xmlns:ds="http://schemas.openxmlformats.org/officeDocument/2006/customXml" ds:itemID="{66FE5190-899D-4991-951E-01C02340B1CF}"/>
</file>

<file path=docProps/app.xml><?xml version="1.0" encoding="utf-8"?>
<Properties xmlns="http://schemas.openxmlformats.org/officeDocument/2006/extended-properties" xmlns:vt="http://schemas.openxmlformats.org/officeDocument/2006/docPropsVTypes">
  <TotalTime>3793</TotalTime>
  <Words>2480</Words>
  <Application>Microsoft Office PowerPoint</Application>
  <PresentationFormat>Widescreen</PresentationFormat>
  <Paragraphs>446</Paragraphs>
  <Slides>43</Slides>
  <Notes>27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メイリオ</vt:lpstr>
      <vt:lpstr>Arial</vt:lpstr>
      <vt:lpstr>Calibri</vt:lpstr>
      <vt:lpstr>Consolas</vt:lpstr>
      <vt:lpstr>Kozuka Gothic Pro R</vt:lpstr>
      <vt:lpstr>Segoe UI</vt:lpstr>
      <vt:lpstr>Segoe UI Light</vt:lpstr>
      <vt:lpstr>Wingdings</vt:lpstr>
      <vt:lpstr>Azure Medium</vt:lpstr>
      <vt:lpstr>1_Azure Medium</vt:lpstr>
      <vt:lpstr>1_3-30410_WPC2014_Vision_Template_16x9</vt:lpstr>
      <vt:lpstr>Azure Essential</vt:lpstr>
      <vt:lpstr>Agenda</vt:lpstr>
      <vt:lpstr>Cloud Computing</vt:lpstr>
      <vt:lpstr>Definice</vt:lpstr>
      <vt:lpstr>Cloud Computing</vt:lpstr>
      <vt:lpstr>PowerPoint Presentation</vt:lpstr>
      <vt:lpstr>Vlastnosti + výhody</vt:lpstr>
      <vt:lpstr>Škálování</vt:lpstr>
      <vt:lpstr>Microsoft Azure</vt:lpstr>
      <vt:lpstr>Definice</vt:lpstr>
      <vt:lpstr>PowerPoint Presentation</vt:lpstr>
      <vt:lpstr>Georeplikace</vt:lpstr>
      <vt:lpstr>Jak funguje</vt:lpstr>
      <vt:lpstr>Ovládání</vt:lpstr>
      <vt:lpstr>PowerPoint Presentation</vt:lpstr>
      <vt:lpstr>Nový portál</vt:lpstr>
      <vt:lpstr>Zabezpečení</vt:lpstr>
      <vt:lpstr>Fyzické zabezpečení</vt:lpstr>
      <vt:lpstr>Bezpečnost infrastruktury</vt:lpstr>
      <vt:lpstr>Soukromí dat</vt:lpstr>
      <vt:lpstr>Certifikace</vt:lpstr>
      <vt:lpstr>Kde se Azure používá</vt:lpstr>
      <vt:lpstr>Titanfall</vt:lpstr>
      <vt:lpstr>Sochi.ru</vt:lpstr>
      <vt:lpstr>PowerPoint Presentation</vt:lpstr>
      <vt:lpstr>Azure Dev</vt:lpstr>
      <vt:lpstr>Služby Microsoft Azure</vt:lpstr>
      <vt:lpstr>Web Sites</vt:lpstr>
      <vt:lpstr>Cloud Services</vt:lpstr>
      <vt:lpstr>Virtual Machines</vt:lpstr>
      <vt:lpstr>Mobile Services</vt:lpstr>
      <vt:lpstr>Open Source</vt:lpstr>
      <vt:lpstr>Financování</vt:lpstr>
      <vt:lpstr>Jak začít zdarma</vt:lpstr>
      <vt:lpstr>Jak začít zdarma</vt:lpstr>
      <vt:lpstr>Jak začít zdarma</vt:lpstr>
      <vt:lpstr>Výukové materiály</vt:lpstr>
      <vt:lpstr>Certifikace</vt:lpstr>
      <vt:lpstr>Zajímavé odkazy</vt:lpstr>
      <vt:lpstr>Zajímavé odkazy</vt:lpstr>
      <vt:lpstr>Zajímavé odkazy</vt:lpstr>
      <vt:lpstr>Zajímavé odkazy</vt:lpstr>
      <vt:lpstr>PowerPoint Presentation</vt:lpstr>
    </vt:vector>
  </TitlesOfParts>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Microsoft Azure</dc:title>
  <dc:creator>Martin Simecek</dc:creator>
  <cp:lastModifiedBy>Jan Pospisil</cp:lastModifiedBy>
  <cp:revision>114</cp:revision>
  <dcterms:created xsi:type="dcterms:W3CDTF">2014-07-25T12:36:48Z</dcterms:created>
  <dcterms:modified xsi:type="dcterms:W3CDTF">2015-01-13T09:22:41Z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0x0101000CDA0E9E53C4DF44B157E7C69FA8B29B</vt:lpwstr>
  </property>
</Properties>
</file>