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handoutMasterIdLst>
    <p:handoutMasterId r:id="rId17"/>
  </p:handoutMasterIdLst>
  <p:sldIdLst>
    <p:sldId id="265" r:id="rId5"/>
    <p:sldId id="294" r:id="rId6"/>
    <p:sldId id="300" r:id="rId7"/>
    <p:sldId id="301" r:id="rId8"/>
    <p:sldId id="299" r:id="rId9"/>
    <p:sldId id="303" r:id="rId10"/>
    <p:sldId id="304" r:id="rId11"/>
    <p:sldId id="297" r:id="rId12"/>
    <p:sldId id="298" r:id="rId13"/>
    <p:sldId id="296" r:id="rId14"/>
    <p:sldId id="273" r:id="rId15"/>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61616"/>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61616"/>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61616"/>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61616"/>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61616"/>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61616"/>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61616"/>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61616"/>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61616"/>
        </a:solidFill>
        <a:effectLst/>
        <a:uFillTx/>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15BDCE"/>
    <a:srgbClr val="CCCCCC"/>
    <a:srgbClr val="C8C8C8"/>
    <a:srgbClr val="F89D1B"/>
    <a:srgbClr val="B9D75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Arial"/>
          <a:ea typeface="Arial"/>
          <a:cs typeface="Arial"/>
        </a:font>
        <a:srgbClr val="16161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DE8"/>
          </a:solidFill>
        </a:fill>
      </a:tcStyle>
    </a:wholeTbl>
    <a:band2H>
      <a:tcTxStyle/>
      <a:tcStyle>
        <a:tcBdr/>
        <a:fill>
          <a:solidFill>
            <a:srgbClr val="E7EFF4"/>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Arial"/>
          <a:ea typeface="Arial"/>
          <a:cs typeface="Arial"/>
        </a:font>
        <a:srgbClr val="16161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E7CF"/>
          </a:solidFill>
        </a:fill>
      </a:tcStyle>
    </a:wholeTbl>
    <a:band2H>
      <a:tcTxStyle/>
      <a:tcStyle>
        <a:tcBdr/>
        <a:fill>
          <a:solidFill>
            <a:srgbClr val="EEF4E8"/>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Arial"/>
          <a:ea typeface="Arial"/>
          <a:cs typeface="Arial"/>
        </a:font>
        <a:srgbClr val="16161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DCFCC"/>
          </a:solidFill>
        </a:fill>
      </a:tcStyle>
    </a:wholeTbl>
    <a:band2H>
      <a:tcTxStyle/>
      <a:tcStyle>
        <a:tcBdr/>
        <a:fill>
          <a:solidFill>
            <a:srgbClr val="F6E8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Arial"/>
          <a:ea typeface="Arial"/>
          <a:cs typeface="Arial"/>
        </a:font>
        <a:srgbClr val="161616"/>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7E7E7"/>
          </a:solidFill>
        </a:fill>
      </a:tcStyle>
    </a:wholeTbl>
    <a:band2H>
      <a:tcTxStyle/>
      <a:tcStyle>
        <a:tcBdr/>
        <a:fill>
          <a:solidFill>
            <a:srgbClr val="FFFFFF"/>
          </a:solidFill>
        </a:fill>
      </a:tcStyle>
    </a:band2H>
    <a:firstCol>
      <a:tcTxStyle b="on" i="off">
        <a:font>
          <a:latin typeface="Arial"/>
          <a:ea typeface="Arial"/>
          <a:cs typeface="Arial"/>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rial"/>
          <a:ea typeface="Arial"/>
          <a:cs typeface="Arial"/>
        </a:font>
        <a:srgbClr val="161616"/>
      </a:tcTxStyle>
      <a:tcStyle>
        <a:tcBdr>
          <a:left>
            <a:ln w="12700" cap="flat">
              <a:noFill/>
              <a:miter lim="400000"/>
            </a:ln>
          </a:left>
          <a:right>
            <a:ln w="12700" cap="flat">
              <a:noFill/>
              <a:miter lim="400000"/>
            </a:ln>
          </a:right>
          <a:top>
            <a:ln w="50800" cap="flat">
              <a:solidFill>
                <a:srgbClr val="161616"/>
              </a:solidFill>
              <a:prstDash val="solid"/>
              <a:round/>
            </a:ln>
          </a:top>
          <a:bottom>
            <a:ln w="25400" cap="flat">
              <a:solidFill>
                <a:srgbClr val="161616"/>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Arial"/>
          <a:ea typeface="Arial"/>
          <a:cs typeface="Arial"/>
        </a:font>
        <a:srgbClr val="FFFFFF"/>
      </a:tcTxStyle>
      <a:tcStyle>
        <a:tcBdr>
          <a:left>
            <a:ln w="12700" cap="flat">
              <a:noFill/>
              <a:miter lim="400000"/>
            </a:ln>
          </a:left>
          <a:right>
            <a:ln w="12700" cap="flat">
              <a:noFill/>
              <a:miter lim="400000"/>
            </a:ln>
          </a:right>
          <a:top>
            <a:ln w="25400" cap="flat">
              <a:solidFill>
                <a:srgbClr val="161616"/>
              </a:solidFill>
              <a:prstDash val="solid"/>
              <a:round/>
            </a:ln>
          </a:top>
          <a:bottom>
            <a:ln w="25400" cap="flat">
              <a:solidFill>
                <a:srgbClr val="161616"/>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Arial"/>
          <a:ea typeface="Arial"/>
          <a:cs typeface="Arial"/>
        </a:font>
        <a:srgbClr val="161616"/>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7E7E7"/>
          </a:solidFill>
        </a:fill>
      </a:tcStyle>
    </a:band2H>
    <a:firstCol>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61616"/>
          </a:solidFill>
        </a:fill>
      </a:tcStyle>
    </a:firstCol>
    <a:la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61616"/>
          </a:solidFill>
        </a:fill>
      </a:tcStyle>
    </a:lastRow>
    <a:firstRow>
      <a:tcTxStyle b="on" i="off">
        <a:font>
          <a:latin typeface="Arial"/>
          <a:ea typeface="Arial"/>
          <a:cs typeface="Arial"/>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161616"/>
          </a:solidFill>
        </a:fill>
      </a:tcStyle>
    </a:firstRow>
  </a:tblStyle>
  <a:tblStyle styleId="{2708684C-4D16-4618-839F-0558EEFCDFE6}" styleName="">
    <a:tblBg/>
    <a:wholeTbl>
      <a:tcTxStyle b="off" i="off">
        <a:font>
          <a:latin typeface="Arial"/>
          <a:ea typeface="Arial"/>
          <a:cs typeface="Arial"/>
        </a:font>
        <a:srgbClr val="161616"/>
      </a:tcTxStyle>
      <a:tcStyle>
        <a:tcBdr>
          <a:left>
            <a:ln w="12700" cap="flat">
              <a:solidFill>
                <a:srgbClr val="161616"/>
              </a:solidFill>
              <a:prstDash val="solid"/>
              <a:round/>
            </a:ln>
          </a:left>
          <a:right>
            <a:ln w="12700" cap="flat">
              <a:solidFill>
                <a:srgbClr val="161616"/>
              </a:solidFill>
              <a:prstDash val="solid"/>
              <a:round/>
            </a:ln>
          </a:right>
          <a:top>
            <a:ln w="12700" cap="flat">
              <a:solidFill>
                <a:srgbClr val="161616"/>
              </a:solidFill>
              <a:prstDash val="solid"/>
              <a:round/>
            </a:ln>
          </a:top>
          <a:bottom>
            <a:ln w="12700" cap="flat">
              <a:solidFill>
                <a:srgbClr val="161616"/>
              </a:solidFill>
              <a:prstDash val="solid"/>
              <a:round/>
            </a:ln>
          </a:bottom>
          <a:insideH>
            <a:ln w="12700" cap="flat">
              <a:solidFill>
                <a:srgbClr val="161616"/>
              </a:solidFill>
              <a:prstDash val="solid"/>
              <a:round/>
            </a:ln>
          </a:insideH>
          <a:insideV>
            <a:ln w="12700" cap="flat">
              <a:solidFill>
                <a:srgbClr val="161616"/>
              </a:solidFill>
              <a:prstDash val="solid"/>
              <a:round/>
            </a:ln>
          </a:insideV>
        </a:tcBdr>
        <a:fill>
          <a:solidFill>
            <a:srgbClr val="161616">
              <a:alpha val="20000"/>
            </a:srgbClr>
          </a:solidFill>
        </a:fill>
      </a:tcStyle>
    </a:wholeTbl>
    <a:band2H>
      <a:tcTxStyle/>
      <a:tcStyle>
        <a:tcBdr/>
        <a:fill>
          <a:solidFill>
            <a:srgbClr val="FFFFFF"/>
          </a:solidFill>
        </a:fill>
      </a:tcStyle>
    </a:band2H>
    <a:firstCol>
      <a:tcTxStyle b="on" i="off">
        <a:font>
          <a:latin typeface="Arial"/>
          <a:ea typeface="Arial"/>
          <a:cs typeface="Arial"/>
        </a:font>
        <a:srgbClr val="161616"/>
      </a:tcTxStyle>
      <a:tcStyle>
        <a:tcBdr>
          <a:left>
            <a:ln w="12700" cap="flat">
              <a:solidFill>
                <a:srgbClr val="161616"/>
              </a:solidFill>
              <a:prstDash val="solid"/>
              <a:round/>
            </a:ln>
          </a:left>
          <a:right>
            <a:ln w="12700" cap="flat">
              <a:solidFill>
                <a:srgbClr val="161616"/>
              </a:solidFill>
              <a:prstDash val="solid"/>
              <a:round/>
            </a:ln>
          </a:right>
          <a:top>
            <a:ln w="12700" cap="flat">
              <a:solidFill>
                <a:srgbClr val="161616"/>
              </a:solidFill>
              <a:prstDash val="solid"/>
              <a:round/>
            </a:ln>
          </a:top>
          <a:bottom>
            <a:ln w="12700" cap="flat">
              <a:solidFill>
                <a:srgbClr val="161616"/>
              </a:solidFill>
              <a:prstDash val="solid"/>
              <a:round/>
            </a:ln>
          </a:bottom>
          <a:insideH>
            <a:ln w="12700" cap="flat">
              <a:solidFill>
                <a:srgbClr val="161616"/>
              </a:solidFill>
              <a:prstDash val="solid"/>
              <a:round/>
            </a:ln>
          </a:insideH>
          <a:insideV>
            <a:ln w="12700" cap="flat">
              <a:solidFill>
                <a:srgbClr val="161616"/>
              </a:solidFill>
              <a:prstDash val="solid"/>
              <a:round/>
            </a:ln>
          </a:insideV>
        </a:tcBdr>
        <a:fill>
          <a:solidFill>
            <a:srgbClr val="161616">
              <a:alpha val="20000"/>
            </a:srgbClr>
          </a:solidFill>
        </a:fill>
      </a:tcStyle>
    </a:firstCol>
    <a:lastRow>
      <a:tcTxStyle b="on" i="off">
        <a:font>
          <a:latin typeface="Arial"/>
          <a:ea typeface="Arial"/>
          <a:cs typeface="Arial"/>
        </a:font>
        <a:srgbClr val="161616"/>
      </a:tcTxStyle>
      <a:tcStyle>
        <a:tcBdr>
          <a:left>
            <a:ln w="12700" cap="flat">
              <a:solidFill>
                <a:srgbClr val="161616"/>
              </a:solidFill>
              <a:prstDash val="solid"/>
              <a:round/>
            </a:ln>
          </a:left>
          <a:right>
            <a:ln w="12700" cap="flat">
              <a:solidFill>
                <a:srgbClr val="161616"/>
              </a:solidFill>
              <a:prstDash val="solid"/>
              <a:round/>
            </a:ln>
          </a:right>
          <a:top>
            <a:ln w="50800" cap="flat">
              <a:solidFill>
                <a:srgbClr val="161616"/>
              </a:solidFill>
              <a:prstDash val="solid"/>
              <a:round/>
            </a:ln>
          </a:top>
          <a:bottom>
            <a:ln w="12700" cap="flat">
              <a:solidFill>
                <a:srgbClr val="161616"/>
              </a:solidFill>
              <a:prstDash val="solid"/>
              <a:round/>
            </a:ln>
          </a:bottom>
          <a:insideH>
            <a:ln w="12700" cap="flat">
              <a:solidFill>
                <a:srgbClr val="161616"/>
              </a:solidFill>
              <a:prstDash val="solid"/>
              <a:round/>
            </a:ln>
          </a:insideH>
          <a:insideV>
            <a:ln w="12700" cap="flat">
              <a:solidFill>
                <a:srgbClr val="161616"/>
              </a:solidFill>
              <a:prstDash val="solid"/>
              <a:round/>
            </a:ln>
          </a:insideV>
        </a:tcBdr>
        <a:fill>
          <a:noFill/>
        </a:fill>
      </a:tcStyle>
    </a:lastRow>
    <a:firstRow>
      <a:tcTxStyle b="on" i="off">
        <a:font>
          <a:latin typeface="Arial"/>
          <a:ea typeface="Arial"/>
          <a:cs typeface="Arial"/>
        </a:font>
        <a:srgbClr val="161616"/>
      </a:tcTxStyle>
      <a:tcStyle>
        <a:tcBdr>
          <a:left>
            <a:ln w="12700" cap="flat">
              <a:solidFill>
                <a:srgbClr val="161616"/>
              </a:solidFill>
              <a:prstDash val="solid"/>
              <a:round/>
            </a:ln>
          </a:left>
          <a:right>
            <a:ln w="12700" cap="flat">
              <a:solidFill>
                <a:srgbClr val="161616"/>
              </a:solidFill>
              <a:prstDash val="solid"/>
              <a:round/>
            </a:ln>
          </a:right>
          <a:top>
            <a:ln w="12700" cap="flat">
              <a:solidFill>
                <a:srgbClr val="161616"/>
              </a:solidFill>
              <a:prstDash val="solid"/>
              <a:round/>
            </a:ln>
          </a:top>
          <a:bottom>
            <a:ln w="25400" cap="flat">
              <a:solidFill>
                <a:srgbClr val="161616"/>
              </a:solidFill>
              <a:prstDash val="solid"/>
              <a:round/>
            </a:ln>
          </a:bottom>
          <a:insideH>
            <a:ln w="12700" cap="flat">
              <a:solidFill>
                <a:srgbClr val="161616"/>
              </a:solidFill>
              <a:prstDash val="solid"/>
              <a:round/>
            </a:ln>
          </a:insideH>
          <a:insideV>
            <a:ln w="12700" cap="flat">
              <a:solidFill>
                <a:srgbClr val="161616"/>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4473" autoAdjust="0"/>
  </p:normalViewPr>
  <p:slideViewPr>
    <p:cSldViewPr snapToGrid="0" snapToObjects="1">
      <p:cViewPr varScale="1">
        <p:scale>
          <a:sx n="85" d="100"/>
          <a:sy n="85" d="100"/>
        </p:scale>
        <p:origin x="1536" y="84"/>
      </p:cViewPr>
      <p:guideLst/>
    </p:cSldViewPr>
  </p:slideViewPr>
  <p:notesTextViewPr>
    <p:cViewPr>
      <p:scale>
        <a:sx n="1" d="1"/>
        <a:sy n="1" d="1"/>
      </p:scale>
      <p:origin x="0" y="0"/>
    </p:cViewPr>
  </p:notesTextViewPr>
  <p:notesViewPr>
    <p:cSldViewPr snapToGrid="0" snapToObjects="1">
      <p:cViewPr varScale="1">
        <p:scale>
          <a:sx n="121" d="100"/>
          <a:sy n="121" d="100"/>
        </p:scale>
        <p:origin x="4880"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tr Koutny" userId="fd8c7145-df96-4da9-bb0b-93ebdfcbf90e" providerId="ADAL" clId="{A6B47938-1A31-406A-BE9F-F1645009A88F}"/>
    <pc:docChg chg="undo custSel addSld delSld modSld sldOrd">
      <pc:chgData name="Petr Koutny" userId="fd8c7145-df96-4da9-bb0b-93ebdfcbf90e" providerId="ADAL" clId="{A6B47938-1A31-406A-BE9F-F1645009A88F}" dt="2019-09-13T13:35:48.467" v="3385" actId="6549"/>
      <pc:docMkLst>
        <pc:docMk/>
      </pc:docMkLst>
      <pc:sldChg chg="modSp">
        <pc:chgData name="Petr Koutny" userId="fd8c7145-df96-4da9-bb0b-93ebdfcbf90e" providerId="ADAL" clId="{A6B47938-1A31-406A-BE9F-F1645009A88F}" dt="2019-09-12T08:27:23.278" v="128" actId="20577"/>
        <pc:sldMkLst>
          <pc:docMk/>
          <pc:sldMk cId="2010312469" sldId="265"/>
        </pc:sldMkLst>
        <pc:spChg chg="mod">
          <ac:chgData name="Petr Koutny" userId="fd8c7145-df96-4da9-bb0b-93ebdfcbf90e" providerId="ADAL" clId="{A6B47938-1A31-406A-BE9F-F1645009A88F}" dt="2019-09-12T08:10:45.937" v="28" actId="20577"/>
          <ac:spMkLst>
            <pc:docMk/>
            <pc:sldMk cId="2010312469" sldId="265"/>
            <ac:spMk id="2" creationId="{00000000-0000-0000-0000-000000000000}"/>
          </ac:spMkLst>
        </pc:spChg>
        <pc:spChg chg="mod">
          <ac:chgData name="Petr Koutny" userId="fd8c7145-df96-4da9-bb0b-93ebdfcbf90e" providerId="ADAL" clId="{A6B47938-1A31-406A-BE9F-F1645009A88F}" dt="2019-09-12T08:27:23.278" v="128" actId="20577"/>
          <ac:spMkLst>
            <pc:docMk/>
            <pc:sldMk cId="2010312469" sldId="265"/>
            <ac:spMk id="3" creationId="{00000000-0000-0000-0000-000000000000}"/>
          </ac:spMkLst>
        </pc:spChg>
      </pc:sldChg>
      <pc:sldChg chg="add del">
        <pc:chgData name="Petr Koutny" userId="fd8c7145-df96-4da9-bb0b-93ebdfcbf90e" providerId="ADAL" clId="{A6B47938-1A31-406A-BE9F-F1645009A88F}" dt="2019-09-12T08:27:06.988" v="105" actId="2696"/>
        <pc:sldMkLst>
          <pc:docMk/>
          <pc:sldMk cId="388314217" sldId="274"/>
        </pc:sldMkLst>
      </pc:sldChg>
      <pc:sldChg chg="add del">
        <pc:chgData name="Petr Koutny" userId="fd8c7145-df96-4da9-bb0b-93ebdfcbf90e" providerId="ADAL" clId="{A6B47938-1A31-406A-BE9F-F1645009A88F}" dt="2019-09-12T08:27:07.129" v="116" actId="2696"/>
        <pc:sldMkLst>
          <pc:docMk/>
          <pc:sldMk cId="1710614265" sldId="275"/>
        </pc:sldMkLst>
      </pc:sldChg>
      <pc:sldChg chg="add del">
        <pc:chgData name="Petr Koutny" userId="fd8c7145-df96-4da9-bb0b-93ebdfcbf90e" providerId="ADAL" clId="{A6B47938-1A31-406A-BE9F-F1645009A88F}" dt="2019-09-12T08:27:07.145" v="117" actId="2696"/>
        <pc:sldMkLst>
          <pc:docMk/>
          <pc:sldMk cId="1474032789" sldId="276"/>
        </pc:sldMkLst>
      </pc:sldChg>
      <pc:sldChg chg="add del">
        <pc:chgData name="Petr Koutny" userId="fd8c7145-df96-4da9-bb0b-93ebdfcbf90e" providerId="ADAL" clId="{A6B47938-1A31-406A-BE9F-F1645009A88F}" dt="2019-09-12T08:27:07.145" v="118" actId="2696"/>
        <pc:sldMkLst>
          <pc:docMk/>
          <pc:sldMk cId="80781078" sldId="277"/>
        </pc:sldMkLst>
      </pc:sldChg>
      <pc:sldChg chg="add del">
        <pc:chgData name="Petr Koutny" userId="fd8c7145-df96-4da9-bb0b-93ebdfcbf90e" providerId="ADAL" clId="{A6B47938-1A31-406A-BE9F-F1645009A88F}" dt="2019-09-12T08:27:07.207" v="123" actId="2696"/>
        <pc:sldMkLst>
          <pc:docMk/>
          <pc:sldMk cId="1379465357" sldId="278"/>
        </pc:sldMkLst>
      </pc:sldChg>
      <pc:sldChg chg="add del">
        <pc:chgData name="Petr Koutny" userId="fd8c7145-df96-4da9-bb0b-93ebdfcbf90e" providerId="ADAL" clId="{A6B47938-1A31-406A-BE9F-F1645009A88F}" dt="2019-09-12T08:27:07.207" v="124" actId="2696"/>
        <pc:sldMkLst>
          <pc:docMk/>
          <pc:sldMk cId="952778143" sldId="279"/>
        </pc:sldMkLst>
      </pc:sldChg>
      <pc:sldChg chg="add del">
        <pc:chgData name="Petr Koutny" userId="fd8c7145-df96-4da9-bb0b-93ebdfcbf90e" providerId="ADAL" clId="{A6B47938-1A31-406A-BE9F-F1645009A88F}" dt="2019-09-12T08:27:07.160" v="119" actId="2696"/>
        <pc:sldMkLst>
          <pc:docMk/>
          <pc:sldMk cId="1737187914" sldId="280"/>
        </pc:sldMkLst>
      </pc:sldChg>
      <pc:sldChg chg="add del">
        <pc:chgData name="Petr Koutny" userId="fd8c7145-df96-4da9-bb0b-93ebdfcbf90e" providerId="ADAL" clId="{A6B47938-1A31-406A-BE9F-F1645009A88F}" dt="2019-09-12T08:27:07.082" v="112" actId="2696"/>
        <pc:sldMkLst>
          <pc:docMk/>
          <pc:sldMk cId="1126422861" sldId="281"/>
        </pc:sldMkLst>
      </pc:sldChg>
      <pc:sldChg chg="add del">
        <pc:chgData name="Petr Koutny" userId="fd8c7145-df96-4da9-bb0b-93ebdfcbf90e" providerId="ADAL" clId="{A6B47938-1A31-406A-BE9F-F1645009A88F}" dt="2019-09-12T08:27:07.082" v="113" actId="2696"/>
        <pc:sldMkLst>
          <pc:docMk/>
          <pc:sldMk cId="1996072703" sldId="282"/>
        </pc:sldMkLst>
      </pc:sldChg>
      <pc:sldChg chg="add del">
        <pc:chgData name="Petr Koutny" userId="fd8c7145-df96-4da9-bb0b-93ebdfcbf90e" providerId="ADAL" clId="{A6B47938-1A31-406A-BE9F-F1645009A88F}" dt="2019-09-12T08:27:07.051" v="110" actId="2696"/>
        <pc:sldMkLst>
          <pc:docMk/>
          <pc:sldMk cId="1066659035" sldId="283"/>
        </pc:sldMkLst>
      </pc:sldChg>
      <pc:sldChg chg="add del">
        <pc:chgData name="Petr Koutny" userId="fd8c7145-df96-4da9-bb0b-93ebdfcbf90e" providerId="ADAL" clId="{A6B47938-1A31-406A-BE9F-F1645009A88F}" dt="2019-09-12T08:27:07.098" v="114" actId="2696"/>
        <pc:sldMkLst>
          <pc:docMk/>
          <pc:sldMk cId="2103150058" sldId="284"/>
        </pc:sldMkLst>
      </pc:sldChg>
      <pc:sldChg chg="add del">
        <pc:chgData name="Petr Koutny" userId="fd8c7145-df96-4da9-bb0b-93ebdfcbf90e" providerId="ADAL" clId="{A6B47938-1A31-406A-BE9F-F1645009A88F}" dt="2019-09-12T08:27:07.176" v="121" actId="2696"/>
        <pc:sldMkLst>
          <pc:docMk/>
          <pc:sldMk cId="1945040445" sldId="285"/>
        </pc:sldMkLst>
      </pc:sldChg>
      <pc:sldChg chg="add del">
        <pc:chgData name="Petr Koutny" userId="fd8c7145-df96-4da9-bb0b-93ebdfcbf90e" providerId="ADAL" clId="{A6B47938-1A31-406A-BE9F-F1645009A88F}" dt="2019-09-12T08:27:07.004" v="106" actId="2696"/>
        <pc:sldMkLst>
          <pc:docMk/>
          <pc:sldMk cId="1414578984" sldId="286"/>
        </pc:sldMkLst>
      </pc:sldChg>
      <pc:sldChg chg="add del">
        <pc:chgData name="Petr Koutny" userId="fd8c7145-df96-4da9-bb0b-93ebdfcbf90e" providerId="ADAL" clId="{A6B47938-1A31-406A-BE9F-F1645009A88F}" dt="2019-09-12T08:27:07.020" v="107" actId="2696"/>
        <pc:sldMkLst>
          <pc:docMk/>
          <pc:sldMk cId="391758935" sldId="287"/>
        </pc:sldMkLst>
      </pc:sldChg>
      <pc:sldChg chg="add del">
        <pc:chgData name="Petr Koutny" userId="fd8c7145-df96-4da9-bb0b-93ebdfcbf90e" providerId="ADAL" clId="{A6B47938-1A31-406A-BE9F-F1645009A88F}" dt="2019-09-12T08:27:07.035" v="108" actId="2696"/>
        <pc:sldMkLst>
          <pc:docMk/>
          <pc:sldMk cId="614753186" sldId="288"/>
        </pc:sldMkLst>
      </pc:sldChg>
      <pc:sldChg chg="add del">
        <pc:chgData name="Petr Koutny" userId="fd8c7145-df96-4da9-bb0b-93ebdfcbf90e" providerId="ADAL" clId="{A6B47938-1A31-406A-BE9F-F1645009A88F}" dt="2019-09-12T08:27:07.035" v="109" actId="2696"/>
        <pc:sldMkLst>
          <pc:docMk/>
          <pc:sldMk cId="1431193141" sldId="289"/>
        </pc:sldMkLst>
      </pc:sldChg>
      <pc:sldChg chg="add del">
        <pc:chgData name="Petr Koutny" userId="fd8c7145-df96-4da9-bb0b-93ebdfcbf90e" providerId="ADAL" clId="{A6B47938-1A31-406A-BE9F-F1645009A88F}" dt="2019-09-12T08:27:07.051" v="111" actId="2696"/>
        <pc:sldMkLst>
          <pc:docMk/>
          <pc:sldMk cId="2142877457" sldId="290"/>
        </pc:sldMkLst>
      </pc:sldChg>
      <pc:sldChg chg="add del">
        <pc:chgData name="Petr Koutny" userId="fd8c7145-df96-4da9-bb0b-93ebdfcbf90e" providerId="ADAL" clId="{A6B47938-1A31-406A-BE9F-F1645009A88F}" dt="2019-09-12T08:27:07.113" v="115" actId="2696"/>
        <pc:sldMkLst>
          <pc:docMk/>
          <pc:sldMk cId="1497103978" sldId="291"/>
        </pc:sldMkLst>
      </pc:sldChg>
      <pc:sldChg chg="add del">
        <pc:chgData name="Petr Koutny" userId="fd8c7145-df96-4da9-bb0b-93ebdfcbf90e" providerId="ADAL" clId="{A6B47938-1A31-406A-BE9F-F1645009A88F}" dt="2019-09-12T08:27:07.176" v="120" actId="2696"/>
        <pc:sldMkLst>
          <pc:docMk/>
          <pc:sldMk cId="1831025996" sldId="292"/>
        </pc:sldMkLst>
      </pc:sldChg>
      <pc:sldChg chg="add del">
        <pc:chgData name="Petr Koutny" userId="fd8c7145-df96-4da9-bb0b-93ebdfcbf90e" providerId="ADAL" clId="{A6B47938-1A31-406A-BE9F-F1645009A88F}" dt="2019-09-12T08:27:07.191" v="122" actId="2696"/>
        <pc:sldMkLst>
          <pc:docMk/>
          <pc:sldMk cId="214415368" sldId="293"/>
        </pc:sldMkLst>
      </pc:sldChg>
      <pc:sldChg chg="modSp add del modNotesTx">
        <pc:chgData name="Petr Koutny" userId="fd8c7145-df96-4da9-bb0b-93ebdfcbf90e" providerId="ADAL" clId="{A6B47938-1A31-406A-BE9F-F1645009A88F}" dt="2019-09-13T13:34:40.189" v="3324" actId="20577"/>
        <pc:sldMkLst>
          <pc:docMk/>
          <pc:sldMk cId="4856653" sldId="294"/>
        </pc:sldMkLst>
        <pc:spChg chg="mod">
          <ac:chgData name="Petr Koutny" userId="fd8c7145-df96-4da9-bb0b-93ebdfcbf90e" providerId="ADAL" clId="{A6B47938-1A31-406A-BE9F-F1645009A88F}" dt="2019-09-12T08:27:16.489" v="126" actId="20577"/>
          <ac:spMkLst>
            <pc:docMk/>
            <pc:sldMk cId="4856653" sldId="294"/>
            <ac:spMk id="2" creationId="{00000000-0000-0000-0000-000000000000}"/>
          </ac:spMkLst>
        </pc:spChg>
        <pc:spChg chg="mod">
          <ac:chgData name="Petr Koutny" userId="fd8c7145-df96-4da9-bb0b-93ebdfcbf90e" providerId="ADAL" clId="{A6B47938-1A31-406A-BE9F-F1645009A88F}" dt="2019-09-12T09:00:17.912" v="1280" actId="20577"/>
          <ac:spMkLst>
            <pc:docMk/>
            <pc:sldMk cId="4856653" sldId="294"/>
            <ac:spMk id="64" creationId="{00000000-0000-0000-0000-000000000000}"/>
          </ac:spMkLst>
        </pc:spChg>
        <pc:spChg chg="mod">
          <ac:chgData name="Petr Koutny" userId="fd8c7145-df96-4da9-bb0b-93ebdfcbf90e" providerId="ADAL" clId="{A6B47938-1A31-406A-BE9F-F1645009A88F}" dt="2019-09-13T13:34:40.189" v="3324" actId="20577"/>
          <ac:spMkLst>
            <pc:docMk/>
            <pc:sldMk cId="4856653" sldId="294"/>
            <ac:spMk id="65" creationId="{00000000-0000-0000-0000-000000000000}"/>
          </ac:spMkLst>
        </pc:spChg>
      </pc:sldChg>
      <pc:sldChg chg="modSp del">
        <pc:chgData name="Petr Koutny" userId="fd8c7145-df96-4da9-bb0b-93ebdfcbf90e" providerId="ADAL" clId="{A6B47938-1A31-406A-BE9F-F1645009A88F}" dt="2019-09-12T08:27:03.066" v="104" actId="2696"/>
        <pc:sldMkLst>
          <pc:docMk/>
          <pc:sldMk cId="1717069638" sldId="295"/>
        </pc:sldMkLst>
        <pc:spChg chg="mod">
          <ac:chgData name="Petr Koutny" userId="fd8c7145-df96-4da9-bb0b-93ebdfcbf90e" providerId="ADAL" clId="{A6B47938-1A31-406A-BE9F-F1645009A88F}" dt="2019-09-12T08:26:48.208" v="79" actId="20577"/>
          <ac:spMkLst>
            <pc:docMk/>
            <pc:sldMk cId="1717069638" sldId="295"/>
            <ac:spMk id="2" creationId="{00000000-0000-0000-0000-000000000000}"/>
          </ac:spMkLst>
        </pc:spChg>
        <pc:spChg chg="mod">
          <ac:chgData name="Petr Koutny" userId="fd8c7145-df96-4da9-bb0b-93ebdfcbf90e" providerId="ADAL" clId="{A6B47938-1A31-406A-BE9F-F1645009A88F}" dt="2019-09-12T08:13:24.643" v="30" actId="20577"/>
          <ac:spMkLst>
            <pc:docMk/>
            <pc:sldMk cId="1717069638" sldId="295"/>
            <ac:spMk id="3" creationId="{00000000-0000-0000-0000-000000000000}"/>
          </ac:spMkLst>
        </pc:spChg>
      </pc:sldChg>
      <pc:sldChg chg="modSp add ord modNotesTx">
        <pc:chgData name="Petr Koutny" userId="fd8c7145-df96-4da9-bb0b-93ebdfcbf90e" providerId="ADAL" clId="{A6B47938-1A31-406A-BE9F-F1645009A88F}" dt="2019-09-12T10:51:04.201" v="2975" actId="20577"/>
        <pc:sldMkLst>
          <pc:docMk/>
          <pc:sldMk cId="3460265454" sldId="297"/>
        </pc:sldMkLst>
        <pc:spChg chg="mod">
          <ac:chgData name="Petr Koutny" userId="fd8c7145-df96-4da9-bb0b-93ebdfcbf90e" providerId="ADAL" clId="{A6B47938-1A31-406A-BE9F-F1645009A88F}" dt="2019-09-12T10:47:00.133" v="2809" actId="20577"/>
          <ac:spMkLst>
            <pc:docMk/>
            <pc:sldMk cId="3460265454" sldId="297"/>
            <ac:spMk id="64" creationId="{00000000-0000-0000-0000-000000000000}"/>
          </ac:spMkLst>
        </pc:spChg>
        <pc:spChg chg="mod">
          <ac:chgData name="Petr Koutny" userId="fd8c7145-df96-4da9-bb0b-93ebdfcbf90e" providerId="ADAL" clId="{A6B47938-1A31-406A-BE9F-F1645009A88F}" dt="2019-09-12T10:51:04.201" v="2975" actId="20577"/>
          <ac:spMkLst>
            <pc:docMk/>
            <pc:sldMk cId="3460265454" sldId="297"/>
            <ac:spMk id="65" creationId="{00000000-0000-0000-0000-000000000000}"/>
          </ac:spMkLst>
        </pc:spChg>
      </pc:sldChg>
      <pc:sldChg chg="addSp delSp modSp add">
        <pc:chgData name="Petr Koutny" userId="fd8c7145-df96-4da9-bb0b-93ebdfcbf90e" providerId="ADAL" clId="{A6B47938-1A31-406A-BE9F-F1645009A88F}" dt="2019-09-13T13:35:48.467" v="3385" actId="6549"/>
        <pc:sldMkLst>
          <pc:docMk/>
          <pc:sldMk cId="1583645254" sldId="298"/>
        </pc:sldMkLst>
        <pc:spChg chg="add del">
          <ac:chgData name="Petr Koutny" userId="fd8c7145-df96-4da9-bb0b-93ebdfcbf90e" providerId="ADAL" clId="{A6B47938-1A31-406A-BE9F-F1645009A88F}" dt="2019-09-12T13:18:54.959" v="3069"/>
          <ac:spMkLst>
            <pc:docMk/>
            <pc:sldMk cId="1583645254" sldId="298"/>
            <ac:spMk id="3" creationId="{1AA824BE-98F6-43C2-96DC-303F1176CEB3}"/>
          </ac:spMkLst>
        </pc:spChg>
        <pc:spChg chg="mod">
          <ac:chgData name="Petr Koutny" userId="fd8c7145-df96-4da9-bb0b-93ebdfcbf90e" providerId="ADAL" clId="{A6B47938-1A31-406A-BE9F-F1645009A88F}" dt="2019-09-12T08:32:12.541" v="334" actId="20577"/>
          <ac:spMkLst>
            <pc:docMk/>
            <pc:sldMk cId="1583645254" sldId="298"/>
            <ac:spMk id="64" creationId="{00000000-0000-0000-0000-000000000000}"/>
          </ac:spMkLst>
        </pc:spChg>
        <pc:spChg chg="mod">
          <ac:chgData name="Petr Koutny" userId="fd8c7145-df96-4da9-bb0b-93ebdfcbf90e" providerId="ADAL" clId="{A6B47938-1A31-406A-BE9F-F1645009A88F}" dt="2019-09-13T13:35:48.467" v="3385" actId="6549"/>
          <ac:spMkLst>
            <pc:docMk/>
            <pc:sldMk cId="1583645254" sldId="298"/>
            <ac:spMk id="65" creationId="{00000000-0000-0000-0000-000000000000}"/>
          </ac:spMkLst>
        </pc:spChg>
      </pc:sldChg>
      <pc:sldChg chg="modSp add ord modNotesTx">
        <pc:chgData name="Petr Koutny" userId="fd8c7145-df96-4da9-bb0b-93ebdfcbf90e" providerId="ADAL" clId="{A6B47938-1A31-406A-BE9F-F1645009A88F}" dt="2019-09-13T12:59:10.938" v="3292" actId="20577"/>
        <pc:sldMkLst>
          <pc:docMk/>
          <pc:sldMk cId="3407786316" sldId="299"/>
        </pc:sldMkLst>
        <pc:spChg chg="mod">
          <ac:chgData name="Petr Koutny" userId="fd8c7145-df96-4da9-bb0b-93ebdfcbf90e" providerId="ADAL" clId="{A6B47938-1A31-406A-BE9F-F1645009A88F}" dt="2019-09-12T09:59:44.612" v="1905" actId="20577"/>
          <ac:spMkLst>
            <pc:docMk/>
            <pc:sldMk cId="3407786316" sldId="299"/>
            <ac:spMk id="64" creationId="{00000000-0000-0000-0000-000000000000}"/>
          </ac:spMkLst>
        </pc:spChg>
        <pc:spChg chg="mod">
          <ac:chgData name="Petr Koutny" userId="fd8c7145-df96-4da9-bb0b-93ebdfcbf90e" providerId="ADAL" clId="{A6B47938-1A31-406A-BE9F-F1645009A88F}" dt="2019-09-13T12:59:10.938" v="3292" actId="20577"/>
          <ac:spMkLst>
            <pc:docMk/>
            <pc:sldMk cId="3407786316" sldId="299"/>
            <ac:spMk id="65" creationId="{00000000-0000-0000-0000-000000000000}"/>
          </ac:spMkLst>
        </pc:spChg>
      </pc:sldChg>
      <pc:sldChg chg="addSp delSp modSp add ord modNotesTx">
        <pc:chgData name="Petr Koutny" userId="fd8c7145-df96-4da9-bb0b-93ebdfcbf90e" providerId="ADAL" clId="{A6B47938-1A31-406A-BE9F-F1645009A88F}" dt="2019-09-12T09:52:19.014" v="1387"/>
        <pc:sldMkLst>
          <pc:docMk/>
          <pc:sldMk cId="8604550" sldId="300"/>
        </pc:sldMkLst>
        <pc:spChg chg="add del">
          <ac:chgData name="Petr Koutny" userId="fd8c7145-df96-4da9-bb0b-93ebdfcbf90e" providerId="ADAL" clId="{A6B47938-1A31-406A-BE9F-F1645009A88F}" dt="2019-09-12T08:48:10.052" v="1087"/>
          <ac:spMkLst>
            <pc:docMk/>
            <pc:sldMk cId="8604550" sldId="300"/>
            <ac:spMk id="3" creationId="{ABFB32D5-BF74-4FF3-9F38-4511148EDE85}"/>
          </ac:spMkLst>
        </pc:spChg>
        <pc:spChg chg="add del">
          <ac:chgData name="Petr Koutny" userId="fd8c7145-df96-4da9-bb0b-93ebdfcbf90e" providerId="ADAL" clId="{A6B47938-1A31-406A-BE9F-F1645009A88F}" dt="2019-09-12T08:48:12.891" v="1089"/>
          <ac:spMkLst>
            <pc:docMk/>
            <pc:sldMk cId="8604550" sldId="300"/>
            <ac:spMk id="4" creationId="{D36FB1EE-B9F7-42B7-919B-77F10867C0AB}"/>
          </ac:spMkLst>
        </pc:spChg>
        <pc:spChg chg="add del">
          <ac:chgData name="Petr Koutny" userId="fd8c7145-df96-4da9-bb0b-93ebdfcbf90e" providerId="ADAL" clId="{A6B47938-1A31-406A-BE9F-F1645009A88F}" dt="2019-09-12T08:49:54.102" v="1197"/>
          <ac:spMkLst>
            <pc:docMk/>
            <pc:sldMk cId="8604550" sldId="300"/>
            <ac:spMk id="5" creationId="{EFF38C61-AF4A-4CB7-82FE-128B5A046779}"/>
          </ac:spMkLst>
        </pc:spChg>
        <pc:spChg chg="mod">
          <ac:chgData name="Petr Koutny" userId="fd8c7145-df96-4da9-bb0b-93ebdfcbf90e" providerId="ADAL" clId="{A6B47938-1A31-406A-BE9F-F1645009A88F}" dt="2019-09-12T08:47:20.487" v="1073" actId="20577"/>
          <ac:spMkLst>
            <pc:docMk/>
            <pc:sldMk cId="8604550" sldId="300"/>
            <ac:spMk id="64" creationId="{00000000-0000-0000-0000-000000000000}"/>
          </ac:spMkLst>
        </pc:spChg>
        <pc:spChg chg="mod">
          <ac:chgData name="Petr Koutny" userId="fd8c7145-df96-4da9-bb0b-93ebdfcbf90e" providerId="ADAL" clId="{A6B47938-1A31-406A-BE9F-F1645009A88F}" dt="2019-09-12T09:52:19.014" v="1387"/>
          <ac:spMkLst>
            <pc:docMk/>
            <pc:sldMk cId="8604550" sldId="300"/>
            <ac:spMk id="65" creationId="{00000000-0000-0000-0000-000000000000}"/>
          </ac:spMkLst>
        </pc:spChg>
      </pc:sldChg>
      <pc:sldChg chg="modSp add">
        <pc:chgData name="Petr Koutny" userId="fd8c7145-df96-4da9-bb0b-93ebdfcbf90e" providerId="ADAL" clId="{A6B47938-1A31-406A-BE9F-F1645009A88F}" dt="2019-09-13T13:34:53.672" v="3348" actId="20577"/>
        <pc:sldMkLst>
          <pc:docMk/>
          <pc:sldMk cId="2072276556" sldId="301"/>
        </pc:sldMkLst>
        <pc:spChg chg="mod">
          <ac:chgData name="Petr Koutny" userId="fd8c7145-df96-4da9-bb0b-93ebdfcbf90e" providerId="ADAL" clId="{A6B47938-1A31-406A-BE9F-F1645009A88F}" dt="2019-09-13T13:34:53.672" v="3348" actId="20577"/>
          <ac:spMkLst>
            <pc:docMk/>
            <pc:sldMk cId="2072276556" sldId="301"/>
            <ac:spMk id="65" creationId="{00000000-0000-0000-0000-000000000000}"/>
          </ac:spMkLst>
        </pc:spChg>
      </pc:sldChg>
      <pc:sldChg chg="modSp add del">
        <pc:chgData name="Petr Koutny" userId="fd8c7145-df96-4da9-bb0b-93ebdfcbf90e" providerId="ADAL" clId="{A6B47938-1A31-406A-BE9F-F1645009A88F}" dt="2019-09-12T10:48:51.379" v="2949" actId="2696"/>
        <pc:sldMkLst>
          <pc:docMk/>
          <pc:sldMk cId="317784720" sldId="302"/>
        </pc:sldMkLst>
        <pc:spChg chg="mod">
          <ac:chgData name="Petr Koutny" userId="fd8c7145-df96-4da9-bb0b-93ebdfcbf90e" providerId="ADAL" clId="{A6B47938-1A31-406A-BE9F-F1645009A88F}" dt="2019-09-12T10:16:50.002" v="2229" actId="20577"/>
          <ac:spMkLst>
            <pc:docMk/>
            <pc:sldMk cId="317784720" sldId="302"/>
            <ac:spMk id="64" creationId="{00000000-0000-0000-0000-000000000000}"/>
          </ac:spMkLst>
        </pc:spChg>
        <pc:spChg chg="mod">
          <ac:chgData name="Petr Koutny" userId="fd8c7145-df96-4da9-bb0b-93ebdfcbf90e" providerId="ADAL" clId="{A6B47938-1A31-406A-BE9F-F1645009A88F}" dt="2019-09-12T10:44:32.413" v="2799" actId="20577"/>
          <ac:spMkLst>
            <pc:docMk/>
            <pc:sldMk cId="317784720" sldId="302"/>
            <ac:spMk id="65" creationId="{00000000-0000-0000-0000-000000000000}"/>
          </ac:spMkLst>
        </pc:spChg>
      </pc:sldChg>
      <pc:sldChg chg="modSp add ord">
        <pc:chgData name="Petr Koutny" userId="fd8c7145-df96-4da9-bb0b-93ebdfcbf90e" providerId="ADAL" clId="{A6B47938-1A31-406A-BE9F-F1645009A88F}" dt="2019-09-12T10:52:33.213" v="2978"/>
        <pc:sldMkLst>
          <pc:docMk/>
          <pc:sldMk cId="343883998" sldId="303"/>
        </pc:sldMkLst>
        <pc:spChg chg="mod">
          <ac:chgData name="Petr Koutny" userId="fd8c7145-df96-4da9-bb0b-93ebdfcbf90e" providerId="ADAL" clId="{A6B47938-1A31-406A-BE9F-F1645009A88F}" dt="2019-09-12T10:49:06.546" v="2953" actId="6549"/>
          <ac:spMkLst>
            <pc:docMk/>
            <pc:sldMk cId="343883998" sldId="303"/>
            <ac:spMk id="65" creationId="{00000000-0000-0000-0000-000000000000}"/>
          </ac:spMkLst>
        </pc:spChg>
      </pc:sldChg>
      <pc:sldChg chg="add del">
        <pc:chgData name="Petr Koutny" userId="fd8c7145-df96-4da9-bb0b-93ebdfcbf90e" providerId="ADAL" clId="{A6B47938-1A31-406A-BE9F-F1645009A88F}" dt="2019-09-12T10:52:19.749" v="2977" actId="2696"/>
        <pc:sldMkLst>
          <pc:docMk/>
          <pc:sldMk cId="1516178176" sldId="304"/>
        </pc:sldMkLst>
      </pc:sldChg>
      <pc:sldChg chg="addSp delSp modSp add">
        <pc:chgData name="Petr Koutny" userId="fd8c7145-df96-4da9-bb0b-93ebdfcbf90e" providerId="ADAL" clId="{A6B47938-1A31-406A-BE9F-F1645009A88F}" dt="2019-09-12T10:58:57.145" v="3059" actId="1076"/>
        <pc:sldMkLst>
          <pc:docMk/>
          <pc:sldMk cId="2767067493" sldId="304"/>
        </pc:sldMkLst>
        <pc:spChg chg="add del mod">
          <ac:chgData name="Petr Koutny" userId="fd8c7145-df96-4da9-bb0b-93ebdfcbf90e" providerId="ADAL" clId="{A6B47938-1A31-406A-BE9F-F1645009A88F}" dt="2019-09-12T10:58:57.145" v="3059" actId="1076"/>
          <ac:spMkLst>
            <pc:docMk/>
            <pc:sldMk cId="2767067493" sldId="304"/>
            <ac:spMk id="3" creationId="{40947B1F-B62D-4386-B896-59B5B85FB550}"/>
          </ac:spMkLst>
        </pc:spChg>
        <pc:spChg chg="mod">
          <ac:chgData name="Petr Koutny" userId="fd8c7145-df96-4da9-bb0b-93ebdfcbf90e" providerId="ADAL" clId="{A6B47938-1A31-406A-BE9F-F1645009A88F}" dt="2019-09-12T10:53:08.108" v="2983" actId="20577"/>
          <ac:spMkLst>
            <pc:docMk/>
            <pc:sldMk cId="2767067493" sldId="304"/>
            <ac:spMk id="64" creationId="{00000000-0000-0000-0000-000000000000}"/>
          </ac:spMkLst>
        </pc:spChg>
        <pc:spChg chg="del mod">
          <ac:chgData name="Petr Koutny" userId="fd8c7145-df96-4da9-bb0b-93ebdfcbf90e" providerId="ADAL" clId="{A6B47938-1A31-406A-BE9F-F1645009A88F}" dt="2019-09-12T10:56:21.379" v="3004"/>
          <ac:spMkLst>
            <pc:docMk/>
            <pc:sldMk cId="2767067493" sldId="304"/>
            <ac:spMk id="65" creationId="{00000000-0000-0000-0000-000000000000}"/>
          </ac:spMkLst>
        </pc:spChg>
        <pc:picChg chg="add del">
          <ac:chgData name="Petr Koutny" userId="fd8c7145-df96-4da9-bb0b-93ebdfcbf90e" providerId="ADAL" clId="{A6B47938-1A31-406A-BE9F-F1645009A88F}" dt="2019-09-12T10:56:42.071" v="3005" actId="478"/>
          <ac:picMkLst>
            <pc:docMk/>
            <pc:sldMk cId="2767067493" sldId="304"/>
            <ac:picMk id="1026" creationId="{2C0228B4-6D96-4ECA-BA1C-AF54D6837F6C}"/>
          </ac:picMkLst>
        </pc:picChg>
        <pc:picChg chg="add mod">
          <ac:chgData name="Petr Koutny" userId="fd8c7145-df96-4da9-bb0b-93ebdfcbf90e" providerId="ADAL" clId="{A6B47938-1A31-406A-BE9F-F1645009A88F}" dt="2019-09-12T10:58:54.007" v="3058" actId="1076"/>
          <ac:picMkLst>
            <pc:docMk/>
            <pc:sldMk cId="2767067493" sldId="304"/>
            <ac:picMk id="1028" creationId="{4D8C71F8-C15A-454E-8A5F-41B8EBCD6CE7}"/>
          </ac:picMkLst>
        </pc:picChg>
      </pc:sldChg>
      <pc:sldChg chg="add del">
        <pc:chgData name="Petr Koutny" userId="fd8c7145-df96-4da9-bb0b-93ebdfcbf90e" providerId="ADAL" clId="{A6B47938-1A31-406A-BE9F-F1645009A88F}" dt="2019-09-12T10:47:04.533" v="2812"/>
        <pc:sldMkLst>
          <pc:docMk/>
          <pc:sldMk cId="4057908919" sldId="304"/>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Calibri" charset="0"/>
                <a:ea typeface="Calibri" charset="0"/>
                <a:cs typeface="Calibri" charset="0"/>
              </a:defRPr>
            </a:pPr>
            <a:r>
              <a:rPr lang="en-US"/>
              <a:t>Sales</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Calibri" charset="0"/>
              <a:ea typeface="Calibri" charset="0"/>
              <a:cs typeface="Calibri"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0EF-4C66-838B-331A2C7B774F}"/>
            </c:ext>
          </c:extLst>
        </c:ser>
        <c:ser>
          <c:idx val="1"/>
          <c:order val="1"/>
          <c:tx>
            <c:strRef>
              <c:f>Sheet1!$C$1</c:f>
              <c:strCache>
                <c:ptCount val="1"/>
                <c:pt idx="0">
                  <c:v>Series 2</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0EF-4C66-838B-331A2C7B774F}"/>
            </c:ext>
          </c:extLst>
        </c:ser>
        <c:ser>
          <c:idx val="2"/>
          <c:order val="2"/>
          <c:tx>
            <c:strRef>
              <c:f>Sheet1!$D$1</c:f>
              <c:strCache>
                <c:ptCount val="1"/>
                <c:pt idx="0">
                  <c:v>Series 3</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0EF-4C66-838B-331A2C7B774F}"/>
            </c:ext>
          </c:extLst>
        </c:ser>
        <c:dLbls>
          <c:showLegendKey val="0"/>
          <c:showVal val="0"/>
          <c:showCatName val="0"/>
          <c:showSerName val="0"/>
          <c:showPercent val="0"/>
          <c:showBubbleSize val="0"/>
        </c:dLbls>
        <c:gapWidth val="219"/>
        <c:overlap val="-27"/>
        <c:axId val="-2144309408"/>
        <c:axId val="-2126963200"/>
      </c:barChart>
      <c:catAx>
        <c:axId val="-214430940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charset="0"/>
                <a:ea typeface="Calibri" charset="0"/>
                <a:cs typeface="Calibri" charset="0"/>
              </a:defRPr>
            </a:pPr>
            <a:endParaRPr lang="en-US"/>
          </a:p>
        </c:txPr>
        <c:crossAx val="-2126963200"/>
        <c:crosses val="autoZero"/>
        <c:auto val="1"/>
        <c:lblAlgn val="ctr"/>
        <c:lblOffset val="100"/>
        <c:noMultiLvlLbl val="0"/>
      </c:catAx>
      <c:valAx>
        <c:axId val="-212696320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alibri" charset="0"/>
                <a:ea typeface="Calibri" charset="0"/>
                <a:cs typeface="Calibri" charset="0"/>
              </a:defRPr>
            </a:pPr>
            <a:endParaRPr lang="en-US"/>
          </a:p>
        </c:txPr>
        <c:crossAx val="-21443094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charset="0"/>
              <a:ea typeface="Calibri" charset="0"/>
              <a:cs typeface="Calibri" charset="0"/>
            </a:defRPr>
          </a:pPr>
          <a:endParaRPr lang="en-US"/>
        </a:p>
      </c:txPr>
    </c:legend>
    <c:plotVisOnly val="1"/>
    <c:dispBlanksAs val="gap"/>
    <c:showDLblsOverMax val="0"/>
  </c:chart>
  <c:spPr>
    <a:noFill/>
    <a:ln>
      <a:noFill/>
    </a:ln>
    <a:effectLst/>
  </c:spPr>
  <c:txPr>
    <a:bodyPr/>
    <a:lstStyle/>
    <a:p>
      <a:pPr>
        <a:defRPr sz="1200">
          <a:latin typeface="Calibri" charset="0"/>
          <a:ea typeface="Calibri" charset="0"/>
          <a:cs typeface="Calibri"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charset="0"/>
              <a:ea typeface="Calibri" charset="0"/>
              <a:cs typeface="Calibri" charset="0"/>
            </a:defRPr>
          </a:pPr>
          <a:endParaRPr lang="en-US"/>
        </a:p>
      </c:txPr>
    </c:title>
    <c:autoTitleDeleted val="0"/>
    <c:plotArea>
      <c:layout/>
      <c:barChart>
        <c:barDir val="bar"/>
        <c:grouping val="clustered"/>
        <c:varyColors val="1"/>
        <c:ser>
          <c:idx val="0"/>
          <c:order val="0"/>
          <c:tx>
            <c:strRef>
              <c:f>Sheet1!$B$1</c:f>
              <c:strCache>
                <c:ptCount val="1"/>
                <c:pt idx="0">
                  <c:v>Sales</c:v>
                </c:pt>
              </c:strCache>
            </c:strRef>
          </c:tx>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1-C63B-435A-BE24-D66C2EC77109}"/>
              </c:ext>
            </c:extLst>
          </c:dPt>
          <c:dPt>
            <c:idx val="1"/>
            <c:invertIfNegative val="0"/>
            <c:bubble3D val="0"/>
            <c:spPr>
              <a:solidFill>
                <a:schemeClr val="accent2"/>
              </a:solidFill>
              <a:ln>
                <a:noFill/>
              </a:ln>
              <a:effectLst/>
            </c:spPr>
            <c:extLst>
              <c:ext xmlns:c16="http://schemas.microsoft.com/office/drawing/2014/chart" uri="{C3380CC4-5D6E-409C-BE32-E72D297353CC}">
                <c16:uniqueId val="{00000003-C63B-435A-BE24-D66C2EC77109}"/>
              </c:ext>
            </c:extLst>
          </c:dPt>
          <c:dPt>
            <c:idx val="2"/>
            <c:invertIfNegative val="0"/>
            <c:bubble3D val="0"/>
            <c:spPr>
              <a:solidFill>
                <a:schemeClr val="accent3"/>
              </a:solidFill>
              <a:ln>
                <a:noFill/>
              </a:ln>
              <a:effectLst/>
            </c:spPr>
            <c:extLst>
              <c:ext xmlns:c16="http://schemas.microsoft.com/office/drawing/2014/chart" uri="{C3380CC4-5D6E-409C-BE32-E72D297353CC}">
                <c16:uniqueId val="{00000005-C63B-435A-BE24-D66C2EC77109}"/>
              </c:ext>
            </c:extLst>
          </c:dPt>
          <c:dPt>
            <c:idx val="3"/>
            <c:invertIfNegative val="0"/>
            <c:bubble3D val="0"/>
            <c:spPr>
              <a:solidFill>
                <a:schemeClr val="accent4"/>
              </a:solidFill>
              <a:ln>
                <a:noFill/>
              </a:ln>
              <a:effectLst/>
            </c:spPr>
            <c:extLst>
              <c:ext xmlns:c16="http://schemas.microsoft.com/office/drawing/2014/chart" uri="{C3380CC4-5D6E-409C-BE32-E72D297353CC}">
                <c16:uniqueId val="{00000007-C63B-435A-BE24-D66C2EC77109}"/>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C63B-435A-BE24-D66C2EC77109}"/>
            </c:ext>
          </c:extLst>
        </c:ser>
        <c:dLbls>
          <c:showLegendKey val="0"/>
          <c:showVal val="0"/>
          <c:showCatName val="0"/>
          <c:showSerName val="0"/>
          <c:showPercent val="0"/>
          <c:showBubbleSize val="0"/>
        </c:dLbls>
        <c:gapWidth val="150"/>
        <c:axId val="-2128906080"/>
        <c:axId val="-2133597952"/>
      </c:barChart>
      <c:catAx>
        <c:axId val="-2128906080"/>
        <c:scaling>
          <c:orientation val="minMax"/>
        </c:scaling>
        <c:delete val="0"/>
        <c:axPos val="l"/>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crossAx val="-2133597952"/>
        <c:crosses val="autoZero"/>
        <c:auto val="1"/>
        <c:lblAlgn val="ctr"/>
        <c:lblOffset val="100"/>
        <c:noMultiLvlLbl val="0"/>
      </c:catAx>
      <c:valAx>
        <c:axId val="-2133597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crossAx val="-2128906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legend>
    <c:plotVisOnly val="1"/>
    <c:dispBlanksAs val="gap"/>
    <c:showDLblsOverMax val="0"/>
  </c:chart>
  <c:spPr>
    <a:noFill/>
    <a:ln>
      <a:noFill/>
    </a:ln>
    <a:effectLst/>
  </c:spPr>
  <c:txPr>
    <a:bodyPr/>
    <a:lstStyle/>
    <a:p>
      <a:pPr>
        <a:defRPr>
          <a:latin typeface="Calibri" charset="0"/>
          <a:ea typeface="Calibri" charset="0"/>
          <a:cs typeface="Calibri"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charset="0"/>
              <a:ea typeface="Calibri" charset="0"/>
              <a:cs typeface="Calibri" charset="0"/>
            </a:defRPr>
          </a:pPr>
          <a:endParaRPr lang="en-US"/>
        </a:p>
      </c:txPr>
    </c:title>
    <c:autoTitleDeleted val="0"/>
    <c:plotArea>
      <c:layout/>
      <c:lineChart>
        <c:grouping val="standard"/>
        <c:varyColors val="0"/>
        <c:ser>
          <c:idx val="0"/>
          <c:order val="0"/>
          <c:tx>
            <c:strRef>
              <c:f>Sheet1!$B$1</c:f>
              <c:strCache>
                <c:ptCount val="1"/>
                <c:pt idx="0">
                  <c:v>Team 1</c:v>
                </c:pt>
              </c:strCache>
            </c:strRef>
          </c:tx>
          <c:spPr>
            <a:ln w="28575" cap="rnd">
              <a:solidFill>
                <a:schemeClr val="accent1"/>
              </a:solidFill>
              <a:round/>
            </a:ln>
            <a:effectLst/>
          </c:spPr>
          <c:marker>
            <c:symbol val="none"/>
          </c:marker>
          <c:dPt>
            <c:idx val="0"/>
            <c:marker>
              <c:symbol val="none"/>
            </c:marker>
            <c:bubble3D val="0"/>
            <c:extLst>
              <c:ext xmlns:c16="http://schemas.microsoft.com/office/drawing/2014/chart" uri="{C3380CC4-5D6E-409C-BE32-E72D297353CC}">
                <c16:uniqueId val="{00000000-2173-492C-AEA7-D8072D060370}"/>
              </c:ext>
            </c:extLst>
          </c:dPt>
          <c:dPt>
            <c:idx val="1"/>
            <c:marker>
              <c:symbol val="none"/>
            </c:marker>
            <c:bubble3D val="0"/>
            <c:extLst>
              <c:ext xmlns:c16="http://schemas.microsoft.com/office/drawing/2014/chart" uri="{C3380CC4-5D6E-409C-BE32-E72D297353CC}">
                <c16:uniqueId val="{00000001-2173-492C-AEA7-D8072D060370}"/>
              </c:ext>
            </c:extLst>
          </c:dPt>
          <c:dPt>
            <c:idx val="2"/>
            <c:marker>
              <c:symbol val="none"/>
            </c:marker>
            <c:bubble3D val="0"/>
            <c:extLst>
              <c:ext xmlns:c16="http://schemas.microsoft.com/office/drawing/2014/chart" uri="{C3380CC4-5D6E-409C-BE32-E72D297353CC}">
                <c16:uniqueId val="{00000002-2173-492C-AEA7-D8072D060370}"/>
              </c:ext>
            </c:extLst>
          </c:dPt>
          <c:dPt>
            <c:idx val="3"/>
            <c:marker>
              <c:symbol val="none"/>
            </c:marker>
            <c:bubble3D val="0"/>
            <c:extLst>
              <c:ext xmlns:c16="http://schemas.microsoft.com/office/drawing/2014/chart" uri="{C3380CC4-5D6E-409C-BE32-E72D297353CC}">
                <c16:uniqueId val="{00000003-2173-492C-AEA7-D8072D060370}"/>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smooth val="0"/>
          <c:extLst>
            <c:ext xmlns:c16="http://schemas.microsoft.com/office/drawing/2014/chart" uri="{C3380CC4-5D6E-409C-BE32-E72D297353CC}">
              <c16:uniqueId val="{00000004-2173-492C-AEA7-D8072D060370}"/>
            </c:ext>
          </c:extLst>
        </c:ser>
        <c:ser>
          <c:idx val="1"/>
          <c:order val="1"/>
          <c:tx>
            <c:strRef>
              <c:f>Sheet1!$C$1</c:f>
              <c:strCache>
                <c:ptCount val="1"/>
                <c:pt idx="0">
                  <c:v>Team 2</c:v>
                </c:pt>
              </c:strCache>
            </c:strRef>
          </c:tx>
          <c:spPr>
            <a:ln w="28575" cap="rnd">
              <a:solidFill>
                <a:schemeClr val="accent2"/>
              </a:solidFill>
              <a:round/>
            </a:ln>
            <a:effectLst/>
          </c:spPr>
          <c:marker>
            <c:symbol val="none"/>
          </c:marker>
          <c:cat>
            <c:strRef>
              <c:f>Sheet1!$A$2:$A$5</c:f>
              <c:strCache>
                <c:ptCount val="4"/>
                <c:pt idx="0">
                  <c:v>1st Qtr</c:v>
                </c:pt>
                <c:pt idx="1">
                  <c:v>2nd Qtr</c:v>
                </c:pt>
                <c:pt idx="2">
                  <c:v>3rd Qtr</c:v>
                </c:pt>
                <c:pt idx="3">
                  <c:v>4th Qtr</c:v>
                </c:pt>
              </c:strCache>
            </c:strRef>
          </c:cat>
          <c:val>
            <c:numRef>
              <c:f>Sheet1!$C$2:$C$5</c:f>
              <c:numCache>
                <c:formatCode>General</c:formatCode>
                <c:ptCount val="4"/>
                <c:pt idx="0">
                  <c:v>3.2</c:v>
                </c:pt>
                <c:pt idx="1">
                  <c:v>8.1999999999999993</c:v>
                </c:pt>
                <c:pt idx="2">
                  <c:v>2</c:v>
                </c:pt>
                <c:pt idx="3">
                  <c:v>3</c:v>
                </c:pt>
              </c:numCache>
            </c:numRef>
          </c:val>
          <c:smooth val="0"/>
          <c:extLst>
            <c:ext xmlns:c16="http://schemas.microsoft.com/office/drawing/2014/chart" uri="{C3380CC4-5D6E-409C-BE32-E72D297353CC}">
              <c16:uniqueId val="{00000005-2173-492C-AEA7-D8072D060370}"/>
            </c:ext>
          </c:extLst>
        </c:ser>
        <c:ser>
          <c:idx val="2"/>
          <c:order val="2"/>
          <c:tx>
            <c:strRef>
              <c:f>Sheet1!$D$1</c:f>
              <c:strCache>
                <c:ptCount val="1"/>
                <c:pt idx="0">
                  <c:v>Team 3</c:v>
                </c:pt>
              </c:strCache>
            </c:strRef>
          </c:tx>
          <c:spPr>
            <a:ln w="28575" cap="rnd">
              <a:solidFill>
                <a:schemeClr val="accent3"/>
              </a:solidFill>
              <a:round/>
            </a:ln>
            <a:effectLst/>
          </c:spPr>
          <c:marker>
            <c:symbol val="none"/>
          </c:marker>
          <c:cat>
            <c:strRef>
              <c:f>Sheet1!$A$2:$A$5</c:f>
              <c:strCache>
                <c:ptCount val="4"/>
                <c:pt idx="0">
                  <c:v>1st Qtr</c:v>
                </c:pt>
                <c:pt idx="1">
                  <c:v>2nd Qtr</c:v>
                </c:pt>
                <c:pt idx="2">
                  <c:v>3rd Qtr</c:v>
                </c:pt>
                <c:pt idx="3">
                  <c:v>4th Qtr</c:v>
                </c:pt>
              </c:strCache>
            </c:strRef>
          </c:cat>
          <c:val>
            <c:numRef>
              <c:f>Sheet1!$D$2:$D$5</c:f>
              <c:numCache>
                <c:formatCode>General</c:formatCode>
                <c:ptCount val="4"/>
                <c:pt idx="0">
                  <c:v>6</c:v>
                </c:pt>
                <c:pt idx="1">
                  <c:v>7</c:v>
                </c:pt>
                <c:pt idx="2">
                  <c:v>3</c:v>
                </c:pt>
                <c:pt idx="3">
                  <c:v>4</c:v>
                </c:pt>
              </c:numCache>
            </c:numRef>
          </c:val>
          <c:smooth val="0"/>
          <c:extLst>
            <c:ext xmlns:c16="http://schemas.microsoft.com/office/drawing/2014/chart" uri="{C3380CC4-5D6E-409C-BE32-E72D297353CC}">
              <c16:uniqueId val="{00000006-2173-492C-AEA7-D8072D060370}"/>
            </c:ext>
          </c:extLst>
        </c:ser>
        <c:ser>
          <c:idx val="3"/>
          <c:order val="3"/>
          <c:tx>
            <c:strRef>
              <c:f>Sheet1!$E$1</c:f>
              <c:strCache>
                <c:ptCount val="1"/>
                <c:pt idx="0">
                  <c:v>Team 4</c:v>
                </c:pt>
              </c:strCache>
            </c:strRef>
          </c:tx>
          <c:spPr>
            <a:ln w="28575" cap="rnd">
              <a:solidFill>
                <a:schemeClr val="accent4"/>
              </a:solidFill>
              <a:round/>
            </a:ln>
            <a:effectLst/>
          </c:spPr>
          <c:marker>
            <c:symbol val="none"/>
          </c:marker>
          <c:cat>
            <c:strRef>
              <c:f>Sheet1!$A$2:$A$5</c:f>
              <c:strCache>
                <c:ptCount val="4"/>
                <c:pt idx="0">
                  <c:v>1st Qtr</c:v>
                </c:pt>
                <c:pt idx="1">
                  <c:v>2nd Qtr</c:v>
                </c:pt>
                <c:pt idx="2">
                  <c:v>3rd Qtr</c:v>
                </c:pt>
                <c:pt idx="3">
                  <c:v>4th Qtr</c:v>
                </c:pt>
              </c:strCache>
            </c:strRef>
          </c:cat>
          <c:val>
            <c:numRef>
              <c:f>Sheet1!$E$2:$E$5</c:f>
              <c:numCache>
                <c:formatCode>General</c:formatCode>
                <c:ptCount val="4"/>
                <c:pt idx="0">
                  <c:v>3</c:v>
                </c:pt>
                <c:pt idx="1">
                  <c:v>5</c:v>
                </c:pt>
                <c:pt idx="2">
                  <c:v>6</c:v>
                </c:pt>
                <c:pt idx="3">
                  <c:v>3</c:v>
                </c:pt>
              </c:numCache>
            </c:numRef>
          </c:val>
          <c:smooth val="0"/>
          <c:extLst>
            <c:ext xmlns:c16="http://schemas.microsoft.com/office/drawing/2014/chart" uri="{C3380CC4-5D6E-409C-BE32-E72D297353CC}">
              <c16:uniqueId val="{00000007-2173-492C-AEA7-D8072D060370}"/>
            </c:ext>
          </c:extLst>
        </c:ser>
        <c:ser>
          <c:idx val="4"/>
          <c:order val="4"/>
          <c:tx>
            <c:strRef>
              <c:f>Sheet1!$F$1</c:f>
              <c:strCache>
                <c:ptCount val="1"/>
                <c:pt idx="0">
                  <c:v>Team 5</c:v>
                </c:pt>
              </c:strCache>
            </c:strRef>
          </c:tx>
          <c:spPr>
            <a:ln w="28575" cap="rnd">
              <a:solidFill>
                <a:schemeClr val="accent5"/>
              </a:solidFill>
              <a:round/>
            </a:ln>
            <a:effectLst/>
          </c:spPr>
          <c:marker>
            <c:symbol val="none"/>
          </c:marker>
          <c:cat>
            <c:strRef>
              <c:f>Sheet1!$A$2:$A$5</c:f>
              <c:strCache>
                <c:ptCount val="4"/>
                <c:pt idx="0">
                  <c:v>1st Qtr</c:v>
                </c:pt>
                <c:pt idx="1">
                  <c:v>2nd Qtr</c:v>
                </c:pt>
                <c:pt idx="2">
                  <c:v>3rd Qtr</c:v>
                </c:pt>
                <c:pt idx="3">
                  <c:v>4th Qtr</c:v>
                </c:pt>
              </c:strCache>
            </c:strRef>
          </c:cat>
          <c:val>
            <c:numRef>
              <c:f>Sheet1!$F$2:$F$5</c:f>
              <c:numCache>
                <c:formatCode>General</c:formatCode>
                <c:ptCount val="4"/>
                <c:pt idx="0">
                  <c:v>5</c:v>
                </c:pt>
                <c:pt idx="1">
                  <c:v>4</c:v>
                </c:pt>
                <c:pt idx="2">
                  <c:v>2</c:v>
                </c:pt>
                <c:pt idx="3">
                  <c:v>5</c:v>
                </c:pt>
              </c:numCache>
            </c:numRef>
          </c:val>
          <c:smooth val="0"/>
          <c:extLst>
            <c:ext xmlns:c16="http://schemas.microsoft.com/office/drawing/2014/chart" uri="{C3380CC4-5D6E-409C-BE32-E72D297353CC}">
              <c16:uniqueId val="{00000008-2173-492C-AEA7-D8072D060370}"/>
            </c:ext>
          </c:extLst>
        </c:ser>
        <c:dLbls>
          <c:showLegendKey val="0"/>
          <c:showVal val="0"/>
          <c:showCatName val="0"/>
          <c:showSerName val="0"/>
          <c:showPercent val="0"/>
          <c:showBubbleSize val="0"/>
        </c:dLbls>
        <c:smooth val="0"/>
        <c:axId val="-2146586448"/>
        <c:axId val="-2146565840"/>
      </c:lineChart>
      <c:catAx>
        <c:axId val="-2146586448"/>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crossAx val="-2146565840"/>
        <c:crosses val="autoZero"/>
        <c:auto val="1"/>
        <c:lblAlgn val="ctr"/>
        <c:lblOffset val="100"/>
        <c:noMultiLvlLbl val="0"/>
      </c:catAx>
      <c:valAx>
        <c:axId val="-214656584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crossAx val="-2146586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legend>
    <c:plotVisOnly val="1"/>
    <c:dispBlanksAs val="gap"/>
    <c:showDLblsOverMax val="0"/>
  </c:chart>
  <c:spPr>
    <a:noFill/>
    <a:ln>
      <a:noFill/>
    </a:ln>
    <a:effectLst/>
  </c:spPr>
  <c:txPr>
    <a:bodyPr/>
    <a:lstStyle/>
    <a:p>
      <a:pPr>
        <a:defRPr>
          <a:latin typeface="Calibri" charset="0"/>
          <a:ea typeface="Calibri" charset="0"/>
          <a:cs typeface="Calibri"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Calibri" charset="0"/>
              <a:ea typeface="Calibri" charset="0"/>
              <a:cs typeface="Calibri" charset="0"/>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41E-4DEC-8742-974763C4EF8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41E-4DEC-8742-974763C4EF8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41E-4DEC-8742-974763C4EF8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41E-4DEC-8742-974763C4EF8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C41E-4DEC-8742-974763C4EF8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C41E-4DEC-8742-974763C4EF8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C41E-4DEC-8742-974763C4EF84}"/>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C41E-4DEC-8742-974763C4EF84}"/>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C41E-4DEC-8742-974763C4EF84}"/>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C41E-4DEC-8742-974763C4EF84}"/>
              </c:ext>
            </c:extLst>
          </c:dPt>
          <c:cat>
            <c:strRef>
              <c:f>Sheet1!$A$2:$A$11</c:f>
              <c:strCache>
                <c:ptCount val="6"/>
                <c:pt idx="0">
                  <c:v>1st Qtr</c:v>
                </c:pt>
                <c:pt idx="1">
                  <c:v>2nd Qtr</c:v>
                </c:pt>
                <c:pt idx="2">
                  <c:v>3rd Qtr</c:v>
                </c:pt>
                <c:pt idx="3">
                  <c:v>4th Qtr</c:v>
                </c:pt>
                <c:pt idx="4">
                  <c:v>5th Qtr</c:v>
                </c:pt>
                <c:pt idx="5">
                  <c:v>6th Qtr</c:v>
                </c:pt>
              </c:strCache>
            </c:strRef>
          </c:cat>
          <c:val>
            <c:numRef>
              <c:f>Sheet1!$B$2:$B$11</c:f>
              <c:numCache>
                <c:formatCode>General</c:formatCode>
                <c:ptCount val="10"/>
                <c:pt idx="0">
                  <c:v>8.1999999999999993</c:v>
                </c:pt>
                <c:pt idx="1">
                  <c:v>3.2</c:v>
                </c:pt>
                <c:pt idx="2">
                  <c:v>1.4</c:v>
                </c:pt>
                <c:pt idx="3">
                  <c:v>1.2</c:v>
                </c:pt>
                <c:pt idx="4">
                  <c:v>2.6</c:v>
                </c:pt>
                <c:pt idx="5">
                  <c:v>5.3</c:v>
                </c:pt>
              </c:numCache>
            </c:numRef>
          </c:val>
          <c:extLst>
            <c:ext xmlns:c16="http://schemas.microsoft.com/office/drawing/2014/chart" uri="{C3380CC4-5D6E-409C-BE32-E72D297353CC}">
              <c16:uniqueId val="{00000014-C41E-4DEC-8742-974763C4EF84}"/>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Calibri" charset="0"/>
              <a:ea typeface="Calibri" charset="0"/>
              <a:cs typeface="Calibri" charset="0"/>
            </a:defRPr>
          </a:pPr>
          <a:endParaRPr lang="en-US"/>
        </a:p>
      </c:txPr>
    </c:legend>
    <c:plotVisOnly val="1"/>
    <c:dispBlanksAs val="gap"/>
    <c:showDLblsOverMax val="0"/>
  </c:chart>
  <c:spPr>
    <a:noFill/>
    <a:ln>
      <a:noFill/>
    </a:ln>
    <a:effectLst/>
  </c:spPr>
  <c:txPr>
    <a:bodyPr/>
    <a:lstStyle/>
    <a:p>
      <a:pPr>
        <a:defRPr>
          <a:latin typeface="Calibri" charset="0"/>
          <a:ea typeface="Calibri" charset="0"/>
          <a:cs typeface="Calibri"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51AA14-7B25-734E-90A8-0687B01EC504}" type="doc">
      <dgm:prSet loTypeId="urn:microsoft.com/office/officeart/2005/8/layout/venn1" loCatId="" qsTypeId="urn:microsoft.com/office/officeart/2005/8/quickstyle/simple1" qsCatId="simple" csTypeId="urn:microsoft.com/office/officeart/2005/8/colors/colorful2" csCatId="colorful" phldr="1"/>
      <dgm:spPr/>
      <dgm:t>
        <a:bodyPr/>
        <a:lstStyle/>
        <a:p>
          <a:endParaRPr lang="en-US"/>
        </a:p>
      </dgm:t>
    </dgm:pt>
    <dgm:pt modelId="{649A4860-DFE2-0A4C-AAF4-5212D090F336}">
      <dgm:prSet phldrT="[Text]" custT="1"/>
      <dgm:spPr/>
      <dgm:t>
        <a:bodyPr/>
        <a:lstStyle/>
        <a:p>
          <a:r>
            <a:rPr lang="en-US" sz="1600" dirty="0">
              <a:latin typeface="Calibri" charset="0"/>
              <a:ea typeface="Calibri" charset="0"/>
              <a:cs typeface="Calibri" charset="0"/>
            </a:rPr>
            <a:t>Text here (Calibri</a:t>
          </a:r>
          <a:r>
            <a:rPr lang="en-US" sz="1600" baseline="0" dirty="0">
              <a:latin typeface="Calibri" charset="0"/>
              <a:ea typeface="Calibri" charset="0"/>
              <a:cs typeface="Calibri" charset="0"/>
            </a:rPr>
            <a:t> </a:t>
          </a:r>
          <a:r>
            <a:rPr lang="en-US" sz="1600" dirty="0">
              <a:latin typeface="Calibri" charset="0"/>
              <a:ea typeface="Calibri" charset="0"/>
              <a:cs typeface="Calibri" charset="0"/>
            </a:rPr>
            <a:t>regular</a:t>
          </a:r>
          <a:r>
            <a:rPr lang="en-US" sz="1600" baseline="0" dirty="0">
              <a:latin typeface="Calibri" charset="0"/>
              <a:ea typeface="Calibri" charset="0"/>
              <a:cs typeface="Calibri" charset="0"/>
            </a:rPr>
            <a:t> 16pt) </a:t>
          </a:r>
        </a:p>
        <a:p>
          <a:r>
            <a:rPr lang="en-US" sz="1600" baseline="0" dirty="0">
              <a:latin typeface="Calibri" charset="0"/>
              <a:ea typeface="Calibri" charset="0"/>
              <a:cs typeface="Calibri" charset="0"/>
            </a:rPr>
            <a:t>click existing chart and select small carrot menu for editing options</a:t>
          </a:r>
          <a:endParaRPr lang="en-US" sz="1600" dirty="0">
            <a:latin typeface="Calibri" charset="0"/>
            <a:ea typeface="Calibri" charset="0"/>
            <a:cs typeface="Calibri" charset="0"/>
          </a:endParaRPr>
        </a:p>
      </dgm:t>
    </dgm:pt>
    <dgm:pt modelId="{C28C55E1-7C59-A046-A725-646FCDA66EB9}" type="parTrans" cxnId="{708562C3-64C2-6A4E-86A5-00575CF90BB4}">
      <dgm:prSet/>
      <dgm:spPr/>
      <dgm:t>
        <a:bodyPr/>
        <a:lstStyle/>
        <a:p>
          <a:endParaRPr lang="en-US" sz="1600">
            <a:latin typeface="Calibri" charset="0"/>
            <a:ea typeface="Calibri" charset="0"/>
            <a:cs typeface="Calibri" charset="0"/>
          </a:endParaRPr>
        </a:p>
      </dgm:t>
    </dgm:pt>
    <dgm:pt modelId="{CFE49BD4-7BDF-CE46-BCE8-19B1C1FD93BC}" type="sibTrans" cxnId="{708562C3-64C2-6A4E-86A5-00575CF90BB4}">
      <dgm:prSet/>
      <dgm:spPr/>
      <dgm:t>
        <a:bodyPr/>
        <a:lstStyle/>
        <a:p>
          <a:endParaRPr lang="en-US" sz="1600">
            <a:latin typeface="Calibri" charset="0"/>
            <a:ea typeface="Calibri" charset="0"/>
            <a:cs typeface="Calibri" charset="0"/>
          </a:endParaRPr>
        </a:p>
      </dgm:t>
    </dgm:pt>
    <dgm:pt modelId="{F683FB53-05C5-874D-BA5C-C8DEF69BF8D1}">
      <dgm:prSet custT="1"/>
      <dgm:spPr/>
      <dgm:t>
        <a:bodyPr/>
        <a:lstStyle/>
        <a:p>
          <a:r>
            <a:rPr lang="en-US" sz="1600" dirty="0">
              <a:latin typeface="Calibri" charset="0"/>
              <a:ea typeface="Calibri" charset="0"/>
              <a:cs typeface="Calibri" charset="0"/>
            </a:rPr>
            <a:t>To</a:t>
          </a:r>
          <a:r>
            <a:rPr lang="en-US" sz="1600" baseline="0" dirty="0">
              <a:latin typeface="Calibri" charset="0"/>
              <a:ea typeface="Calibri" charset="0"/>
              <a:cs typeface="Calibri" charset="0"/>
            </a:rPr>
            <a:t> change colors click on </a:t>
          </a:r>
          <a:r>
            <a:rPr lang="en-US" sz="1600" b="1" i="0" baseline="0" dirty="0">
              <a:latin typeface="Calibri" charset="0"/>
              <a:ea typeface="Calibri" charset="0"/>
              <a:cs typeface="Calibri" charset="0"/>
            </a:rPr>
            <a:t>SmartArt Design</a:t>
          </a:r>
          <a:r>
            <a:rPr lang="en-US" sz="1600" baseline="0" dirty="0">
              <a:latin typeface="Calibri" charset="0"/>
              <a:ea typeface="Calibri" charset="0"/>
              <a:cs typeface="Calibri" charset="0"/>
            </a:rPr>
            <a:t> then pick from </a:t>
          </a:r>
          <a:r>
            <a:rPr lang="en-US" sz="1600" b="1" baseline="0" dirty="0">
              <a:latin typeface="Calibri" charset="0"/>
              <a:ea typeface="Calibri" charset="0"/>
              <a:cs typeface="Calibri" charset="0"/>
            </a:rPr>
            <a:t>Change Colors</a:t>
          </a:r>
          <a:r>
            <a:rPr lang="en-US" sz="1600" baseline="0" dirty="0">
              <a:latin typeface="Calibri" charset="0"/>
              <a:ea typeface="Calibri" charset="0"/>
              <a:cs typeface="Calibri" charset="0"/>
            </a:rPr>
            <a:t> drop down menu</a:t>
          </a:r>
          <a:endParaRPr lang="en-US" sz="1600" dirty="0">
            <a:latin typeface="Calibri" charset="0"/>
            <a:ea typeface="Calibri" charset="0"/>
            <a:cs typeface="Calibri" charset="0"/>
          </a:endParaRPr>
        </a:p>
      </dgm:t>
    </dgm:pt>
    <dgm:pt modelId="{E99C44F1-4D2B-4344-9F49-CA5F89EAA110}" type="parTrans" cxnId="{FFA19071-1454-984B-938A-2BF6769368BE}">
      <dgm:prSet/>
      <dgm:spPr/>
      <dgm:t>
        <a:bodyPr/>
        <a:lstStyle/>
        <a:p>
          <a:endParaRPr lang="en-US" sz="1600">
            <a:latin typeface="Calibri" charset="0"/>
            <a:ea typeface="Calibri" charset="0"/>
            <a:cs typeface="Calibri" charset="0"/>
          </a:endParaRPr>
        </a:p>
      </dgm:t>
    </dgm:pt>
    <dgm:pt modelId="{793B4259-42BC-B743-A4A8-C577492285B7}" type="sibTrans" cxnId="{FFA19071-1454-984B-938A-2BF6769368BE}">
      <dgm:prSet/>
      <dgm:spPr/>
      <dgm:t>
        <a:bodyPr/>
        <a:lstStyle/>
        <a:p>
          <a:endParaRPr lang="en-US" sz="1600">
            <a:latin typeface="Calibri" charset="0"/>
            <a:ea typeface="Calibri" charset="0"/>
            <a:cs typeface="Calibri" charset="0"/>
          </a:endParaRPr>
        </a:p>
      </dgm:t>
    </dgm:pt>
    <dgm:pt modelId="{39E3B6EA-938A-BB46-92DE-9346F5CE08CB}">
      <dgm:prSet custT="1"/>
      <dgm:spPr/>
      <dgm:t>
        <a:bodyPr/>
        <a:lstStyle/>
        <a:p>
          <a:r>
            <a:rPr lang="en-US" sz="1600" dirty="0">
              <a:latin typeface="Calibri" charset="0"/>
              <a:ea typeface="Calibri" charset="0"/>
              <a:cs typeface="Calibri" charset="0"/>
            </a:rPr>
            <a:t>Change chart type by clicking on </a:t>
          </a:r>
          <a:r>
            <a:rPr lang="en-US" sz="1600" b="1" dirty="0">
              <a:latin typeface="Calibri" charset="0"/>
              <a:ea typeface="Calibri" charset="0"/>
              <a:cs typeface="Calibri" charset="0"/>
            </a:rPr>
            <a:t>Smart Art Design</a:t>
          </a:r>
          <a:r>
            <a:rPr lang="en-US" sz="1600" b="1" baseline="0" dirty="0">
              <a:latin typeface="Calibri" charset="0"/>
              <a:ea typeface="Calibri" charset="0"/>
              <a:cs typeface="Calibri" charset="0"/>
            </a:rPr>
            <a:t> </a:t>
          </a:r>
          <a:r>
            <a:rPr lang="en-US" sz="1600" baseline="0" dirty="0">
              <a:latin typeface="Calibri" charset="0"/>
              <a:ea typeface="Calibri" charset="0"/>
              <a:cs typeface="Calibri" charset="0"/>
            </a:rPr>
            <a:t>and selecting from drop down menu</a:t>
          </a:r>
          <a:r>
            <a:rPr lang="en-US" sz="1600" dirty="0">
              <a:latin typeface="Calibri" charset="0"/>
              <a:ea typeface="Calibri" charset="0"/>
              <a:cs typeface="Calibri" charset="0"/>
            </a:rPr>
            <a:t> </a:t>
          </a:r>
        </a:p>
      </dgm:t>
    </dgm:pt>
    <dgm:pt modelId="{DFEE087C-98DA-C24D-93BF-C6B80B727E39}" type="parTrans" cxnId="{E4520D02-F60D-A846-BAE6-4BCC7E422E65}">
      <dgm:prSet/>
      <dgm:spPr/>
      <dgm:t>
        <a:bodyPr/>
        <a:lstStyle/>
        <a:p>
          <a:endParaRPr lang="en-US">
            <a:latin typeface="Calibri" charset="0"/>
            <a:ea typeface="Calibri" charset="0"/>
            <a:cs typeface="Calibri" charset="0"/>
          </a:endParaRPr>
        </a:p>
      </dgm:t>
    </dgm:pt>
    <dgm:pt modelId="{03AC1FC8-BFED-A741-A8EE-0CB63DDC0485}" type="sibTrans" cxnId="{E4520D02-F60D-A846-BAE6-4BCC7E422E65}">
      <dgm:prSet/>
      <dgm:spPr/>
      <dgm:t>
        <a:bodyPr/>
        <a:lstStyle/>
        <a:p>
          <a:endParaRPr lang="en-US">
            <a:latin typeface="Calibri" charset="0"/>
            <a:ea typeface="Calibri" charset="0"/>
            <a:cs typeface="Calibri" charset="0"/>
          </a:endParaRPr>
        </a:p>
      </dgm:t>
    </dgm:pt>
    <dgm:pt modelId="{18310B90-75BF-BD42-B5C1-C25C066B0AE6}" type="pres">
      <dgm:prSet presAssocID="{3351AA14-7B25-734E-90A8-0687B01EC504}" presName="compositeShape" presStyleCnt="0">
        <dgm:presLayoutVars>
          <dgm:chMax val="7"/>
          <dgm:dir/>
          <dgm:resizeHandles val="exact"/>
        </dgm:presLayoutVars>
      </dgm:prSet>
      <dgm:spPr/>
    </dgm:pt>
    <dgm:pt modelId="{033E80BD-FFC6-7145-97D1-2A9E28FB88CB}" type="pres">
      <dgm:prSet presAssocID="{649A4860-DFE2-0A4C-AAF4-5212D090F336}" presName="circ1" presStyleLbl="vennNode1" presStyleIdx="0" presStyleCnt="3"/>
      <dgm:spPr/>
    </dgm:pt>
    <dgm:pt modelId="{F7471901-06C5-FD44-85D1-B8853F2800BC}" type="pres">
      <dgm:prSet presAssocID="{649A4860-DFE2-0A4C-AAF4-5212D090F336}" presName="circ1Tx" presStyleLbl="revTx" presStyleIdx="0" presStyleCnt="0">
        <dgm:presLayoutVars>
          <dgm:chMax val="0"/>
          <dgm:chPref val="0"/>
          <dgm:bulletEnabled val="1"/>
        </dgm:presLayoutVars>
      </dgm:prSet>
      <dgm:spPr/>
    </dgm:pt>
    <dgm:pt modelId="{01A205DE-BF6C-2941-A7CB-E07FE70DE0C5}" type="pres">
      <dgm:prSet presAssocID="{F683FB53-05C5-874D-BA5C-C8DEF69BF8D1}" presName="circ2" presStyleLbl="vennNode1" presStyleIdx="1" presStyleCnt="3"/>
      <dgm:spPr/>
    </dgm:pt>
    <dgm:pt modelId="{8ED93E24-D62E-7147-AF66-D3F124C28877}" type="pres">
      <dgm:prSet presAssocID="{F683FB53-05C5-874D-BA5C-C8DEF69BF8D1}" presName="circ2Tx" presStyleLbl="revTx" presStyleIdx="0" presStyleCnt="0">
        <dgm:presLayoutVars>
          <dgm:chMax val="0"/>
          <dgm:chPref val="0"/>
          <dgm:bulletEnabled val="1"/>
        </dgm:presLayoutVars>
      </dgm:prSet>
      <dgm:spPr/>
    </dgm:pt>
    <dgm:pt modelId="{30E97433-7ADA-2B40-9DA3-786A5D19BF22}" type="pres">
      <dgm:prSet presAssocID="{39E3B6EA-938A-BB46-92DE-9346F5CE08CB}" presName="circ3" presStyleLbl="vennNode1" presStyleIdx="2" presStyleCnt="3"/>
      <dgm:spPr/>
    </dgm:pt>
    <dgm:pt modelId="{8E688D18-D8FF-0146-8600-AB9150E78E3E}" type="pres">
      <dgm:prSet presAssocID="{39E3B6EA-938A-BB46-92DE-9346F5CE08CB}" presName="circ3Tx" presStyleLbl="revTx" presStyleIdx="0" presStyleCnt="0">
        <dgm:presLayoutVars>
          <dgm:chMax val="0"/>
          <dgm:chPref val="0"/>
          <dgm:bulletEnabled val="1"/>
        </dgm:presLayoutVars>
      </dgm:prSet>
      <dgm:spPr/>
    </dgm:pt>
  </dgm:ptLst>
  <dgm:cxnLst>
    <dgm:cxn modelId="{E4520D02-F60D-A846-BAE6-4BCC7E422E65}" srcId="{3351AA14-7B25-734E-90A8-0687B01EC504}" destId="{39E3B6EA-938A-BB46-92DE-9346F5CE08CB}" srcOrd="2" destOrd="0" parTransId="{DFEE087C-98DA-C24D-93BF-C6B80B727E39}" sibTransId="{03AC1FC8-BFED-A741-A8EE-0CB63DDC0485}"/>
    <dgm:cxn modelId="{39462C04-B762-AB4F-A0D7-13980FF8EC37}" type="presOf" srcId="{F683FB53-05C5-874D-BA5C-C8DEF69BF8D1}" destId="{8ED93E24-D62E-7147-AF66-D3F124C28877}" srcOrd="0" destOrd="0" presId="urn:microsoft.com/office/officeart/2005/8/layout/venn1"/>
    <dgm:cxn modelId="{70C64D5D-AC5D-AD41-B8A4-D37884835D6B}" type="presOf" srcId="{3351AA14-7B25-734E-90A8-0687B01EC504}" destId="{18310B90-75BF-BD42-B5C1-C25C066B0AE6}" srcOrd="0" destOrd="0" presId="urn:microsoft.com/office/officeart/2005/8/layout/venn1"/>
    <dgm:cxn modelId="{3EBD6F63-67DD-5643-916D-DC55C67256D8}" type="presOf" srcId="{649A4860-DFE2-0A4C-AAF4-5212D090F336}" destId="{F7471901-06C5-FD44-85D1-B8853F2800BC}" srcOrd="0" destOrd="0" presId="urn:microsoft.com/office/officeart/2005/8/layout/venn1"/>
    <dgm:cxn modelId="{FFA19071-1454-984B-938A-2BF6769368BE}" srcId="{3351AA14-7B25-734E-90A8-0687B01EC504}" destId="{F683FB53-05C5-874D-BA5C-C8DEF69BF8D1}" srcOrd="1" destOrd="0" parTransId="{E99C44F1-4D2B-4344-9F49-CA5F89EAA110}" sibTransId="{793B4259-42BC-B743-A4A8-C577492285B7}"/>
    <dgm:cxn modelId="{70871C89-DA9C-2C4B-B0CB-EA8B77E47D89}" type="presOf" srcId="{F683FB53-05C5-874D-BA5C-C8DEF69BF8D1}" destId="{01A205DE-BF6C-2941-A7CB-E07FE70DE0C5}" srcOrd="1" destOrd="0" presId="urn:microsoft.com/office/officeart/2005/8/layout/venn1"/>
    <dgm:cxn modelId="{F32C2AA3-F25B-F34D-A605-2B4C598FF456}" type="presOf" srcId="{39E3B6EA-938A-BB46-92DE-9346F5CE08CB}" destId="{8E688D18-D8FF-0146-8600-AB9150E78E3E}" srcOrd="0" destOrd="0" presId="urn:microsoft.com/office/officeart/2005/8/layout/venn1"/>
    <dgm:cxn modelId="{56152BAD-1271-B541-850E-B77DA703E67A}" type="presOf" srcId="{39E3B6EA-938A-BB46-92DE-9346F5CE08CB}" destId="{30E97433-7ADA-2B40-9DA3-786A5D19BF22}" srcOrd="1" destOrd="0" presId="urn:microsoft.com/office/officeart/2005/8/layout/venn1"/>
    <dgm:cxn modelId="{708562C3-64C2-6A4E-86A5-00575CF90BB4}" srcId="{3351AA14-7B25-734E-90A8-0687B01EC504}" destId="{649A4860-DFE2-0A4C-AAF4-5212D090F336}" srcOrd="0" destOrd="0" parTransId="{C28C55E1-7C59-A046-A725-646FCDA66EB9}" sibTransId="{CFE49BD4-7BDF-CE46-BCE8-19B1C1FD93BC}"/>
    <dgm:cxn modelId="{E71CE8E1-9800-B048-896D-111BA8DF054E}" type="presOf" srcId="{649A4860-DFE2-0A4C-AAF4-5212D090F336}" destId="{033E80BD-FFC6-7145-97D1-2A9E28FB88CB}" srcOrd="1" destOrd="0" presId="urn:microsoft.com/office/officeart/2005/8/layout/venn1"/>
    <dgm:cxn modelId="{358F3BA6-FDAD-F143-960E-D87BCAA60FDC}" type="presParOf" srcId="{18310B90-75BF-BD42-B5C1-C25C066B0AE6}" destId="{033E80BD-FFC6-7145-97D1-2A9E28FB88CB}" srcOrd="0" destOrd="0" presId="urn:microsoft.com/office/officeart/2005/8/layout/venn1"/>
    <dgm:cxn modelId="{6484765A-F3A6-EF41-B83E-38575F000FD6}" type="presParOf" srcId="{18310B90-75BF-BD42-B5C1-C25C066B0AE6}" destId="{F7471901-06C5-FD44-85D1-B8853F2800BC}" srcOrd="1" destOrd="0" presId="urn:microsoft.com/office/officeart/2005/8/layout/venn1"/>
    <dgm:cxn modelId="{1F85868C-5A87-6044-81F6-B1EF1A67E0AB}" type="presParOf" srcId="{18310B90-75BF-BD42-B5C1-C25C066B0AE6}" destId="{01A205DE-BF6C-2941-A7CB-E07FE70DE0C5}" srcOrd="2" destOrd="0" presId="urn:microsoft.com/office/officeart/2005/8/layout/venn1"/>
    <dgm:cxn modelId="{B4AA8109-50EE-BE46-B118-5AD762B0D822}" type="presParOf" srcId="{18310B90-75BF-BD42-B5C1-C25C066B0AE6}" destId="{8ED93E24-D62E-7147-AF66-D3F124C28877}" srcOrd="3" destOrd="0" presId="urn:microsoft.com/office/officeart/2005/8/layout/venn1"/>
    <dgm:cxn modelId="{7FD971D5-A8F4-1F4D-996A-1D94FB7E9480}" type="presParOf" srcId="{18310B90-75BF-BD42-B5C1-C25C066B0AE6}" destId="{30E97433-7ADA-2B40-9DA3-786A5D19BF22}" srcOrd="4" destOrd="0" presId="urn:microsoft.com/office/officeart/2005/8/layout/venn1"/>
    <dgm:cxn modelId="{326015D6-F3D7-1E46-B610-768B5364B9A0}" type="presParOf" srcId="{18310B90-75BF-BD42-B5C1-C25C066B0AE6}" destId="{8E688D18-D8FF-0146-8600-AB9150E78E3E}"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351AA14-7B25-734E-90A8-0687B01EC504}" type="doc">
      <dgm:prSet loTypeId="urn:microsoft.com/office/officeart/2005/8/layout/cycle3" loCatId="" qsTypeId="urn:microsoft.com/office/officeart/2005/8/quickstyle/simple1" qsCatId="simple" csTypeId="urn:microsoft.com/office/officeart/2005/8/colors/colorful2" csCatId="colorful" phldr="1"/>
      <dgm:spPr/>
      <dgm:t>
        <a:bodyPr/>
        <a:lstStyle/>
        <a:p>
          <a:endParaRPr lang="en-US"/>
        </a:p>
      </dgm:t>
    </dgm:pt>
    <dgm:pt modelId="{649A4860-DFE2-0A4C-AAF4-5212D090F336}">
      <dgm:prSet phldrT="[Text]" custT="1"/>
      <dgm:spPr/>
      <dgm:t>
        <a:bodyPr/>
        <a:lstStyle/>
        <a:p>
          <a:r>
            <a:rPr lang="en-US" sz="1600" dirty="0">
              <a:latin typeface="Calibri" charset="0"/>
              <a:ea typeface="Calibri" charset="0"/>
              <a:cs typeface="Calibri" charset="0"/>
            </a:rPr>
            <a:t>Text here (Calibri</a:t>
          </a:r>
          <a:r>
            <a:rPr lang="en-US" sz="1600" baseline="0" dirty="0">
              <a:latin typeface="Calibri" charset="0"/>
              <a:ea typeface="Calibri" charset="0"/>
              <a:cs typeface="Calibri" charset="0"/>
            </a:rPr>
            <a:t> </a:t>
          </a:r>
          <a:r>
            <a:rPr lang="en-US" sz="1600" dirty="0">
              <a:latin typeface="Calibri" charset="0"/>
              <a:ea typeface="Calibri" charset="0"/>
              <a:cs typeface="Calibri" charset="0"/>
            </a:rPr>
            <a:t>regular</a:t>
          </a:r>
          <a:r>
            <a:rPr lang="en-US" sz="1600" baseline="0" dirty="0">
              <a:latin typeface="Calibri" charset="0"/>
              <a:ea typeface="Calibri" charset="0"/>
              <a:cs typeface="Calibri" charset="0"/>
            </a:rPr>
            <a:t> 16pt)</a:t>
          </a:r>
          <a:endParaRPr lang="en-US" sz="1600" dirty="0">
            <a:latin typeface="Calibri" charset="0"/>
            <a:ea typeface="Calibri" charset="0"/>
            <a:cs typeface="Calibri" charset="0"/>
          </a:endParaRPr>
        </a:p>
      </dgm:t>
    </dgm:pt>
    <dgm:pt modelId="{C28C55E1-7C59-A046-A725-646FCDA66EB9}" type="parTrans" cxnId="{708562C3-64C2-6A4E-86A5-00575CF90BB4}">
      <dgm:prSet/>
      <dgm:spPr/>
      <dgm:t>
        <a:bodyPr/>
        <a:lstStyle/>
        <a:p>
          <a:endParaRPr lang="en-US" sz="1600">
            <a:latin typeface="Calibri" charset="0"/>
            <a:ea typeface="Calibri" charset="0"/>
            <a:cs typeface="Calibri" charset="0"/>
          </a:endParaRPr>
        </a:p>
      </dgm:t>
    </dgm:pt>
    <dgm:pt modelId="{CFE49BD4-7BDF-CE46-BCE8-19B1C1FD93BC}" type="sibTrans" cxnId="{708562C3-64C2-6A4E-86A5-00575CF90BB4}">
      <dgm:prSet/>
      <dgm:spPr/>
      <dgm:t>
        <a:bodyPr/>
        <a:lstStyle/>
        <a:p>
          <a:endParaRPr lang="en-US" sz="1600">
            <a:latin typeface="Calibri" charset="0"/>
            <a:ea typeface="Calibri" charset="0"/>
            <a:cs typeface="Calibri" charset="0"/>
          </a:endParaRPr>
        </a:p>
      </dgm:t>
    </dgm:pt>
    <dgm:pt modelId="{F683FB53-05C5-874D-BA5C-C8DEF69BF8D1}">
      <dgm:prSet custT="1"/>
      <dgm:spPr/>
      <dgm:t>
        <a:bodyPr/>
        <a:lstStyle/>
        <a:p>
          <a:r>
            <a:rPr lang="en-US" sz="1600" dirty="0">
              <a:latin typeface="Calibri" charset="0"/>
              <a:ea typeface="Calibri" charset="0"/>
              <a:cs typeface="Calibri" charset="0"/>
            </a:rPr>
            <a:t>Text</a:t>
          </a:r>
          <a:r>
            <a:rPr lang="en-US" sz="1600" baseline="0" dirty="0">
              <a:latin typeface="Calibri" charset="0"/>
              <a:ea typeface="Calibri" charset="0"/>
              <a:cs typeface="Calibri" charset="0"/>
            </a:rPr>
            <a:t> here</a:t>
          </a:r>
          <a:endParaRPr lang="en-US" sz="1600" dirty="0">
            <a:latin typeface="Calibri" charset="0"/>
            <a:ea typeface="Calibri" charset="0"/>
            <a:cs typeface="Calibri" charset="0"/>
          </a:endParaRPr>
        </a:p>
      </dgm:t>
    </dgm:pt>
    <dgm:pt modelId="{E99C44F1-4D2B-4344-9F49-CA5F89EAA110}" type="parTrans" cxnId="{FFA19071-1454-984B-938A-2BF6769368BE}">
      <dgm:prSet/>
      <dgm:spPr/>
      <dgm:t>
        <a:bodyPr/>
        <a:lstStyle/>
        <a:p>
          <a:endParaRPr lang="en-US" sz="1600">
            <a:latin typeface="Calibri" charset="0"/>
            <a:ea typeface="Calibri" charset="0"/>
            <a:cs typeface="Calibri" charset="0"/>
          </a:endParaRPr>
        </a:p>
      </dgm:t>
    </dgm:pt>
    <dgm:pt modelId="{793B4259-42BC-B743-A4A8-C577492285B7}" type="sibTrans" cxnId="{FFA19071-1454-984B-938A-2BF6769368BE}">
      <dgm:prSet/>
      <dgm:spPr/>
      <dgm:t>
        <a:bodyPr/>
        <a:lstStyle/>
        <a:p>
          <a:endParaRPr lang="en-US" sz="1600">
            <a:latin typeface="Calibri" charset="0"/>
            <a:ea typeface="Calibri" charset="0"/>
            <a:cs typeface="Calibri" charset="0"/>
          </a:endParaRPr>
        </a:p>
      </dgm:t>
    </dgm:pt>
    <dgm:pt modelId="{39E3B6EA-938A-BB46-92DE-9346F5CE08CB}">
      <dgm:prSet custT="1"/>
      <dgm:spPr/>
      <dgm:t>
        <a:bodyPr/>
        <a:lstStyle/>
        <a:p>
          <a:r>
            <a:rPr lang="en-US" sz="1600">
              <a:latin typeface="Calibri" charset="0"/>
              <a:ea typeface="Calibri" charset="0"/>
              <a:cs typeface="Calibri" charset="0"/>
            </a:rPr>
            <a:t>Text here</a:t>
          </a:r>
          <a:endParaRPr lang="en-US" sz="1600" dirty="0">
            <a:latin typeface="Calibri" charset="0"/>
            <a:ea typeface="Calibri" charset="0"/>
            <a:cs typeface="Calibri" charset="0"/>
          </a:endParaRPr>
        </a:p>
      </dgm:t>
    </dgm:pt>
    <dgm:pt modelId="{DFEE087C-98DA-C24D-93BF-C6B80B727E39}" type="parTrans" cxnId="{E4520D02-F60D-A846-BAE6-4BCC7E422E65}">
      <dgm:prSet/>
      <dgm:spPr/>
      <dgm:t>
        <a:bodyPr/>
        <a:lstStyle/>
        <a:p>
          <a:endParaRPr lang="en-US">
            <a:latin typeface="Calibri" charset="0"/>
            <a:ea typeface="Calibri" charset="0"/>
            <a:cs typeface="Calibri" charset="0"/>
          </a:endParaRPr>
        </a:p>
      </dgm:t>
    </dgm:pt>
    <dgm:pt modelId="{03AC1FC8-BFED-A741-A8EE-0CB63DDC0485}" type="sibTrans" cxnId="{E4520D02-F60D-A846-BAE6-4BCC7E422E65}">
      <dgm:prSet/>
      <dgm:spPr/>
      <dgm:t>
        <a:bodyPr/>
        <a:lstStyle/>
        <a:p>
          <a:endParaRPr lang="en-US">
            <a:latin typeface="Calibri" charset="0"/>
            <a:ea typeface="Calibri" charset="0"/>
            <a:cs typeface="Calibri" charset="0"/>
          </a:endParaRPr>
        </a:p>
      </dgm:t>
    </dgm:pt>
    <dgm:pt modelId="{D15441CD-2498-DA4F-9A73-BA3F9C93D062}">
      <dgm:prSet custT="1"/>
      <dgm:spPr/>
      <dgm:t>
        <a:bodyPr/>
        <a:lstStyle/>
        <a:p>
          <a:r>
            <a:rPr lang="en-US" sz="1600">
              <a:latin typeface="Calibri" charset="0"/>
              <a:ea typeface="Calibri" charset="0"/>
              <a:cs typeface="Calibri" charset="0"/>
            </a:rPr>
            <a:t>Text here</a:t>
          </a:r>
          <a:endParaRPr lang="en-US" sz="1600" dirty="0">
            <a:latin typeface="Calibri" charset="0"/>
            <a:ea typeface="Calibri" charset="0"/>
            <a:cs typeface="Calibri" charset="0"/>
          </a:endParaRPr>
        </a:p>
      </dgm:t>
    </dgm:pt>
    <dgm:pt modelId="{A0E59CCC-2642-9B46-828B-F36195FEB90E}" type="parTrans" cxnId="{7FDFC853-E7A7-1E45-AE5A-30495C41B69D}">
      <dgm:prSet/>
      <dgm:spPr/>
      <dgm:t>
        <a:bodyPr/>
        <a:lstStyle/>
        <a:p>
          <a:endParaRPr lang="en-US">
            <a:latin typeface="Calibri" charset="0"/>
            <a:ea typeface="Calibri" charset="0"/>
            <a:cs typeface="Calibri" charset="0"/>
          </a:endParaRPr>
        </a:p>
      </dgm:t>
    </dgm:pt>
    <dgm:pt modelId="{4B66DFB0-5A4F-E741-AE8C-9A45FAB38CB9}" type="sibTrans" cxnId="{7FDFC853-E7A7-1E45-AE5A-30495C41B69D}">
      <dgm:prSet/>
      <dgm:spPr/>
      <dgm:t>
        <a:bodyPr/>
        <a:lstStyle/>
        <a:p>
          <a:endParaRPr lang="en-US">
            <a:latin typeface="Calibri" charset="0"/>
            <a:ea typeface="Calibri" charset="0"/>
            <a:cs typeface="Calibri" charset="0"/>
          </a:endParaRPr>
        </a:p>
      </dgm:t>
    </dgm:pt>
    <dgm:pt modelId="{4541B2A8-1DBD-874D-AF09-BD5D6F052427}">
      <dgm:prSet custT="1"/>
      <dgm:spPr/>
      <dgm:t>
        <a:bodyPr/>
        <a:lstStyle/>
        <a:p>
          <a:r>
            <a:rPr lang="en-US" sz="1600">
              <a:latin typeface="Calibri" charset="0"/>
              <a:ea typeface="Calibri" charset="0"/>
              <a:cs typeface="Calibri" charset="0"/>
            </a:rPr>
            <a:t>Text here</a:t>
          </a:r>
          <a:endParaRPr lang="en-US" sz="1600" dirty="0">
            <a:latin typeface="Calibri" charset="0"/>
            <a:ea typeface="Calibri" charset="0"/>
            <a:cs typeface="Calibri" charset="0"/>
          </a:endParaRPr>
        </a:p>
      </dgm:t>
    </dgm:pt>
    <dgm:pt modelId="{D1D897F5-38A1-3B46-9BD0-4B032907EA4C}" type="parTrans" cxnId="{8B52BFFE-CDE3-9E45-BF46-5BA63D7D1581}">
      <dgm:prSet/>
      <dgm:spPr/>
      <dgm:t>
        <a:bodyPr/>
        <a:lstStyle/>
        <a:p>
          <a:endParaRPr lang="en-US">
            <a:latin typeface="Calibri" charset="0"/>
            <a:ea typeface="Calibri" charset="0"/>
            <a:cs typeface="Calibri" charset="0"/>
          </a:endParaRPr>
        </a:p>
      </dgm:t>
    </dgm:pt>
    <dgm:pt modelId="{B9179B55-903A-F944-9207-40A017B211F2}" type="sibTrans" cxnId="{8B52BFFE-CDE3-9E45-BF46-5BA63D7D1581}">
      <dgm:prSet/>
      <dgm:spPr/>
      <dgm:t>
        <a:bodyPr/>
        <a:lstStyle/>
        <a:p>
          <a:endParaRPr lang="en-US">
            <a:latin typeface="Calibri" charset="0"/>
            <a:ea typeface="Calibri" charset="0"/>
            <a:cs typeface="Calibri" charset="0"/>
          </a:endParaRPr>
        </a:p>
      </dgm:t>
    </dgm:pt>
    <dgm:pt modelId="{8A9C4869-F0D9-F64F-A409-64A9C0D71003}">
      <dgm:prSet custT="1"/>
      <dgm:spPr/>
      <dgm:t>
        <a:bodyPr/>
        <a:lstStyle/>
        <a:p>
          <a:r>
            <a:rPr lang="en-US" sz="1600">
              <a:latin typeface="Calibri" charset="0"/>
              <a:ea typeface="Calibri" charset="0"/>
              <a:cs typeface="Calibri" charset="0"/>
            </a:rPr>
            <a:t>Text here</a:t>
          </a:r>
          <a:endParaRPr lang="en-US" sz="1600" dirty="0">
            <a:latin typeface="Calibri" charset="0"/>
            <a:ea typeface="Calibri" charset="0"/>
            <a:cs typeface="Calibri" charset="0"/>
          </a:endParaRPr>
        </a:p>
      </dgm:t>
    </dgm:pt>
    <dgm:pt modelId="{79E40C71-7692-C546-A94A-FA9E88B72998}" type="parTrans" cxnId="{634AAE4A-1A3F-754F-8324-538D8E7DF377}">
      <dgm:prSet/>
      <dgm:spPr/>
      <dgm:t>
        <a:bodyPr/>
        <a:lstStyle/>
        <a:p>
          <a:endParaRPr lang="en-US">
            <a:latin typeface="Calibri" charset="0"/>
            <a:ea typeface="Calibri" charset="0"/>
            <a:cs typeface="Calibri" charset="0"/>
          </a:endParaRPr>
        </a:p>
      </dgm:t>
    </dgm:pt>
    <dgm:pt modelId="{62F402C5-EF42-EC40-9E1A-44333B1B4B14}" type="sibTrans" cxnId="{634AAE4A-1A3F-754F-8324-538D8E7DF377}">
      <dgm:prSet/>
      <dgm:spPr/>
      <dgm:t>
        <a:bodyPr/>
        <a:lstStyle/>
        <a:p>
          <a:endParaRPr lang="en-US">
            <a:latin typeface="Calibri" charset="0"/>
            <a:ea typeface="Calibri" charset="0"/>
            <a:cs typeface="Calibri" charset="0"/>
          </a:endParaRPr>
        </a:p>
      </dgm:t>
    </dgm:pt>
    <dgm:pt modelId="{D50CB83F-D1A7-B348-AF74-FD04809D2B42}">
      <dgm:prSet custT="1"/>
      <dgm:spPr/>
      <dgm:t>
        <a:bodyPr/>
        <a:lstStyle/>
        <a:p>
          <a:r>
            <a:rPr lang="en-US" sz="1600">
              <a:latin typeface="Calibri" charset="0"/>
              <a:ea typeface="Calibri" charset="0"/>
              <a:cs typeface="Calibri" charset="0"/>
            </a:rPr>
            <a:t>Text here</a:t>
          </a:r>
          <a:endParaRPr lang="en-US" sz="1600" dirty="0">
            <a:latin typeface="Calibri" charset="0"/>
            <a:ea typeface="Calibri" charset="0"/>
            <a:cs typeface="Calibri" charset="0"/>
          </a:endParaRPr>
        </a:p>
      </dgm:t>
    </dgm:pt>
    <dgm:pt modelId="{9928659E-68A9-CB4C-BB47-82D02BF81034}" type="parTrans" cxnId="{64AD39B5-2847-3644-B70B-A3FF8A440331}">
      <dgm:prSet/>
      <dgm:spPr/>
      <dgm:t>
        <a:bodyPr/>
        <a:lstStyle/>
        <a:p>
          <a:endParaRPr lang="en-US">
            <a:latin typeface="Calibri" charset="0"/>
            <a:ea typeface="Calibri" charset="0"/>
            <a:cs typeface="Calibri" charset="0"/>
          </a:endParaRPr>
        </a:p>
      </dgm:t>
    </dgm:pt>
    <dgm:pt modelId="{75FBFDDD-7B1C-9341-A69E-892D732D44CF}" type="sibTrans" cxnId="{64AD39B5-2847-3644-B70B-A3FF8A440331}">
      <dgm:prSet/>
      <dgm:spPr/>
      <dgm:t>
        <a:bodyPr/>
        <a:lstStyle/>
        <a:p>
          <a:endParaRPr lang="en-US">
            <a:latin typeface="Calibri" charset="0"/>
            <a:ea typeface="Calibri" charset="0"/>
            <a:cs typeface="Calibri" charset="0"/>
          </a:endParaRPr>
        </a:p>
      </dgm:t>
    </dgm:pt>
    <dgm:pt modelId="{CC636D75-6AC4-4A4F-8174-C76C2CBE4283}" type="pres">
      <dgm:prSet presAssocID="{3351AA14-7B25-734E-90A8-0687B01EC504}" presName="Name0" presStyleCnt="0">
        <dgm:presLayoutVars>
          <dgm:dir/>
          <dgm:resizeHandles val="exact"/>
        </dgm:presLayoutVars>
      </dgm:prSet>
      <dgm:spPr/>
    </dgm:pt>
    <dgm:pt modelId="{F0D77F4F-D9A9-F248-9D2E-BC062C428675}" type="pres">
      <dgm:prSet presAssocID="{3351AA14-7B25-734E-90A8-0687B01EC504}" presName="cycle" presStyleCnt="0"/>
      <dgm:spPr/>
    </dgm:pt>
    <dgm:pt modelId="{7F2048C7-9827-E741-AA83-BF271DEAFCED}" type="pres">
      <dgm:prSet presAssocID="{649A4860-DFE2-0A4C-AAF4-5212D090F336}" presName="nodeFirstNode" presStyleLbl="node1" presStyleIdx="0" presStyleCnt="7">
        <dgm:presLayoutVars>
          <dgm:bulletEnabled val="1"/>
        </dgm:presLayoutVars>
      </dgm:prSet>
      <dgm:spPr/>
    </dgm:pt>
    <dgm:pt modelId="{0A775C45-F7CD-994D-8253-8C2C1650246A}" type="pres">
      <dgm:prSet presAssocID="{CFE49BD4-7BDF-CE46-BCE8-19B1C1FD93BC}" presName="sibTransFirstNode" presStyleLbl="bgShp" presStyleIdx="0" presStyleCnt="1"/>
      <dgm:spPr/>
    </dgm:pt>
    <dgm:pt modelId="{996D36F2-C97F-E344-BC3B-247D21EE7BBC}" type="pres">
      <dgm:prSet presAssocID="{F683FB53-05C5-874D-BA5C-C8DEF69BF8D1}" presName="nodeFollowingNodes" presStyleLbl="node1" presStyleIdx="1" presStyleCnt="7">
        <dgm:presLayoutVars>
          <dgm:bulletEnabled val="1"/>
        </dgm:presLayoutVars>
      </dgm:prSet>
      <dgm:spPr/>
    </dgm:pt>
    <dgm:pt modelId="{2F224190-55BC-C34C-BA4D-297609515AB2}" type="pres">
      <dgm:prSet presAssocID="{39E3B6EA-938A-BB46-92DE-9346F5CE08CB}" presName="nodeFollowingNodes" presStyleLbl="node1" presStyleIdx="2" presStyleCnt="7">
        <dgm:presLayoutVars>
          <dgm:bulletEnabled val="1"/>
        </dgm:presLayoutVars>
      </dgm:prSet>
      <dgm:spPr/>
    </dgm:pt>
    <dgm:pt modelId="{73ACE0D3-6301-9344-A0B0-A8D7F8A4CD54}" type="pres">
      <dgm:prSet presAssocID="{D15441CD-2498-DA4F-9A73-BA3F9C93D062}" presName="nodeFollowingNodes" presStyleLbl="node1" presStyleIdx="3" presStyleCnt="7">
        <dgm:presLayoutVars>
          <dgm:bulletEnabled val="1"/>
        </dgm:presLayoutVars>
      </dgm:prSet>
      <dgm:spPr/>
    </dgm:pt>
    <dgm:pt modelId="{719AB197-2218-A34F-AE49-C72CDFBAD059}" type="pres">
      <dgm:prSet presAssocID="{4541B2A8-1DBD-874D-AF09-BD5D6F052427}" presName="nodeFollowingNodes" presStyleLbl="node1" presStyleIdx="4" presStyleCnt="7">
        <dgm:presLayoutVars>
          <dgm:bulletEnabled val="1"/>
        </dgm:presLayoutVars>
      </dgm:prSet>
      <dgm:spPr/>
    </dgm:pt>
    <dgm:pt modelId="{3194505F-CB64-A84D-85A3-D6F696C5F0F1}" type="pres">
      <dgm:prSet presAssocID="{8A9C4869-F0D9-F64F-A409-64A9C0D71003}" presName="nodeFollowingNodes" presStyleLbl="node1" presStyleIdx="5" presStyleCnt="7">
        <dgm:presLayoutVars>
          <dgm:bulletEnabled val="1"/>
        </dgm:presLayoutVars>
      </dgm:prSet>
      <dgm:spPr/>
    </dgm:pt>
    <dgm:pt modelId="{A6CC9AC5-81C7-854E-8322-31C9A9FB6784}" type="pres">
      <dgm:prSet presAssocID="{D50CB83F-D1A7-B348-AF74-FD04809D2B42}" presName="nodeFollowingNodes" presStyleLbl="node1" presStyleIdx="6" presStyleCnt="7">
        <dgm:presLayoutVars>
          <dgm:bulletEnabled val="1"/>
        </dgm:presLayoutVars>
      </dgm:prSet>
      <dgm:spPr/>
    </dgm:pt>
  </dgm:ptLst>
  <dgm:cxnLst>
    <dgm:cxn modelId="{E4520D02-F60D-A846-BAE6-4BCC7E422E65}" srcId="{3351AA14-7B25-734E-90A8-0687B01EC504}" destId="{39E3B6EA-938A-BB46-92DE-9346F5CE08CB}" srcOrd="2" destOrd="0" parTransId="{DFEE087C-98DA-C24D-93BF-C6B80B727E39}" sibTransId="{03AC1FC8-BFED-A741-A8EE-0CB63DDC0485}"/>
    <dgm:cxn modelId="{34DF1802-3845-9145-9505-118F1F53B9B0}" type="presOf" srcId="{D15441CD-2498-DA4F-9A73-BA3F9C93D062}" destId="{73ACE0D3-6301-9344-A0B0-A8D7F8A4CD54}" srcOrd="0" destOrd="0" presId="urn:microsoft.com/office/officeart/2005/8/layout/cycle3"/>
    <dgm:cxn modelId="{A7A3BD03-8820-E34A-99AA-16DE983802F7}" type="presOf" srcId="{CFE49BD4-7BDF-CE46-BCE8-19B1C1FD93BC}" destId="{0A775C45-F7CD-994D-8253-8C2C1650246A}" srcOrd="0" destOrd="0" presId="urn:microsoft.com/office/officeart/2005/8/layout/cycle3"/>
    <dgm:cxn modelId="{D6B9E72C-1FD5-FE43-B329-347032846211}" type="presOf" srcId="{8A9C4869-F0D9-F64F-A409-64A9C0D71003}" destId="{3194505F-CB64-A84D-85A3-D6F696C5F0F1}" srcOrd="0" destOrd="0" presId="urn:microsoft.com/office/officeart/2005/8/layout/cycle3"/>
    <dgm:cxn modelId="{98D2553B-AA44-024B-AA8A-0359FA597E73}" type="presOf" srcId="{4541B2A8-1DBD-874D-AF09-BD5D6F052427}" destId="{719AB197-2218-A34F-AE49-C72CDFBAD059}" srcOrd="0" destOrd="0" presId="urn:microsoft.com/office/officeart/2005/8/layout/cycle3"/>
    <dgm:cxn modelId="{E4D05161-84CE-5240-BA3A-83FCD4D72321}" type="presOf" srcId="{D50CB83F-D1A7-B348-AF74-FD04809D2B42}" destId="{A6CC9AC5-81C7-854E-8322-31C9A9FB6784}" srcOrd="0" destOrd="0" presId="urn:microsoft.com/office/officeart/2005/8/layout/cycle3"/>
    <dgm:cxn modelId="{D7148A46-939C-7A48-BDA2-2E9C8BE36E40}" type="presOf" srcId="{39E3B6EA-938A-BB46-92DE-9346F5CE08CB}" destId="{2F224190-55BC-C34C-BA4D-297609515AB2}" srcOrd="0" destOrd="0" presId="urn:microsoft.com/office/officeart/2005/8/layout/cycle3"/>
    <dgm:cxn modelId="{634AAE4A-1A3F-754F-8324-538D8E7DF377}" srcId="{3351AA14-7B25-734E-90A8-0687B01EC504}" destId="{8A9C4869-F0D9-F64F-A409-64A9C0D71003}" srcOrd="5" destOrd="0" parTransId="{79E40C71-7692-C546-A94A-FA9E88B72998}" sibTransId="{62F402C5-EF42-EC40-9E1A-44333B1B4B14}"/>
    <dgm:cxn modelId="{FFA19071-1454-984B-938A-2BF6769368BE}" srcId="{3351AA14-7B25-734E-90A8-0687B01EC504}" destId="{F683FB53-05C5-874D-BA5C-C8DEF69BF8D1}" srcOrd="1" destOrd="0" parTransId="{E99C44F1-4D2B-4344-9F49-CA5F89EAA110}" sibTransId="{793B4259-42BC-B743-A4A8-C577492285B7}"/>
    <dgm:cxn modelId="{7FDFC853-E7A7-1E45-AE5A-30495C41B69D}" srcId="{3351AA14-7B25-734E-90A8-0687B01EC504}" destId="{D15441CD-2498-DA4F-9A73-BA3F9C93D062}" srcOrd="3" destOrd="0" parTransId="{A0E59CCC-2642-9B46-828B-F36195FEB90E}" sibTransId="{4B66DFB0-5A4F-E741-AE8C-9A45FAB38CB9}"/>
    <dgm:cxn modelId="{EABE8196-4BB5-3943-8EF7-AACC745A326D}" type="presOf" srcId="{649A4860-DFE2-0A4C-AAF4-5212D090F336}" destId="{7F2048C7-9827-E741-AA83-BF271DEAFCED}" srcOrd="0" destOrd="0" presId="urn:microsoft.com/office/officeart/2005/8/layout/cycle3"/>
    <dgm:cxn modelId="{3A6CF7A9-497D-D143-AE6E-416EBDC6110A}" type="presOf" srcId="{3351AA14-7B25-734E-90A8-0687B01EC504}" destId="{CC636D75-6AC4-4A4F-8174-C76C2CBE4283}" srcOrd="0" destOrd="0" presId="urn:microsoft.com/office/officeart/2005/8/layout/cycle3"/>
    <dgm:cxn modelId="{64AD39B5-2847-3644-B70B-A3FF8A440331}" srcId="{3351AA14-7B25-734E-90A8-0687B01EC504}" destId="{D50CB83F-D1A7-B348-AF74-FD04809D2B42}" srcOrd="6" destOrd="0" parTransId="{9928659E-68A9-CB4C-BB47-82D02BF81034}" sibTransId="{75FBFDDD-7B1C-9341-A69E-892D732D44CF}"/>
    <dgm:cxn modelId="{708562C3-64C2-6A4E-86A5-00575CF90BB4}" srcId="{3351AA14-7B25-734E-90A8-0687B01EC504}" destId="{649A4860-DFE2-0A4C-AAF4-5212D090F336}" srcOrd="0" destOrd="0" parTransId="{C28C55E1-7C59-A046-A725-646FCDA66EB9}" sibTransId="{CFE49BD4-7BDF-CE46-BCE8-19B1C1FD93BC}"/>
    <dgm:cxn modelId="{0378EFFA-7C9E-6C49-9133-FD97F250FF40}" type="presOf" srcId="{F683FB53-05C5-874D-BA5C-C8DEF69BF8D1}" destId="{996D36F2-C97F-E344-BC3B-247D21EE7BBC}" srcOrd="0" destOrd="0" presId="urn:microsoft.com/office/officeart/2005/8/layout/cycle3"/>
    <dgm:cxn modelId="{8B52BFFE-CDE3-9E45-BF46-5BA63D7D1581}" srcId="{3351AA14-7B25-734E-90A8-0687B01EC504}" destId="{4541B2A8-1DBD-874D-AF09-BD5D6F052427}" srcOrd="4" destOrd="0" parTransId="{D1D897F5-38A1-3B46-9BD0-4B032907EA4C}" sibTransId="{B9179B55-903A-F944-9207-40A017B211F2}"/>
    <dgm:cxn modelId="{A9CD6E7F-EFCB-CD4E-9469-EDBB0F083ED2}" type="presParOf" srcId="{CC636D75-6AC4-4A4F-8174-C76C2CBE4283}" destId="{F0D77F4F-D9A9-F248-9D2E-BC062C428675}" srcOrd="0" destOrd="0" presId="urn:microsoft.com/office/officeart/2005/8/layout/cycle3"/>
    <dgm:cxn modelId="{7801FD2D-799A-CD47-9283-48F7A7A2E361}" type="presParOf" srcId="{F0D77F4F-D9A9-F248-9D2E-BC062C428675}" destId="{7F2048C7-9827-E741-AA83-BF271DEAFCED}" srcOrd="0" destOrd="0" presId="urn:microsoft.com/office/officeart/2005/8/layout/cycle3"/>
    <dgm:cxn modelId="{5E2E20DB-48F6-C347-ADFB-42E544BC1052}" type="presParOf" srcId="{F0D77F4F-D9A9-F248-9D2E-BC062C428675}" destId="{0A775C45-F7CD-994D-8253-8C2C1650246A}" srcOrd="1" destOrd="0" presId="urn:microsoft.com/office/officeart/2005/8/layout/cycle3"/>
    <dgm:cxn modelId="{7B716D00-457E-6C41-A53C-316143BA3BC4}" type="presParOf" srcId="{F0D77F4F-D9A9-F248-9D2E-BC062C428675}" destId="{996D36F2-C97F-E344-BC3B-247D21EE7BBC}" srcOrd="2" destOrd="0" presId="urn:microsoft.com/office/officeart/2005/8/layout/cycle3"/>
    <dgm:cxn modelId="{1DB8BC16-39AF-5344-8B00-226624C30037}" type="presParOf" srcId="{F0D77F4F-D9A9-F248-9D2E-BC062C428675}" destId="{2F224190-55BC-C34C-BA4D-297609515AB2}" srcOrd="3" destOrd="0" presId="urn:microsoft.com/office/officeart/2005/8/layout/cycle3"/>
    <dgm:cxn modelId="{337650B7-7AC9-BF4F-AF50-F89A86F857A0}" type="presParOf" srcId="{F0D77F4F-D9A9-F248-9D2E-BC062C428675}" destId="{73ACE0D3-6301-9344-A0B0-A8D7F8A4CD54}" srcOrd="4" destOrd="0" presId="urn:microsoft.com/office/officeart/2005/8/layout/cycle3"/>
    <dgm:cxn modelId="{666CA078-5DE1-9D43-AC3B-A1232441AB16}" type="presParOf" srcId="{F0D77F4F-D9A9-F248-9D2E-BC062C428675}" destId="{719AB197-2218-A34F-AE49-C72CDFBAD059}" srcOrd="5" destOrd="0" presId="urn:microsoft.com/office/officeart/2005/8/layout/cycle3"/>
    <dgm:cxn modelId="{5606D8B7-9A26-4547-B0FE-077B221D0378}" type="presParOf" srcId="{F0D77F4F-D9A9-F248-9D2E-BC062C428675}" destId="{3194505F-CB64-A84D-85A3-D6F696C5F0F1}" srcOrd="6" destOrd="0" presId="urn:microsoft.com/office/officeart/2005/8/layout/cycle3"/>
    <dgm:cxn modelId="{4FEB78EA-CDAF-4C47-AD48-0944A6AB1B6F}" type="presParOf" srcId="{F0D77F4F-D9A9-F248-9D2E-BC062C428675}" destId="{A6CC9AC5-81C7-854E-8322-31C9A9FB6784}" srcOrd="7"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51AA14-7B25-734E-90A8-0687B01EC504}" type="doc">
      <dgm:prSet loTypeId="urn:microsoft.com/office/officeart/2009/layout/CirclePictureHierarchy" loCatId="" qsTypeId="urn:microsoft.com/office/officeart/2005/8/quickstyle/simple1" qsCatId="simple" csTypeId="urn:microsoft.com/office/officeart/2005/8/colors/accent4_1" csCatId="accent4" phldr="1"/>
      <dgm:spPr/>
      <dgm:t>
        <a:bodyPr/>
        <a:lstStyle/>
        <a:p>
          <a:endParaRPr lang="en-US"/>
        </a:p>
      </dgm:t>
    </dgm:pt>
    <dgm:pt modelId="{649A4860-DFE2-0A4C-AAF4-5212D090F336}">
      <dgm:prSet phldrT="[Text]" custT="1"/>
      <dgm:spPr/>
      <dgm:t>
        <a:bodyPr/>
        <a:lstStyle/>
        <a:p>
          <a:r>
            <a:rPr lang="en-US" sz="1600" dirty="0">
              <a:latin typeface="Calibri" charset="0"/>
              <a:ea typeface="Calibri" charset="0"/>
              <a:cs typeface="Calibri" charset="0"/>
            </a:rPr>
            <a:t>Name here (Calibri</a:t>
          </a:r>
          <a:r>
            <a:rPr lang="en-US" sz="1600" baseline="0" dirty="0">
              <a:latin typeface="Calibri" charset="0"/>
              <a:ea typeface="Calibri" charset="0"/>
              <a:cs typeface="Calibri" charset="0"/>
            </a:rPr>
            <a:t> regular 16pt)</a:t>
          </a:r>
          <a:endParaRPr lang="en-US" sz="1600" dirty="0">
            <a:latin typeface="Calibri" charset="0"/>
            <a:ea typeface="Calibri" charset="0"/>
            <a:cs typeface="Calibri" charset="0"/>
          </a:endParaRPr>
        </a:p>
      </dgm:t>
    </dgm:pt>
    <dgm:pt modelId="{C28C55E1-7C59-A046-A725-646FCDA66EB9}" type="parTrans" cxnId="{708562C3-64C2-6A4E-86A5-00575CF90BB4}">
      <dgm:prSet/>
      <dgm:spPr/>
      <dgm:t>
        <a:bodyPr/>
        <a:lstStyle/>
        <a:p>
          <a:endParaRPr lang="en-US" sz="1600">
            <a:latin typeface="Calibri" charset="0"/>
            <a:ea typeface="Calibri" charset="0"/>
            <a:cs typeface="Calibri" charset="0"/>
          </a:endParaRPr>
        </a:p>
      </dgm:t>
    </dgm:pt>
    <dgm:pt modelId="{CFE49BD4-7BDF-CE46-BCE8-19B1C1FD93BC}" type="sibTrans" cxnId="{708562C3-64C2-6A4E-86A5-00575CF90BB4}">
      <dgm:prSet/>
      <dgm:spPr/>
      <dgm:t>
        <a:bodyPr/>
        <a:lstStyle/>
        <a:p>
          <a:endParaRPr lang="en-US" sz="1600">
            <a:latin typeface="Calibri" charset="0"/>
            <a:ea typeface="Calibri" charset="0"/>
            <a:cs typeface="Calibri" charset="0"/>
          </a:endParaRPr>
        </a:p>
      </dgm:t>
    </dgm:pt>
    <dgm:pt modelId="{F683FB53-05C5-874D-BA5C-C8DEF69BF8D1}">
      <dgm:prSet custT="1"/>
      <dgm:spPr/>
      <dgm:t>
        <a:bodyPr/>
        <a:lstStyle/>
        <a:p>
          <a:r>
            <a:rPr lang="en-US" sz="1600" dirty="0">
              <a:latin typeface="Calibri" charset="0"/>
              <a:ea typeface="Calibri" charset="0"/>
              <a:cs typeface="Calibri" charset="0"/>
            </a:rPr>
            <a:t>Name here</a:t>
          </a:r>
        </a:p>
      </dgm:t>
    </dgm:pt>
    <dgm:pt modelId="{E99C44F1-4D2B-4344-9F49-CA5F89EAA110}" type="parTrans" cxnId="{FFA19071-1454-984B-938A-2BF6769368BE}">
      <dgm:prSet/>
      <dgm:spPr/>
      <dgm:t>
        <a:bodyPr/>
        <a:lstStyle/>
        <a:p>
          <a:endParaRPr lang="en-US" sz="1600">
            <a:latin typeface="Calibri" charset="0"/>
            <a:ea typeface="Calibri" charset="0"/>
            <a:cs typeface="Calibri" charset="0"/>
          </a:endParaRPr>
        </a:p>
      </dgm:t>
    </dgm:pt>
    <dgm:pt modelId="{793B4259-42BC-B743-A4A8-C577492285B7}" type="sibTrans" cxnId="{FFA19071-1454-984B-938A-2BF6769368BE}">
      <dgm:prSet/>
      <dgm:spPr/>
      <dgm:t>
        <a:bodyPr/>
        <a:lstStyle/>
        <a:p>
          <a:endParaRPr lang="en-US" sz="1600">
            <a:latin typeface="Calibri" charset="0"/>
            <a:ea typeface="Calibri" charset="0"/>
            <a:cs typeface="Calibri" charset="0"/>
          </a:endParaRPr>
        </a:p>
      </dgm:t>
    </dgm:pt>
    <dgm:pt modelId="{39E3B6EA-938A-BB46-92DE-9346F5CE08CB}">
      <dgm:prSet custT="1"/>
      <dgm:spPr/>
      <dgm:t>
        <a:bodyPr/>
        <a:lstStyle/>
        <a:p>
          <a:r>
            <a:rPr lang="en-US" sz="1600">
              <a:latin typeface="Calibri" charset="0"/>
              <a:ea typeface="Calibri" charset="0"/>
              <a:cs typeface="Calibri" charset="0"/>
            </a:rPr>
            <a:t>Name here</a:t>
          </a:r>
          <a:endParaRPr lang="en-US" sz="1600" dirty="0">
            <a:latin typeface="Calibri" charset="0"/>
            <a:ea typeface="Calibri" charset="0"/>
            <a:cs typeface="Calibri" charset="0"/>
          </a:endParaRPr>
        </a:p>
      </dgm:t>
    </dgm:pt>
    <dgm:pt modelId="{DFEE087C-98DA-C24D-93BF-C6B80B727E39}" type="parTrans" cxnId="{E4520D02-F60D-A846-BAE6-4BCC7E422E65}">
      <dgm:prSet/>
      <dgm:spPr/>
      <dgm:t>
        <a:bodyPr/>
        <a:lstStyle/>
        <a:p>
          <a:endParaRPr lang="en-US">
            <a:latin typeface="Calibri" charset="0"/>
            <a:ea typeface="Calibri" charset="0"/>
            <a:cs typeface="Calibri" charset="0"/>
          </a:endParaRPr>
        </a:p>
      </dgm:t>
    </dgm:pt>
    <dgm:pt modelId="{03AC1FC8-BFED-A741-A8EE-0CB63DDC0485}" type="sibTrans" cxnId="{E4520D02-F60D-A846-BAE6-4BCC7E422E65}">
      <dgm:prSet/>
      <dgm:spPr/>
      <dgm:t>
        <a:bodyPr/>
        <a:lstStyle/>
        <a:p>
          <a:endParaRPr lang="en-US">
            <a:latin typeface="Calibri" charset="0"/>
            <a:ea typeface="Calibri" charset="0"/>
            <a:cs typeface="Calibri" charset="0"/>
          </a:endParaRPr>
        </a:p>
      </dgm:t>
    </dgm:pt>
    <dgm:pt modelId="{D15441CD-2498-DA4F-9A73-BA3F9C93D062}">
      <dgm:prSet custT="1"/>
      <dgm:spPr/>
      <dgm:t>
        <a:bodyPr/>
        <a:lstStyle/>
        <a:p>
          <a:r>
            <a:rPr lang="en-US" sz="1600">
              <a:latin typeface="Calibri" charset="0"/>
              <a:ea typeface="Calibri" charset="0"/>
              <a:cs typeface="Calibri" charset="0"/>
            </a:rPr>
            <a:t>Name here</a:t>
          </a:r>
          <a:endParaRPr lang="en-US" sz="1600" dirty="0">
            <a:latin typeface="Calibri" charset="0"/>
            <a:ea typeface="Calibri" charset="0"/>
            <a:cs typeface="Calibri" charset="0"/>
          </a:endParaRPr>
        </a:p>
      </dgm:t>
    </dgm:pt>
    <dgm:pt modelId="{A0E59CCC-2642-9B46-828B-F36195FEB90E}" type="parTrans" cxnId="{7FDFC853-E7A7-1E45-AE5A-30495C41B69D}">
      <dgm:prSet/>
      <dgm:spPr/>
      <dgm:t>
        <a:bodyPr/>
        <a:lstStyle/>
        <a:p>
          <a:endParaRPr lang="en-US">
            <a:latin typeface="Calibri" charset="0"/>
            <a:ea typeface="Calibri" charset="0"/>
            <a:cs typeface="Calibri" charset="0"/>
          </a:endParaRPr>
        </a:p>
      </dgm:t>
    </dgm:pt>
    <dgm:pt modelId="{4B66DFB0-5A4F-E741-AE8C-9A45FAB38CB9}" type="sibTrans" cxnId="{7FDFC853-E7A7-1E45-AE5A-30495C41B69D}">
      <dgm:prSet/>
      <dgm:spPr/>
      <dgm:t>
        <a:bodyPr/>
        <a:lstStyle/>
        <a:p>
          <a:endParaRPr lang="en-US">
            <a:latin typeface="Calibri" charset="0"/>
            <a:ea typeface="Calibri" charset="0"/>
            <a:cs typeface="Calibri" charset="0"/>
          </a:endParaRPr>
        </a:p>
      </dgm:t>
    </dgm:pt>
    <dgm:pt modelId="{4541B2A8-1DBD-874D-AF09-BD5D6F052427}">
      <dgm:prSet custT="1"/>
      <dgm:spPr/>
      <dgm:t>
        <a:bodyPr/>
        <a:lstStyle/>
        <a:p>
          <a:r>
            <a:rPr lang="en-US" sz="1600">
              <a:latin typeface="Calibri" charset="0"/>
              <a:ea typeface="Calibri" charset="0"/>
              <a:cs typeface="Calibri" charset="0"/>
            </a:rPr>
            <a:t>Name here</a:t>
          </a:r>
          <a:endParaRPr lang="en-US" sz="1600" dirty="0">
            <a:latin typeface="Calibri" charset="0"/>
            <a:ea typeface="Calibri" charset="0"/>
            <a:cs typeface="Calibri" charset="0"/>
          </a:endParaRPr>
        </a:p>
      </dgm:t>
    </dgm:pt>
    <dgm:pt modelId="{D1D897F5-38A1-3B46-9BD0-4B032907EA4C}" type="parTrans" cxnId="{8B52BFFE-CDE3-9E45-BF46-5BA63D7D1581}">
      <dgm:prSet/>
      <dgm:spPr/>
      <dgm:t>
        <a:bodyPr/>
        <a:lstStyle/>
        <a:p>
          <a:endParaRPr lang="en-US">
            <a:latin typeface="Calibri" charset="0"/>
            <a:ea typeface="Calibri" charset="0"/>
            <a:cs typeface="Calibri" charset="0"/>
          </a:endParaRPr>
        </a:p>
      </dgm:t>
    </dgm:pt>
    <dgm:pt modelId="{B9179B55-903A-F944-9207-40A017B211F2}" type="sibTrans" cxnId="{8B52BFFE-CDE3-9E45-BF46-5BA63D7D1581}">
      <dgm:prSet/>
      <dgm:spPr/>
      <dgm:t>
        <a:bodyPr/>
        <a:lstStyle/>
        <a:p>
          <a:endParaRPr lang="en-US">
            <a:latin typeface="Calibri" charset="0"/>
            <a:ea typeface="Calibri" charset="0"/>
            <a:cs typeface="Calibri" charset="0"/>
          </a:endParaRPr>
        </a:p>
      </dgm:t>
    </dgm:pt>
    <dgm:pt modelId="{8A9C4869-F0D9-F64F-A409-64A9C0D71003}">
      <dgm:prSet custT="1"/>
      <dgm:spPr/>
      <dgm:t>
        <a:bodyPr/>
        <a:lstStyle/>
        <a:p>
          <a:r>
            <a:rPr lang="en-US" sz="1600" dirty="0">
              <a:latin typeface="Calibri" charset="0"/>
              <a:ea typeface="Calibri" charset="0"/>
              <a:cs typeface="Calibri" charset="0"/>
            </a:rPr>
            <a:t>Name here</a:t>
          </a:r>
        </a:p>
      </dgm:t>
    </dgm:pt>
    <dgm:pt modelId="{79E40C71-7692-C546-A94A-FA9E88B72998}" type="parTrans" cxnId="{634AAE4A-1A3F-754F-8324-538D8E7DF377}">
      <dgm:prSet/>
      <dgm:spPr/>
      <dgm:t>
        <a:bodyPr/>
        <a:lstStyle/>
        <a:p>
          <a:endParaRPr lang="en-US">
            <a:latin typeface="Calibri" charset="0"/>
            <a:ea typeface="Calibri" charset="0"/>
            <a:cs typeface="Calibri" charset="0"/>
          </a:endParaRPr>
        </a:p>
      </dgm:t>
    </dgm:pt>
    <dgm:pt modelId="{62F402C5-EF42-EC40-9E1A-44333B1B4B14}" type="sibTrans" cxnId="{634AAE4A-1A3F-754F-8324-538D8E7DF377}">
      <dgm:prSet/>
      <dgm:spPr/>
      <dgm:t>
        <a:bodyPr/>
        <a:lstStyle/>
        <a:p>
          <a:endParaRPr lang="en-US">
            <a:latin typeface="Calibri" charset="0"/>
            <a:ea typeface="Calibri" charset="0"/>
            <a:cs typeface="Calibri" charset="0"/>
          </a:endParaRPr>
        </a:p>
      </dgm:t>
    </dgm:pt>
    <dgm:pt modelId="{D50CB83F-D1A7-B348-AF74-FD04809D2B42}">
      <dgm:prSet custT="1"/>
      <dgm:spPr/>
      <dgm:t>
        <a:bodyPr/>
        <a:lstStyle/>
        <a:p>
          <a:r>
            <a:rPr lang="en-US" sz="1600" dirty="0">
              <a:latin typeface="Calibri" charset="0"/>
              <a:ea typeface="Calibri" charset="0"/>
              <a:cs typeface="Calibri" charset="0"/>
            </a:rPr>
            <a:t>Name here</a:t>
          </a:r>
        </a:p>
      </dgm:t>
    </dgm:pt>
    <dgm:pt modelId="{9928659E-68A9-CB4C-BB47-82D02BF81034}" type="parTrans" cxnId="{64AD39B5-2847-3644-B70B-A3FF8A440331}">
      <dgm:prSet/>
      <dgm:spPr/>
      <dgm:t>
        <a:bodyPr/>
        <a:lstStyle/>
        <a:p>
          <a:endParaRPr lang="en-US">
            <a:latin typeface="Calibri" charset="0"/>
            <a:ea typeface="Calibri" charset="0"/>
            <a:cs typeface="Calibri" charset="0"/>
          </a:endParaRPr>
        </a:p>
      </dgm:t>
    </dgm:pt>
    <dgm:pt modelId="{75FBFDDD-7B1C-9341-A69E-892D732D44CF}" type="sibTrans" cxnId="{64AD39B5-2847-3644-B70B-A3FF8A440331}">
      <dgm:prSet/>
      <dgm:spPr/>
      <dgm:t>
        <a:bodyPr/>
        <a:lstStyle/>
        <a:p>
          <a:endParaRPr lang="en-US">
            <a:latin typeface="Calibri" charset="0"/>
            <a:ea typeface="Calibri" charset="0"/>
            <a:cs typeface="Calibri" charset="0"/>
          </a:endParaRPr>
        </a:p>
      </dgm:t>
    </dgm:pt>
    <dgm:pt modelId="{426A1D83-383E-7046-8575-A435CB195D7B}" type="pres">
      <dgm:prSet presAssocID="{3351AA14-7B25-734E-90A8-0687B01EC504}" presName="hierChild1" presStyleCnt="0">
        <dgm:presLayoutVars>
          <dgm:chPref val="1"/>
          <dgm:dir/>
          <dgm:animOne val="branch"/>
          <dgm:animLvl val="lvl"/>
          <dgm:resizeHandles/>
        </dgm:presLayoutVars>
      </dgm:prSet>
      <dgm:spPr/>
    </dgm:pt>
    <dgm:pt modelId="{FEF570AE-29A1-E449-AC86-24A9AF4A1841}" type="pres">
      <dgm:prSet presAssocID="{649A4860-DFE2-0A4C-AAF4-5212D090F336}" presName="hierRoot1" presStyleCnt="0"/>
      <dgm:spPr/>
    </dgm:pt>
    <dgm:pt modelId="{81EC93EA-FD7D-7447-B225-C9FAF17A77C0}" type="pres">
      <dgm:prSet presAssocID="{649A4860-DFE2-0A4C-AAF4-5212D090F336}" presName="composite" presStyleCnt="0"/>
      <dgm:spPr/>
    </dgm:pt>
    <dgm:pt modelId="{3B7318A0-CBA5-7A4F-B8C0-1C42096A85DA}" type="pres">
      <dgm:prSet presAssocID="{649A4860-DFE2-0A4C-AAF4-5212D090F336}" presName="image" presStyleLbl="node0" presStyleIdx="0" presStyleCnt="1"/>
      <dgm:spPr/>
    </dgm:pt>
    <dgm:pt modelId="{6C733AF8-DF8B-E34C-B492-2D70823E6DBC}" type="pres">
      <dgm:prSet presAssocID="{649A4860-DFE2-0A4C-AAF4-5212D090F336}" presName="text" presStyleLbl="revTx" presStyleIdx="0" presStyleCnt="7">
        <dgm:presLayoutVars>
          <dgm:chPref val="3"/>
        </dgm:presLayoutVars>
      </dgm:prSet>
      <dgm:spPr/>
    </dgm:pt>
    <dgm:pt modelId="{2301F833-8251-C041-B798-C5A3FF3DA270}" type="pres">
      <dgm:prSet presAssocID="{649A4860-DFE2-0A4C-AAF4-5212D090F336}" presName="hierChild2" presStyleCnt="0"/>
      <dgm:spPr/>
    </dgm:pt>
    <dgm:pt modelId="{CF20A420-F7EE-0743-A6DB-6CB38E35D854}" type="pres">
      <dgm:prSet presAssocID="{E99C44F1-4D2B-4344-9F49-CA5F89EAA110}" presName="Name10" presStyleLbl="parChTrans1D2" presStyleIdx="0" presStyleCnt="3"/>
      <dgm:spPr/>
    </dgm:pt>
    <dgm:pt modelId="{FCBE021D-A203-0D47-AF57-A6F5EAA0F253}" type="pres">
      <dgm:prSet presAssocID="{F683FB53-05C5-874D-BA5C-C8DEF69BF8D1}" presName="hierRoot2" presStyleCnt="0"/>
      <dgm:spPr/>
    </dgm:pt>
    <dgm:pt modelId="{6047D3E2-A863-2D41-88A7-14C1A5B4CA40}" type="pres">
      <dgm:prSet presAssocID="{F683FB53-05C5-874D-BA5C-C8DEF69BF8D1}" presName="composite2" presStyleCnt="0"/>
      <dgm:spPr/>
    </dgm:pt>
    <dgm:pt modelId="{9C09C25B-10D4-9C4F-8E8D-FE590133AF1D}" type="pres">
      <dgm:prSet presAssocID="{F683FB53-05C5-874D-BA5C-C8DEF69BF8D1}" presName="image2" presStyleLbl="node2" presStyleIdx="0" presStyleCnt="3"/>
      <dgm:spPr/>
    </dgm:pt>
    <dgm:pt modelId="{397E3EFB-D3AE-7C45-A9E6-222E330BF77D}" type="pres">
      <dgm:prSet presAssocID="{F683FB53-05C5-874D-BA5C-C8DEF69BF8D1}" presName="text2" presStyleLbl="revTx" presStyleIdx="1" presStyleCnt="7">
        <dgm:presLayoutVars>
          <dgm:chPref val="3"/>
        </dgm:presLayoutVars>
      </dgm:prSet>
      <dgm:spPr/>
    </dgm:pt>
    <dgm:pt modelId="{61A947E6-5335-F942-B09B-5791D7D5059C}" type="pres">
      <dgm:prSet presAssocID="{F683FB53-05C5-874D-BA5C-C8DEF69BF8D1}" presName="hierChild3" presStyleCnt="0"/>
      <dgm:spPr/>
    </dgm:pt>
    <dgm:pt modelId="{E5E3A48B-66FE-7C4C-8311-301431B95F9D}" type="pres">
      <dgm:prSet presAssocID="{DFEE087C-98DA-C24D-93BF-C6B80B727E39}" presName="Name10" presStyleLbl="parChTrans1D2" presStyleIdx="1" presStyleCnt="3"/>
      <dgm:spPr/>
    </dgm:pt>
    <dgm:pt modelId="{37D6921B-536C-6F40-AF54-73A057B532E5}" type="pres">
      <dgm:prSet presAssocID="{39E3B6EA-938A-BB46-92DE-9346F5CE08CB}" presName="hierRoot2" presStyleCnt="0"/>
      <dgm:spPr/>
    </dgm:pt>
    <dgm:pt modelId="{8597E258-3636-7E49-987B-1C5C989A0D32}" type="pres">
      <dgm:prSet presAssocID="{39E3B6EA-938A-BB46-92DE-9346F5CE08CB}" presName="composite2" presStyleCnt="0"/>
      <dgm:spPr/>
    </dgm:pt>
    <dgm:pt modelId="{C333DA4E-D991-434C-A8BD-DD8DA56EE0A1}" type="pres">
      <dgm:prSet presAssocID="{39E3B6EA-938A-BB46-92DE-9346F5CE08CB}" presName="image2" presStyleLbl="node2" presStyleIdx="1" presStyleCnt="3"/>
      <dgm:spPr/>
    </dgm:pt>
    <dgm:pt modelId="{D411D683-19C8-E840-972F-5CF2425BF394}" type="pres">
      <dgm:prSet presAssocID="{39E3B6EA-938A-BB46-92DE-9346F5CE08CB}" presName="text2" presStyleLbl="revTx" presStyleIdx="2" presStyleCnt="7">
        <dgm:presLayoutVars>
          <dgm:chPref val="3"/>
        </dgm:presLayoutVars>
      </dgm:prSet>
      <dgm:spPr/>
    </dgm:pt>
    <dgm:pt modelId="{281C56FE-E34F-7445-AC03-6D9D9D3F2839}" type="pres">
      <dgm:prSet presAssocID="{39E3B6EA-938A-BB46-92DE-9346F5CE08CB}" presName="hierChild3" presStyleCnt="0"/>
      <dgm:spPr/>
    </dgm:pt>
    <dgm:pt modelId="{C9823118-6440-4B47-9A20-0CDBE2DCFD83}" type="pres">
      <dgm:prSet presAssocID="{A0E59CCC-2642-9B46-828B-F36195FEB90E}" presName="Name17" presStyleLbl="parChTrans1D3" presStyleIdx="0" presStyleCnt="3"/>
      <dgm:spPr/>
    </dgm:pt>
    <dgm:pt modelId="{75B59148-0133-7D4E-B07A-01F8381A2B85}" type="pres">
      <dgm:prSet presAssocID="{D15441CD-2498-DA4F-9A73-BA3F9C93D062}" presName="hierRoot3" presStyleCnt="0"/>
      <dgm:spPr/>
    </dgm:pt>
    <dgm:pt modelId="{696BAE5D-5706-FE43-9F8A-BACEC57F1DE9}" type="pres">
      <dgm:prSet presAssocID="{D15441CD-2498-DA4F-9A73-BA3F9C93D062}" presName="composite3" presStyleCnt="0"/>
      <dgm:spPr/>
    </dgm:pt>
    <dgm:pt modelId="{0033C77E-3539-9F47-B847-79D78955F26A}" type="pres">
      <dgm:prSet presAssocID="{D15441CD-2498-DA4F-9A73-BA3F9C93D062}" presName="image3" presStyleLbl="node3" presStyleIdx="0" presStyleCnt="3"/>
      <dgm:spPr/>
    </dgm:pt>
    <dgm:pt modelId="{BBC7E988-95BD-004B-942C-1D14291BEF06}" type="pres">
      <dgm:prSet presAssocID="{D15441CD-2498-DA4F-9A73-BA3F9C93D062}" presName="text3" presStyleLbl="revTx" presStyleIdx="3" presStyleCnt="7">
        <dgm:presLayoutVars>
          <dgm:chPref val="3"/>
        </dgm:presLayoutVars>
      </dgm:prSet>
      <dgm:spPr/>
    </dgm:pt>
    <dgm:pt modelId="{FBAC86CC-E998-B644-83AD-779B0FCCB4FA}" type="pres">
      <dgm:prSet presAssocID="{D15441CD-2498-DA4F-9A73-BA3F9C93D062}" presName="hierChild4" presStyleCnt="0"/>
      <dgm:spPr/>
    </dgm:pt>
    <dgm:pt modelId="{CDB530A7-7C10-DE41-B1D8-66CFC0574C18}" type="pres">
      <dgm:prSet presAssocID="{D1D897F5-38A1-3B46-9BD0-4B032907EA4C}" presName="Name17" presStyleLbl="parChTrans1D3" presStyleIdx="1" presStyleCnt="3"/>
      <dgm:spPr/>
    </dgm:pt>
    <dgm:pt modelId="{6FBD9387-BFB1-744D-A224-C070FE6ED3EE}" type="pres">
      <dgm:prSet presAssocID="{4541B2A8-1DBD-874D-AF09-BD5D6F052427}" presName="hierRoot3" presStyleCnt="0"/>
      <dgm:spPr/>
    </dgm:pt>
    <dgm:pt modelId="{D9D1F22A-C0E2-3242-A7DE-9751B692F48E}" type="pres">
      <dgm:prSet presAssocID="{4541B2A8-1DBD-874D-AF09-BD5D6F052427}" presName="composite3" presStyleCnt="0"/>
      <dgm:spPr/>
    </dgm:pt>
    <dgm:pt modelId="{F04D9469-BC48-F745-A9B8-9D06E01ABDA4}" type="pres">
      <dgm:prSet presAssocID="{4541B2A8-1DBD-874D-AF09-BD5D6F052427}" presName="image3" presStyleLbl="node3" presStyleIdx="1" presStyleCnt="3"/>
      <dgm:spPr/>
    </dgm:pt>
    <dgm:pt modelId="{F0F1629C-86E6-4A41-9EC1-BD0B84670118}" type="pres">
      <dgm:prSet presAssocID="{4541B2A8-1DBD-874D-AF09-BD5D6F052427}" presName="text3" presStyleLbl="revTx" presStyleIdx="4" presStyleCnt="7">
        <dgm:presLayoutVars>
          <dgm:chPref val="3"/>
        </dgm:presLayoutVars>
      </dgm:prSet>
      <dgm:spPr/>
    </dgm:pt>
    <dgm:pt modelId="{02CEEB5F-BC23-C044-B46F-FA4E1585D617}" type="pres">
      <dgm:prSet presAssocID="{4541B2A8-1DBD-874D-AF09-BD5D6F052427}" presName="hierChild4" presStyleCnt="0"/>
      <dgm:spPr/>
    </dgm:pt>
    <dgm:pt modelId="{A3FB3617-3CA0-D54B-AA86-A99C52A83B1D}" type="pres">
      <dgm:prSet presAssocID="{79E40C71-7692-C546-A94A-FA9E88B72998}" presName="Name10" presStyleLbl="parChTrans1D2" presStyleIdx="2" presStyleCnt="3"/>
      <dgm:spPr/>
    </dgm:pt>
    <dgm:pt modelId="{7DF5656A-2ACB-C641-8066-1852638B861A}" type="pres">
      <dgm:prSet presAssocID="{8A9C4869-F0D9-F64F-A409-64A9C0D71003}" presName="hierRoot2" presStyleCnt="0"/>
      <dgm:spPr/>
    </dgm:pt>
    <dgm:pt modelId="{B4879703-5562-A146-A84A-73D01D531616}" type="pres">
      <dgm:prSet presAssocID="{8A9C4869-F0D9-F64F-A409-64A9C0D71003}" presName="composite2" presStyleCnt="0"/>
      <dgm:spPr/>
    </dgm:pt>
    <dgm:pt modelId="{339CED85-9D1F-114E-8BF5-7A393F3B874F}" type="pres">
      <dgm:prSet presAssocID="{8A9C4869-F0D9-F64F-A409-64A9C0D71003}" presName="image2" presStyleLbl="node2" presStyleIdx="2" presStyleCnt="3"/>
      <dgm:spPr/>
    </dgm:pt>
    <dgm:pt modelId="{5E4AC39F-166E-2747-9640-E37038C7D502}" type="pres">
      <dgm:prSet presAssocID="{8A9C4869-F0D9-F64F-A409-64A9C0D71003}" presName="text2" presStyleLbl="revTx" presStyleIdx="5" presStyleCnt="7">
        <dgm:presLayoutVars>
          <dgm:chPref val="3"/>
        </dgm:presLayoutVars>
      </dgm:prSet>
      <dgm:spPr/>
    </dgm:pt>
    <dgm:pt modelId="{4B6334B1-2CED-2E4E-9A56-FBF3F2EAC4B5}" type="pres">
      <dgm:prSet presAssocID="{8A9C4869-F0D9-F64F-A409-64A9C0D71003}" presName="hierChild3" presStyleCnt="0"/>
      <dgm:spPr/>
    </dgm:pt>
    <dgm:pt modelId="{7BF5024D-A476-7E4F-BE90-D5758F33CE17}" type="pres">
      <dgm:prSet presAssocID="{9928659E-68A9-CB4C-BB47-82D02BF81034}" presName="Name17" presStyleLbl="parChTrans1D3" presStyleIdx="2" presStyleCnt="3"/>
      <dgm:spPr/>
    </dgm:pt>
    <dgm:pt modelId="{E239918D-BA66-3F4F-BBED-55AEEFCD2146}" type="pres">
      <dgm:prSet presAssocID="{D50CB83F-D1A7-B348-AF74-FD04809D2B42}" presName="hierRoot3" presStyleCnt="0"/>
      <dgm:spPr/>
    </dgm:pt>
    <dgm:pt modelId="{1D73FB32-439C-AF41-A05F-2316C5D8FA34}" type="pres">
      <dgm:prSet presAssocID="{D50CB83F-D1A7-B348-AF74-FD04809D2B42}" presName="composite3" presStyleCnt="0"/>
      <dgm:spPr/>
    </dgm:pt>
    <dgm:pt modelId="{7182AB7E-2399-8541-BD05-21E9A19510E3}" type="pres">
      <dgm:prSet presAssocID="{D50CB83F-D1A7-B348-AF74-FD04809D2B42}" presName="image3" presStyleLbl="node3" presStyleIdx="2" presStyleCnt="3"/>
      <dgm:spPr/>
    </dgm:pt>
    <dgm:pt modelId="{CEF3249E-A7E5-A146-94CB-1588FD630237}" type="pres">
      <dgm:prSet presAssocID="{D50CB83F-D1A7-B348-AF74-FD04809D2B42}" presName="text3" presStyleLbl="revTx" presStyleIdx="6" presStyleCnt="7">
        <dgm:presLayoutVars>
          <dgm:chPref val="3"/>
        </dgm:presLayoutVars>
      </dgm:prSet>
      <dgm:spPr/>
    </dgm:pt>
    <dgm:pt modelId="{92BAAFA0-7446-3746-B0B0-4FAD3A7765FA}" type="pres">
      <dgm:prSet presAssocID="{D50CB83F-D1A7-B348-AF74-FD04809D2B42}" presName="hierChild4" presStyleCnt="0"/>
      <dgm:spPr/>
    </dgm:pt>
  </dgm:ptLst>
  <dgm:cxnLst>
    <dgm:cxn modelId="{E4520D02-F60D-A846-BAE6-4BCC7E422E65}" srcId="{649A4860-DFE2-0A4C-AAF4-5212D090F336}" destId="{39E3B6EA-938A-BB46-92DE-9346F5CE08CB}" srcOrd="1" destOrd="0" parTransId="{DFEE087C-98DA-C24D-93BF-C6B80B727E39}" sibTransId="{03AC1FC8-BFED-A741-A8EE-0CB63DDC0485}"/>
    <dgm:cxn modelId="{B2022707-679C-6748-AB99-07826E811051}" type="presOf" srcId="{F683FB53-05C5-874D-BA5C-C8DEF69BF8D1}" destId="{397E3EFB-D3AE-7C45-A9E6-222E330BF77D}" srcOrd="0" destOrd="0" presId="urn:microsoft.com/office/officeart/2009/layout/CirclePictureHierarchy"/>
    <dgm:cxn modelId="{CAEDD711-F83A-B545-B768-5B1973FFB6C0}" type="presOf" srcId="{3351AA14-7B25-734E-90A8-0687B01EC504}" destId="{426A1D83-383E-7046-8575-A435CB195D7B}" srcOrd="0" destOrd="0" presId="urn:microsoft.com/office/officeart/2009/layout/CirclePictureHierarchy"/>
    <dgm:cxn modelId="{7699AA32-9BB8-D345-9009-CA38E6BC367C}" type="presOf" srcId="{E99C44F1-4D2B-4344-9F49-CA5F89EAA110}" destId="{CF20A420-F7EE-0743-A6DB-6CB38E35D854}" srcOrd="0" destOrd="0" presId="urn:microsoft.com/office/officeart/2009/layout/CirclePictureHierarchy"/>
    <dgm:cxn modelId="{AEB8E632-352A-B74F-8A63-99C6C9BAB83E}" type="presOf" srcId="{9928659E-68A9-CB4C-BB47-82D02BF81034}" destId="{7BF5024D-A476-7E4F-BE90-D5758F33CE17}" srcOrd="0" destOrd="0" presId="urn:microsoft.com/office/officeart/2009/layout/CirclePictureHierarchy"/>
    <dgm:cxn modelId="{E59A703F-40D7-8E47-9AFC-449AE0BFC4FB}" type="presOf" srcId="{649A4860-DFE2-0A4C-AAF4-5212D090F336}" destId="{6C733AF8-DF8B-E34C-B492-2D70823E6DBC}" srcOrd="0" destOrd="0" presId="urn:microsoft.com/office/officeart/2009/layout/CirclePictureHierarchy"/>
    <dgm:cxn modelId="{BE9B8D67-1400-DE49-983C-568E5CE48231}" type="presOf" srcId="{79E40C71-7692-C546-A94A-FA9E88B72998}" destId="{A3FB3617-3CA0-D54B-AA86-A99C52A83B1D}" srcOrd="0" destOrd="0" presId="urn:microsoft.com/office/officeart/2009/layout/CirclePictureHierarchy"/>
    <dgm:cxn modelId="{634AAE4A-1A3F-754F-8324-538D8E7DF377}" srcId="{649A4860-DFE2-0A4C-AAF4-5212D090F336}" destId="{8A9C4869-F0D9-F64F-A409-64A9C0D71003}" srcOrd="2" destOrd="0" parTransId="{79E40C71-7692-C546-A94A-FA9E88B72998}" sibTransId="{62F402C5-EF42-EC40-9E1A-44333B1B4B14}"/>
    <dgm:cxn modelId="{FFA19071-1454-984B-938A-2BF6769368BE}" srcId="{649A4860-DFE2-0A4C-AAF4-5212D090F336}" destId="{F683FB53-05C5-874D-BA5C-C8DEF69BF8D1}" srcOrd="0" destOrd="0" parTransId="{E99C44F1-4D2B-4344-9F49-CA5F89EAA110}" sibTransId="{793B4259-42BC-B743-A4A8-C577492285B7}"/>
    <dgm:cxn modelId="{2AAAD251-A5DA-AE42-AB16-308434C3FD52}" type="presOf" srcId="{4541B2A8-1DBD-874D-AF09-BD5D6F052427}" destId="{F0F1629C-86E6-4A41-9EC1-BD0B84670118}" srcOrd="0" destOrd="0" presId="urn:microsoft.com/office/officeart/2009/layout/CirclePictureHierarchy"/>
    <dgm:cxn modelId="{7FDFC853-E7A7-1E45-AE5A-30495C41B69D}" srcId="{39E3B6EA-938A-BB46-92DE-9346F5CE08CB}" destId="{D15441CD-2498-DA4F-9A73-BA3F9C93D062}" srcOrd="0" destOrd="0" parTransId="{A0E59CCC-2642-9B46-828B-F36195FEB90E}" sibTransId="{4B66DFB0-5A4F-E741-AE8C-9A45FAB38CB9}"/>
    <dgm:cxn modelId="{BCB0BF75-2FAA-0546-88C7-D5049A586A22}" type="presOf" srcId="{A0E59CCC-2642-9B46-828B-F36195FEB90E}" destId="{C9823118-6440-4B47-9A20-0CDBE2DCFD83}" srcOrd="0" destOrd="0" presId="urn:microsoft.com/office/officeart/2009/layout/CirclePictureHierarchy"/>
    <dgm:cxn modelId="{2B0C0177-86AE-0B40-99A4-794E04702E78}" type="presOf" srcId="{39E3B6EA-938A-BB46-92DE-9346F5CE08CB}" destId="{D411D683-19C8-E840-972F-5CF2425BF394}" srcOrd="0" destOrd="0" presId="urn:microsoft.com/office/officeart/2009/layout/CirclePictureHierarchy"/>
    <dgm:cxn modelId="{DC54268B-EFF5-5D4B-BC33-7C24B8E25D38}" type="presOf" srcId="{DFEE087C-98DA-C24D-93BF-C6B80B727E39}" destId="{E5E3A48B-66FE-7C4C-8311-301431B95F9D}" srcOrd="0" destOrd="0" presId="urn:microsoft.com/office/officeart/2009/layout/CirclePictureHierarchy"/>
    <dgm:cxn modelId="{64AD39B5-2847-3644-B70B-A3FF8A440331}" srcId="{8A9C4869-F0D9-F64F-A409-64A9C0D71003}" destId="{D50CB83F-D1A7-B348-AF74-FD04809D2B42}" srcOrd="0" destOrd="0" parTransId="{9928659E-68A9-CB4C-BB47-82D02BF81034}" sibTransId="{75FBFDDD-7B1C-9341-A69E-892D732D44CF}"/>
    <dgm:cxn modelId="{708562C3-64C2-6A4E-86A5-00575CF90BB4}" srcId="{3351AA14-7B25-734E-90A8-0687B01EC504}" destId="{649A4860-DFE2-0A4C-AAF4-5212D090F336}" srcOrd="0" destOrd="0" parTransId="{C28C55E1-7C59-A046-A725-646FCDA66EB9}" sibTransId="{CFE49BD4-7BDF-CE46-BCE8-19B1C1FD93BC}"/>
    <dgm:cxn modelId="{FEA7D9C4-7173-8F46-9EFC-0F5905747AF5}" type="presOf" srcId="{D15441CD-2498-DA4F-9A73-BA3F9C93D062}" destId="{BBC7E988-95BD-004B-942C-1D14291BEF06}" srcOrd="0" destOrd="0" presId="urn:microsoft.com/office/officeart/2009/layout/CirclePictureHierarchy"/>
    <dgm:cxn modelId="{7F5342CE-12D3-A64B-93E1-4E9BE1A52C0C}" type="presOf" srcId="{D1D897F5-38A1-3B46-9BD0-4B032907EA4C}" destId="{CDB530A7-7C10-DE41-B1D8-66CFC0574C18}" srcOrd="0" destOrd="0" presId="urn:microsoft.com/office/officeart/2009/layout/CirclePictureHierarchy"/>
    <dgm:cxn modelId="{F93619D2-71E4-8747-9868-2262B092B848}" type="presOf" srcId="{D50CB83F-D1A7-B348-AF74-FD04809D2B42}" destId="{CEF3249E-A7E5-A146-94CB-1588FD630237}" srcOrd="0" destOrd="0" presId="urn:microsoft.com/office/officeart/2009/layout/CirclePictureHierarchy"/>
    <dgm:cxn modelId="{0D14FAD2-DCBF-624C-9DE3-7CC5E97E5FFE}" type="presOf" srcId="{8A9C4869-F0D9-F64F-A409-64A9C0D71003}" destId="{5E4AC39F-166E-2747-9640-E37038C7D502}" srcOrd="0" destOrd="0" presId="urn:microsoft.com/office/officeart/2009/layout/CirclePictureHierarchy"/>
    <dgm:cxn modelId="{8B52BFFE-CDE3-9E45-BF46-5BA63D7D1581}" srcId="{39E3B6EA-938A-BB46-92DE-9346F5CE08CB}" destId="{4541B2A8-1DBD-874D-AF09-BD5D6F052427}" srcOrd="1" destOrd="0" parTransId="{D1D897F5-38A1-3B46-9BD0-4B032907EA4C}" sibTransId="{B9179B55-903A-F944-9207-40A017B211F2}"/>
    <dgm:cxn modelId="{A451D3EF-211E-F341-8A41-92978272447A}" type="presParOf" srcId="{426A1D83-383E-7046-8575-A435CB195D7B}" destId="{FEF570AE-29A1-E449-AC86-24A9AF4A1841}" srcOrd="0" destOrd="0" presId="urn:microsoft.com/office/officeart/2009/layout/CirclePictureHierarchy"/>
    <dgm:cxn modelId="{3455D336-FBCD-344F-8679-B9AA5D1A958C}" type="presParOf" srcId="{FEF570AE-29A1-E449-AC86-24A9AF4A1841}" destId="{81EC93EA-FD7D-7447-B225-C9FAF17A77C0}" srcOrd="0" destOrd="0" presId="urn:microsoft.com/office/officeart/2009/layout/CirclePictureHierarchy"/>
    <dgm:cxn modelId="{32077F62-5AE0-F045-B508-80CDDB1F8568}" type="presParOf" srcId="{81EC93EA-FD7D-7447-B225-C9FAF17A77C0}" destId="{3B7318A0-CBA5-7A4F-B8C0-1C42096A85DA}" srcOrd="0" destOrd="0" presId="urn:microsoft.com/office/officeart/2009/layout/CirclePictureHierarchy"/>
    <dgm:cxn modelId="{8EAA62FA-53E5-4849-9271-55805BCAC89C}" type="presParOf" srcId="{81EC93EA-FD7D-7447-B225-C9FAF17A77C0}" destId="{6C733AF8-DF8B-E34C-B492-2D70823E6DBC}" srcOrd="1" destOrd="0" presId="urn:microsoft.com/office/officeart/2009/layout/CirclePictureHierarchy"/>
    <dgm:cxn modelId="{6486B4F1-CBE3-A54E-BCEF-151392A4CAAB}" type="presParOf" srcId="{FEF570AE-29A1-E449-AC86-24A9AF4A1841}" destId="{2301F833-8251-C041-B798-C5A3FF3DA270}" srcOrd="1" destOrd="0" presId="urn:microsoft.com/office/officeart/2009/layout/CirclePictureHierarchy"/>
    <dgm:cxn modelId="{D42ED812-9A78-3E48-AD82-72AE3206B24D}" type="presParOf" srcId="{2301F833-8251-C041-B798-C5A3FF3DA270}" destId="{CF20A420-F7EE-0743-A6DB-6CB38E35D854}" srcOrd="0" destOrd="0" presId="urn:microsoft.com/office/officeart/2009/layout/CirclePictureHierarchy"/>
    <dgm:cxn modelId="{22550BEF-01BD-8B43-8AC0-2CA204975C80}" type="presParOf" srcId="{2301F833-8251-C041-B798-C5A3FF3DA270}" destId="{FCBE021D-A203-0D47-AF57-A6F5EAA0F253}" srcOrd="1" destOrd="0" presId="urn:microsoft.com/office/officeart/2009/layout/CirclePictureHierarchy"/>
    <dgm:cxn modelId="{C9B57707-4DFE-844A-A25A-17BD2039A4DB}" type="presParOf" srcId="{FCBE021D-A203-0D47-AF57-A6F5EAA0F253}" destId="{6047D3E2-A863-2D41-88A7-14C1A5B4CA40}" srcOrd="0" destOrd="0" presId="urn:microsoft.com/office/officeart/2009/layout/CirclePictureHierarchy"/>
    <dgm:cxn modelId="{0BFBB3C3-B45F-B848-A2DE-024E9A756311}" type="presParOf" srcId="{6047D3E2-A863-2D41-88A7-14C1A5B4CA40}" destId="{9C09C25B-10D4-9C4F-8E8D-FE590133AF1D}" srcOrd="0" destOrd="0" presId="urn:microsoft.com/office/officeart/2009/layout/CirclePictureHierarchy"/>
    <dgm:cxn modelId="{E9BC9A5F-62B1-4646-89ED-3EAF945F2946}" type="presParOf" srcId="{6047D3E2-A863-2D41-88A7-14C1A5B4CA40}" destId="{397E3EFB-D3AE-7C45-A9E6-222E330BF77D}" srcOrd="1" destOrd="0" presId="urn:microsoft.com/office/officeart/2009/layout/CirclePictureHierarchy"/>
    <dgm:cxn modelId="{08219A95-BCE8-4C47-936E-E4150F1E3132}" type="presParOf" srcId="{FCBE021D-A203-0D47-AF57-A6F5EAA0F253}" destId="{61A947E6-5335-F942-B09B-5791D7D5059C}" srcOrd="1" destOrd="0" presId="urn:microsoft.com/office/officeart/2009/layout/CirclePictureHierarchy"/>
    <dgm:cxn modelId="{087F00A1-A6F3-C14F-A997-3341F9185451}" type="presParOf" srcId="{2301F833-8251-C041-B798-C5A3FF3DA270}" destId="{E5E3A48B-66FE-7C4C-8311-301431B95F9D}" srcOrd="2" destOrd="0" presId="urn:microsoft.com/office/officeart/2009/layout/CirclePictureHierarchy"/>
    <dgm:cxn modelId="{DEDE829A-284C-FC41-BF64-3884A6B8E485}" type="presParOf" srcId="{2301F833-8251-C041-B798-C5A3FF3DA270}" destId="{37D6921B-536C-6F40-AF54-73A057B532E5}" srcOrd="3" destOrd="0" presId="urn:microsoft.com/office/officeart/2009/layout/CirclePictureHierarchy"/>
    <dgm:cxn modelId="{FB18B6C6-D158-9048-977F-00E21AB6A23D}" type="presParOf" srcId="{37D6921B-536C-6F40-AF54-73A057B532E5}" destId="{8597E258-3636-7E49-987B-1C5C989A0D32}" srcOrd="0" destOrd="0" presId="urn:microsoft.com/office/officeart/2009/layout/CirclePictureHierarchy"/>
    <dgm:cxn modelId="{DD3CAC37-2153-B940-AA2D-CE1C650C3B9B}" type="presParOf" srcId="{8597E258-3636-7E49-987B-1C5C989A0D32}" destId="{C333DA4E-D991-434C-A8BD-DD8DA56EE0A1}" srcOrd="0" destOrd="0" presId="urn:microsoft.com/office/officeart/2009/layout/CirclePictureHierarchy"/>
    <dgm:cxn modelId="{FDD34946-16B8-DB44-8514-E2D9CBAFC64A}" type="presParOf" srcId="{8597E258-3636-7E49-987B-1C5C989A0D32}" destId="{D411D683-19C8-E840-972F-5CF2425BF394}" srcOrd="1" destOrd="0" presId="urn:microsoft.com/office/officeart/2009/layout/CirclePictureHierarchy"/>
    <dgm:cxn modelId="{41FFB789-B004-1F45-877E-7EFC2844BBD9}" type="presParOf" srcId="{37D6921B-536C-6F40-AF54-73A057B532E5}" destId="{281C56FE-E34F-7445-AC03-6D9D9D3F2839}" srcOrd="1" destOrd="0" presId="urn:microsoft.com/office/officeart/2009/layout/CirclePictureHierarchy"/>
    <dgm:cxn modelId="{78F96CC3-2C65-6844-92F4-0277FBF2419C}" type="presParOf" srcId="{281C56FE-E34F-7445-AC03-6D9D9D3F2839}" destId="{C9823118-6440-4B47-9A20-0CDBE2DCFD83}" srcOrd="0" destOrd="0" presId="urn:microsoft.com/office/officeart/2009/layout/CirclePictureHierarchy"/>
    <dgm:cxn modelId="{9C0A7F3D-CBA7-B240-871B-C1D80DCF5FA6}" type="presParOf" srcId="{281C56FE-E34F-7445-AC03-6D9D9D3F2839}" destId="{75B59148-0133-7D4E-B07A-01F8381A2B85}" srcOrd="1" destOrd="0" presId="urn:microsoft.com/office/officeart/2009/layout/CirclePictureHierarchy"/>
    <dgm:cxn modelId="{7012D2EA-6643-3449-B13C-5E860EE3802C}" type="presParOf" srcId="{75B59148-0133-7D4E-B07A-01F8381A2B85}" destId="{696BAE5D-5706-FE43-9F8A-BACEC57F1DE9}" srcOrd="0" destOrd="0" presId="urn:microsoft.com/office/officeart/2009/layout/CirclePictureHierarchy"/>
    <dgm:cxn modelId="{A1E9FF0B-2B70-3340-8FEA-F30FA8141F30}" type="presParOf" srcId="{696BAE5D-5706-FE43-9F8A-BACEC57F1DE9}" destId="{0033C77E-3539-9F47-B847-79D78955F26A}" srcOrd="0" destOrd="0" presId="urn:microsoft.com/office/officeart/2009/layout/CirclePictureHierarchy"/>
    <dgm:cxn modelId="{BA5E3E27-8886-734D-97A3-093A2FF25D68}" type="presParOf" srcId="{696BAE5D-5706-FE43-9F8A-BACEC57F1DE9}" destId="{BBC7E988-95BD-004B-942C-1D14291BEF06}" srcOrd="1" destOrd="0" presId="urn:microsoft.com/office/officeart/2009/layout/CirclePictureHierarchy"/>
    <dgm:cxn modelId="{840F3641-07CB-BC47-9088-FDD8B5E188D9}" type="presParOf" srcId="{75B59148-0133-7D4E-B07A-01F8381A2B85}" destId="{FBAC86CC-E998-B644-83AD-779B0FCCB4FA}" srcOrd="1" destOrd="0" presId="urn:microsoft.com/office/officeart/2009/layout/CirclePictureHierarchy"/>
    <dgm:cxn modelId="{11398803-230C-0A4E-9992-27F1C7EDE4B2}" type="presParOf" srcId="{281C56FE-E34F-7445-AC03-6D9D9D3F2839}" destId="{CDB530A7-7C10-DE41-B1D8-66CFC0574C18}" srcOrd="2" destOrd="0" presId="urn:microsoft.com/office/officeart/2009/layout/CirclePictureHierarchy"/>
    <dgm:cxn modelId="{7FCF15E5-9B2A-5A42-8860-5FA35FA34AB9}" type="presParOf" srcId="{281C56FE-E34F-7445-AC03-6D9D9D3F2839}" destId="{6FBD9387-BFB1-744D-A224-C070FE6ED3EE}" srcOrd="3" destOrd="0" presId="urn:microsoft.com/office/officeart/2009/layout/CirclePictureHierarchy"/>
    <dgm:cxn modelId="{0A8CB434-35F1-F94B-87DB-A6B61CE6EEDE}" type="presParOf" srcId="{6FBD9387-BFB1-744D-A224-C070FE6ED3EE}" destId="{D9D1F22A-C0E2-3242-A7DE-9751B692F48E}" srcOrd="0" destOrd="0" presId="urn:microsoft.com/office/officeart/2009/layout/CirclePictureHierarchy"/>
    <dgm:cxn modelId="{8AA19B0D-2620-084A-9DF0-F4EAE6B0E40C}" type="presParOf" srcId="{D9D1F22A-C0E2-3242-A7DE-9751B692F48E}" destId="{F04D9469-BC48-F745-A9B8-9D06E01ABDA4}" srcOrd="0" destOrd="0" presId="urn:microsoft.com/office/officeart/2009/layout/CirclePictureHierarchy"/>
    <dgm:cxn modelId="{576C1C1D-6A97-9747-9E98-F3E9C5AE3E6B}" type="presParOf" srcId="{D9D1F22A-C0E2-3242-A7DE-9751B692F48E}" destId="{F0F1629C-86E6-4A41-9EC1-BD0B84670118}" srcOrd="1" destOrd="0" presId="urn:microsoft.com/office/officeart/2009/layout/CirclePictureHierarchy"/>
    <dgm:cxn modelId="{E6386C3D-47AC-5E44-9E1A-541C68640B06}" type="presParOf" srcId="{6FBD9387-BFB1-744D-A224-C070FE6ED3EE}" destId="{02CEEB5F-BC23-C044-B46F-FA4E1585D617}" srcOrd="1" destOrd="0" presId="urn:microsoft.com/office/officeart/2009/layout/CirclePictureHierarchy"/>
    <dgm:cxn modelId="{E53F09A7-4E28-F148-A5F4-705C41A1825D}" type="presParOf" srcId="{2301F833-8251-C041-B798-C5A3FF3DA270}" destId="{A3FB3617-3CA0-D54B-AA86-A99C52A83B1D}" srcOrd="4" destOrd="0" presId="urn:microsoft.com/office/officeart/2009/layout/CirclePictureHierarchy"/>
    <dgm:cxn modelId="{8920472F-43CE-AD4D-BCAC-55DED5F9A36B}" type="presParOf" srcId="{2301F833-8251-C041-B798-C5A3FF3DA270}" destId="{7DF5656A-2ACB-C641-8066-1852638B861A}" srcOrd="5" destOrd="0" presId="urn:microsoft.com/office/officeart/2009/layout/CirclePictureHierarchy"/>
    <dgm:cxn modelId="{157DE997-D7B9-884D-83C0-B118C9B9C658}" type="presParOf" srcId="{7DF5656A-2ACB-C641-8066-1852638B861A}" destId="{B4879703-5562-A146-A84A-73D01D531616}" srcOrd="0" destOrd="0" presId="urn:microsoft.com/office/officeart/2009/layout/CirclePictureHierarchy"/>
    <dgm:cxn modelId="{85794DA5-1822-F240-B50A-38E4205C3479}" type="presParOf" srcId="{B4879703-5562-A146-A84A-73D01D531616}" destId="{339CED85-9D1F-114E-8BF5-7A393F3B874F}" srcOrd="0" destOrd="0" presId="urn:microsoft.com/office/officeart/2009/layout/CirclePictureHierarchy"/>
    <dgm:cxn modelId="{AC46C73C-07A3-0F43-8BCD-1507F93717A6}" type="presParOf" srcId="{B4879703-5562-A146-A84A-73D01D531616}" destId="{5E4AC39F-166E-2747-9640-E37038C7D502}" srcOrd="1" destOrd="0" presId="urn:microsoft.com/office/officeart/2009/layout/CirclePictureHierarchy"/>
    <dgm:cxn modelId="{36213DA1-FD63-0340-A32A-B480E7FA73B2}" type="presParOf" srcId="{7DF5656A-2ACB-C641-8066-1852638B861A}" destId="{4B6334B1-2CED-2E4E-9A56-FBF3F2EAC4B5}" srcOrd="1" destOrd="0" presId="urn:microsoft.com/office/officeart/2009/layout/CirclePictureHierarchy"/>
    <dgm:cxn modelId="{B06867F8-40BA-0840-A9B8-96297FF907AE}" type="presParOf" srcId="{4B6334B1-2CED-2E4E-9A56-FBF3F2EAC4B5}" destId="{7BF5024D-A476-7E4F-BE90-D5758F33CE17}" srcOrd="0" destOrd="0" presId="urn:microsoft.com/office/officeart/2009/layout/CirclePictureHierarchy"/>
    <dgm:cxn modelId="{04D4771B-60D8-A94A-AA70-B0D202F4D321}" type="presParOf" srcId="{4B6334B1-2CED-2E4E-9A56-FBF3F2EAC4B5}" destId="{E239918D-BA66-3F4F-BBED-55AEEFCD2146}" srcOrd="1" destOrd="0" presId="urn:microsoft.com/office/officeart/2009/layout/CirclePictureHierarchy"/>
    <dgm:cxn modelId="{5ADF9AD4-6EB4-3442-87A6-E8C524EBF8F2}" type="presParOf" srcId="{E239918D-BA66-3F4F-BBED-55AEEFCD2146}" destId="{1D73FB32-439C-AF41-A05F-2316C5D8FA34}" srcOrd="0" destOrd="0" presId="urn:microsoft.com/office/officeart/2009/layout/CirclePictureHierarchy"/>
    <dgm:cxn modelId="{E26CE1AF-C7B7-9A46-9935-BC4AA04802D2}" type="presParOf" srcId="{1D73FB32-439C-AF41-A05F-2316C5D8FA34}" destId="{7182AB7E-2399-8541-BD05-21E9A19510E3}" srcOrd="0" destOrd="0" presId="urn:microsoft.com/office/officeart/2009/layout/CirclePictureHierarchy"/>
    <dgm:cxn modelId="{B09C0F16-1B4A-0A47-B264-93062A6BEF55}" type="presParOf" srcId="{1D73FB32-439C-AF41-A05F-2316C5D8FA34}" destId="{CEF3249E-A7E5-A146-94CB-1588FD630237}" srcOrd="1" destOrd="0" presId="urn:microsoft.com/office/officeart/2009/layout/CirclePictureHierarchy"/>
    <dgm:cxn modelId="{5C7D2D9F-A117-8E44-ADE5-7B9F62447F81}" type="presParOf" srcId="{E239918D-BA66-3F4F-BBED-55AEEFCD2146}" destId="{92BAAFA0-7446-3746-B0B0-4FAD3A7765FA}"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E80BD-FFC6-7145-97D1-2A9E28FB88CB}">
      <dsp:nvSpPr>
        <dsp:cNvPr id="0" name=""/>
        <dsp:cNvSpPr/>
      </dsp:nvSpPr>
      <dsp:spPr>
        <a:xfrm>
          <a:off x="3695044" y="62446"/>
          <a:ext cx="2997447" cy="2997447"/>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charset="0"/>
              <a:ea typeface="Calibri" charset="0"/>
              <a:cs typeface="Calibri" charset="0"/>
            </a:rPr>
            <a:t>Text here (Calibri</a:t>
          </a:r>
          <a:r>
            <a:rPr lang="en-US" sz="1600" kern="1200" baseline="0" dirty="0">
              <a:latin typeface="Calibri" charset="0"/>
              <a:ea typeface="Calibri" charset="0"/>
              <a:cs typeface="Calibri" charset="0"/>
            </a:rPr>
            <a:t> </a:t>
          </a:r>
          <a:r>
            <a:rPr lang="en-US" sz="1600" kern="1200" dirty="0">
              <a:latin typeface="Calibri" charset="0"/>
              <a:ea typeface="Calibri" charset="0"/>
              <a:cs typeface="Calibri" charset="0"/>
            </a:rPr>
            <a:t>regular</a:t>
          </a:r>
          <a:r>
            <a:rPr lang="en-US" sz="1600" kern="1200" baseline="0" dirty="0">
              <a:latin typeface="Calibri" charset="0"/>
              <a:ea typeface="Calibri" charset="0"/>
              <a:cs typeface="Calibri" charset="0"/>
            </a:rPr>
            <a:t> 16pt) </a:t>
          </a:r>
        </a:p>
        <a:p>
          <a:pPr marL="0" lvl="0" indent="0" algn="ctr" defTabSz="711200">
            <a:lnSpc>
              <a:spcPct val="90000"/>
            </a:lnSpc>
            <a:spcBef>
              <a:spcPct val="0"/>
            </a:spcBef>
            <a:spcAft>
              <a:spcPct val="35000"/>
            </a:spcAft>
            <a:buNone/>
          </a:pPr>
          <a:r>
            <a:rPr lang="en-US" sz="1600" kern="1200" baseline="0" dirty="0">
              <a:latin typeface="Calibri" charset="0"/>
              <a:ea typeface="Calibri" charset="0"/>
              <a:cs typeface="Calibri" charset="0"/>
            </a:rPr>
            <a:t>click existing chart and select small carrot menu for editing options</a:t>
          </a:r>
          <a:endParaRPr lang="en-US" sz="1600" kern="1200" dirty="0">
            <a:latin typeface="Calibri" charset="0"/>
            <a:ea typeface="Calibri" charset="0"/>
            <a:cs typeface="Calibri" charset="0"/>
          </a:endParaRPr>
        </a:p>
      </dsp:txBody>
      <dsp:txXfrm>
        <a:off x="4094703" y="587000"/>
        <a:ext cx="2198128" cy="1348851"/>
      </dsp:txXfrm>
    </dsp:sp>
    <dsp:sp modelId="{01A205DE-BF6C-2941-A7CB-E07FE70DE0C5}">
      <dsp:nvSpPr>
        <dsp:cNvPr id="0" name=""/>
        <dsp:cNvSpPr/>
      </dsp:nvSpPr>
      <dsp:spPr>
        <a:xfrm>
          <a:off x="4776623" y="1935851"/>
          <a:ext cx="2997447" cy="2997447"/>
        </a:xfrm>
        <a:prstGeom prst="ellipse">
          <a:avLst/>
        </a:prstGeom>
        <a:solidFill>
          <a:schemeClr val="accent2">
            <a:alpha val="50000"/>
            <a:hueOff val="1264227"/>
            <a:satOff val="-15281"/>
            <a:lumOff val="3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charset="0"/>
              <a:ea typeface="Calibri" charset="0"/>
              <a:cs typeface="Calibri" charset="0"/>
            </a:rPr>
            <a:t>To</a:t>
          </a:r>
          <a:r>
            <a:rPr lang="en-US" sz="1600" kern="1200" baseline="0" dirty="0">
              <a:latin typeface="Calibri" charset="0"/>
              <a:ea typeface="Calibri" charset="0"/>
              <a:cs typeface="Calibri" charset="0"/>
            </a:rPr>
            <a:t> change colors click on </a:t>
          </a:r>
          <a:r>
            <a:rPr lang="en-US" sz="1600" b="1" i="0" kern="1200" baseline="0" dirty="0">
              <a:latin typeface="Calibri" charset="0"/>
              <a:ea typeface="Calibri" charset="0"/>
              <a:cs typeface="Calibri" charset="0"/>
            </a:rPr>
            <a:t>SmartArt Design</a:t>
          </a:r>
          <a:r>
            <a:rPr lang="en-US" sz="1600" kern="1200" baseline="0" dirty="0">
              <a:latin typeface="Calibri" charset="0"/>
              <a:ea typeface="Calibri" charset="0"/>
              <a:cs typeface="Calibri" charset="0"/>
            </a:rPr>
            <a:t> then pick from </a:t>
          </a:r>
          <a:r>
            <a:rPr lang="en-US" sz="1600" b="1" kern="1200" baseline="0" dirty="0">
              <a:latin typeface="Calibri" charset="0"/>
              <a:ea typeface="Calibri" charset="0"/>
              <a:cs typeface="Calibri" charset="0"/>
            </a:rPr>
            <a:t>Change Colors</a:t>
          </a:r>
          <a:r>
            <a:rPr lang="en-US" sz="1600" kern="1200" baseline="0" dirty="0">
              <a:latin typeface="Calibri" charset="0"/>
              <a:ea typeface="Calibri" charset="0"/>
              <a:cs typeface="Calibri" charset="0"/>
            </a:rPr>
            <a:t> drop down menu</a:t>
          </a:r>
          <a:endParaRPr lang="en-US" sz="1600" kern="1200" dirty="0">
            <a:latin typeface="Calibri" charset="0"/>
            <a:ea typeface="Calibri" charset="0"/>
            <a:cs typeface="Calibri" charset="0"/>
          </a:endParaRPr>
        </a:p>
      </dsp:txBody>
      <dsp:txXfrm>
        <a:off x="5693342" y="2710192"/>
        <a:ext cx="1798468" cy="1648596"/>
      </dsp:txXfrm>
    </dsp:sp>
    <dsp:sp modelId="{30E97433-7ADA-2B40-9DA3-786A5D19BF22}">
      <dsp:nvSpPr>
        <dsp:cNvPr id="0" name=""/>
        <dsp:cNvSpPr/>
      </dsp:nvSpPr>
      <dsp:spPr>
        <a:xfrm>
          <a:off x="2613465" y="1935851"/>
          <a:ext cx="2997447" cy="2997447"/>
        </a:xfrm>
        <a:prstGeom prst="ellipse">
          <a:avLst/>
        </a:prstGeom>
        <a:solidFill>
          <a:schemeClr val="accent2">
            <a:alpha val="50000"/>
            <a:hueOff val="2528454"/>
            <a:satOff val="-30562"/>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charset="0"/>
              <a:ea typeface="Calibri" charset="0"/>
              <a:cs typeface="Calibri" charset="0"/>
            </a:rPr>
            <a:t>Change chart type by clicking on </a:t>
          </a:r>
          <a:r>
            <a:rPr lang="en-US" sz="1600" b="1" kern="1200" dirty="0">
              <a:latin typeface="Calibri" charset="0"/>
              <a:ea typeface="Calibri" charset="0"/>
              <a:cs typeface="Calibri" charset="0"/>
            </a:rPr>
            <a:t>Smart Art Design</a:t>
          </a:r>
          <a:r>
            <a:rPr lang="en-US" sz="1600" b="1" kern="1200" baseline="0" dirty="0">
              <a:latin typeface="Calibri" charset="0"/>
              <a:ea typeface="Calibri" charset="0"/>
              <a:cs typeface="Calibri" charset="0"/>
            </a:rPr>
            <a:t> </a:t>
          </a:r>
          <a:r>
            <a:rPr lang="en-US" sz="1600" kern="1200" baseline="0" dirty="0">
              <a:latin typeface="Calibri" charset="0"/>
              <a:ea typeface="Calibri" charset="0"/>
              <a:cs typeface="Calibri" charset="0"/>
            </a:rPr>
            <a:t>and selecting from drop down menu</a:t>
          </a:r>
          <a:r>
            <a:rPr lang="en-US" sz="1600" kern="1200" dirty="0">
              <a:latin typeface="Calibri" charset="0"/>
              <a:ea typeface="Calibri" charset="0"/>
              <a:cs typeface="Calibri" charset="0"/>
            </a:rPr>
            <a:t> </a:t>
          </a:r>
        </a:p>
      </dsp:txBody>
      <dsp:txXfrm>
        <a:off x="2895724" y="2710192"/>
        <a:ext cx="1798468" cy="16485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775C45-F7CD-994D-8253-8C2C1650246A}">
      <dsp:nvSpPr>
        <dsp:cNvPr id="0" name=""/>
        <dsp:cNvSpPr/>
      </dsp:nvSpPr>
      <dsp:spPr>
        <a:xfrm>
          <a:off x="2620847" y="-30687"/>
          <a:ext cx="5145841" cy="5145841"/>
        </a:xfrm>
        <a:prstGeom prst="circularArrow">
          <a:avLst>
            <a:gd name="adj1" fmla="val 5544"/>
            <a:gd name="adj2" fmla="val 330680"/>
            <a:gd name="adj3" fmla="val 14483864"/>
            <a:gd name="adj4" fmla="val 16968503"/>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F2048C7-9827-E741-AA83-BF271DEAFCED}">
      <dsp:nvSpPr>
        <dsp:cNvPr id="0" name=""/>
        <dsp:cNvSpPr/>
      </dsp:nvSpPr>
      <dsp:spPr>
        <a:xfrm>
          <a:off x="4374633" y="2573"/>
          <a:ext cx="1638268" cy="819134"/>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charset="0"/>
              <a:ea typeface="Calibri" charset="0"/>
              <a:cs typeface="Calibri" charset="0"/>
            </a:rPr>
            <a:t>Text here (Calibri</a:t>
          </a:r>
          <a:r>
            <a:rPr lang="en-US" sz="1600" kern="1200" baseline="0" dirty="0">
              <a:latin typeface="Calibri" charset="0"/>
              <a:ea typeface="Calibri" charset="0"/>
              <a:cs typeface="Calibri" charset="0"/>
            </a:rPr>
            <a:t> </a:t>
          </a:r>
          <a:r>
            <a:rPr lang="en-US" sz="1600" kern="1200" dirty="0">
              <a:latin typeface="Calibri" charset="0"/>
              <a:ea typeface="Calibri" charset="0"/>
              <a:cs typeface="Calibri" charset="0"/>
            </a:rPr>
            <a:t>regular</a:t>
          </a:r>
          <a:r>
            <a:rPr lang="en-US" sz="1600" kern="1200" baseline="0" dirty="0">
              <a:latin typeface="Calibri" charset="0"/>
              <a:ea typeface="Calibri" charset="0"/>
              <a:cs typeface="Calibri" charset="0"/>
            </a:rPr>
            <a:t> 16pt)</a:t>
          </a:r>
          <a:endParaRPr lang="en-US" sz="1600" kern="1200" dirty="0">
            <a:latin typeface="Calibri" charset="0"/>
            <a:ea typeface="Calibri" charset="0"/>
            <a:cs typeface="Calibri" charset="0"/>
          </a:endParaRPr>
        </a:p>
      </dsp:txBody>
      <dsp:txXfrm>
        <a:off x="4414620" y="42560"/>
        <a:ext cx="1558294" cy="739160"/>
      </dsp:txXfrm>
    </dsp:sp>
    <dsp:sp modelId="{996D36F2-C97F-E344-BC3B-247D21EE7BBC}">
      <dsp:nvSpPr>
        <dsp:cNvPr id="0" name=""/>
        <dsp:cNvSpPr/>
      </dsp:nvSpPr>
      <dsp:spPr>
        <a:xfrm>
          <a:off x="6090275" y="828783"/>
          <a:ext cx="1638268" cy="819134"/>
        </a:xfrm>
        <a:prstGeom prst="roundRect">
          <a:avLst/>
        </a:prstGeom>
        <a:solidFill>
          <a:schemeClr val="accent2">
            <a:hueOff val="421409"/>
            <a:satOff val="-5094"/>
            <a:lumOff val="104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Calibri" charset="0"/>
              <a:ea typeface="Calibri" charset="0"/>
              <a:cs typeface="Calibri" charset="0"/>
            </a:rPr>
            <a:t>Text</a:t>
          </a:r>
          <a:r>
            <a:rPr lang="en-US" sz="1600" kern="1200" baseline="0" dirty="0">
              <a:latin typeface="Calibri" charset="0"/>
              <a:ea typeface="Calibri" charset="0"/>
              <a:cs typeface="Calibri" charset="0"/>
            </a:rPr>
            <a:t> here</a:t>
          </a:r>
          <a:endParaRPr lang="en-US" sz="1600" kern="1200" dirty="0">
            <a:latin typeface="Calibri" charset="0"/>
            <a:ea typeface="Calibri" charset="0"/>
            <a:cs typeface="Calibri" charset="0"/>
          </a:endParaRPr>
        </a:p>
      </dsp:txBody>
      <dsp:txXfrm>
        <a:off x="6130262" y="868770"/>
        <a:ext cx="1558294" cy="739160"/>
      </dsp:txXfrm>
    </dsp:sp>
    <dsp:sp modelId="{2F224190-55BC-C34C-BA4D-297609515AB2}">
      <dsp:nvSpPr>
        <dsp:cNvPr id="0" name=""/>
        <dsp:cNvSpPr/>
      </dsp:nvSpPr>
      <dsp:spPr>
        <a:xfrm>
          <a:off x="6514004" y="2685259"/>
          <a:ext cx="1638268" cy="819134"/>
        </a:xfrm>
        <a:prstGeom prst="roundRect">
          <a:avLst/>
        </a:prstGeom>
        <a:solidFill>
          <a:schemeClr val="accent2">
            <a:hueOff val="842818"/>
            <a:satOff val="-10187"/>
            <a:lumOff val="209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Calibri" charset="0"/>
              <a:ea typeface="Calibri" charset="0"/>
              <a:cs typeface="Calibri" charset="0"/>
            </a:rPr>
            <a:t>Text here</a:t>
          </a:r>
          <a:endParaRPr lang="en-US" sz="1600" kern="1200" dirty="0">
            <a:latin typeface="Calibri" charset="0"/>
            <a:ea typeface="Calibri" charset="0"/>
            <a:cs typeface="Calibri" charset="0"/>
          </a:endParaRPr>
        </a:p>
      </dsp:txBody>
      <dsp:txXfrm>
        <a:off x="6553991" y="2725246"/>
        <a:ext cx="1558294" cy="739160"/>
      </dsp:txXfrm>
    </dsp:sp>
    <dsp:sp modelId="{73ACE0D3-6301-9344-A0B0-A8D7F8A4CD54}">
      <dsp:nvSpPr>
        <dsp:cNvPr id="0" name=""/>
        <dsp:cNvSpPr/>
      </dsp:nvSpPr>
      <dsp:spPr>
        <a:xfrm>
          <a:off x="5326743" y="4174038"/>
          <a:ext cx="1638268" cy="819134"/>
        </a:xfrm>
        <a:prstGeom prst="roundRect">
          <a:avLst/>
        </a:prstGeom>
        <a:solidFill>
          <a:schemeClr val="accent2">
            <a:hueOff val="1264227"/>
            <a:satOff val="-15281"/>
            <a:lumOff val="31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Calibri" charset="0"/>
              <a:ea typeface="Calibri" charset="0"/>
              <a:cs typeface="Calibri" charset="0"/>
            </a:rPr>
            <a:t>Text here</a:t>
          </a:r>
          <a:endParaRPr lang="en-US" sz="1600" kern="1200" dirty="0">
            <a:latin typeface="Calibri" charset="0"/>
            <a:ea typeface="Calibri" charset="0"/>
            <a:cs typeface="Calibri" charset="0"/>
          </a:endParaRPr>
        </a:p>
      </dsp:txBody>
      <dsp:txXfrm>
        <a:off x="5366730" y="4214025"/>
        <a:ext cx="1558294" cy="739160"/>
      </dsp:txXfrm>
    </dsp:sp>
    <dsp:sp modelId="{719AB197-2218-A34F-AE49-C72CDFBAD059}">
      <dsp:nvSpPr>
        <dsp:cNvPr id="0" name=""/>
        <dsp:cNvSpPr/>
      </dsp:nvSpPr>
      <dsp:spPr>
        <a:xfrm>
          <a:off x="3422524" y="4174038"/>
          <a:ext cx="1638268" cy="819134"/>
        </a:xfrm>
        <a:prstGeom prst="roundRect">
          <a:avLst/>
        </a:prstGeom>
        <a:solidFill>
          <a:schemeClr val="accent2">
            <a:hueOff val="1685636"/>
            <a:satOff val="-20375"/>
            <a:lumOff val="418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Calibri" charset="0"/>
              <a:ea typeface="Calibri" charset="0"/>
              <a:cs typeface="Calibri" charset="0"/>
            </a:rPr>
            <a:t>Text here</a:t>
          </a:r>
          <a:endParaRPr lang="en-US" sz="1600" kern="1200" dirty="0">
            <a:latin typeface="Calibri" charset="0"/>
            <a:ea typeface="Calibri" charset="0"/>
            <a:cs typeface="Calibri" charset="0"/>
          </a:endParaRPr>
        </a:p>
      </dsp:txBody>
      <dsp:txXfrm>
        <a:off x="3462511" y="4214025"/>
        <a:ext cx="1558294" cy="739160"/>
      </dsp:txXfrm>
    </dsp:sp>
    <dsp:sp modelId="{3194505F-CB64-A84D-85A3-D6F696C5F0F1}">
      <dsp:nvSpPr>
        <dsp:cNvPr id="0" name=""/>
        <dsp:cNvSpPr/>
      </dsp:nvSpPr>
      <dsp:spPr>
        <a:xfrm>
          <a:off x="2235262" y="2685259"/>
          <a:ext cx="1638268" cy="819134"/>
        </a:xfrm>
        <a:prstGeom prst="roundRect">
          <a:avLst/>
        </a:prstGeom>
        <a:solidFill>
          <a:schemeClr val="accent2">
            <a:hueOff val="2107045"/>
            <a:satOff val="-25468"/>
            <a:lumOff val="52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Calibri" charset="0"/>
              <a:ea typeface="Calibri" charset="0"/>
              <a:cs typeface="Calibri" charset="0"/>
            </a:rPr>
            <a:t>Text here</a:t>
          </a:r>
          <a:endParaRPr lang="en-US" sz="1600" kern="1200" dirty="0">
            <a:latin typeface="Calibri" charset="0"/>
            <a:ea typeface="Calibri" charset="0"/>
            <a:cs typeface="Calibri" charset="0"/>
          </a:endParaRPr>
        </a:p>
      </dsp:txBody>
      <dsp:txXfrm>
        <a:off x="2275249" y="2725246"/>
        <a:ext cx="1558294" cy="739160"/>
      </dsp:txXfrm>
    </dsp:sp>
    <dsp:sp modelId="{A6CC9AC5-81C7-854E-8322-31C9A9FB6784}">
      <dsp:nvSpPr>
        <dsp:cNvPr id="0" name=""/>
        <dsp:cNvSpPr/>
      </dsp:nvSpPr>
      <dsp:spPr>
        <a:xfrm>
          <a:off x="2658991" y="828783"/>
          <a:ext cx="1638268" cy="819134"/>
        </a:xfrm>
        <a:prstGeom prst="roundRect">
          <a:avLst/>
        </a:prstGeom>
        <a:solidFill>
          <a:schemeClr val="accent2">
            <a:hueOff val="2528454"/>
            <a:satOff val="-30562"/>
            <a:lumOff val="6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Calibri" charset="0"/>
              <a:ea typeface="Calibri" charset="0"/>
              <a:cs typeface="Calibri" charset="0"/>
            </a:rPr>
            <a:t>Text here</a:t>
          </a:r>
          <a:endParaRPr lang="en-US" sz="1600" kern="1200" dirty="0">
            <a:latin typeface="Calibri" charset="0"/>
            <a:ea typeface="Calibri" charset="0"/>
            <a:cs typeface="Calibri" charset="0"/>
          </a:endParaRPr>
        </a:p>
      </dsp:txBody>
      <dsp:txXfrm>
        <a:off x="2698978" y="868770"/>
        <a:ext cx="1558294" cy="7391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F5024D-A476-7E4F-BE90-D5758F33CE17}">
      <dsp:nvSpPr>
        <dsp:cNvPr id="0" name=""/>
        <dsp:cNvSpPr/>
      </dsp:nvSpPr>
      <dsp:spPr>
        <a:xfrm>
          <a:off x="8125081" y="3157684"/>
          <a:ext cx="91440" cy="348935"/>
        </a:xfrm>
        <a:custGeom>
          <a:avLst/>
          <a:gdLst/>
          <a:ahLst/>
          <a:cxnLst/>
          <a:rect l="0" t="0" r="0" b="0"/>
          <a:pathLst>
            <a:path>
              <a:moveTo>
                <a:pt x="45720" y="0"/>
              </a:moveTo>
              <a:lnTo>
                <a:pt x="45720" y="348935"/>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3FB3617-3CA0-D54B-AA86-A99C52A83B1D}">
      <dsp:nvSpPr>
        <dsp:cNvPr id="0" name=""/>
        <dsp:cNvSpPr/>
      </dsp:nvSpPr>
      <dsp:spPr>
        <a:xfrm>
          <a:off x="4362968" y="1701015"/>
          <a:ext cx="3807833" cy="348935"/>
        </a:xfrm>
        <a:custGeom>
          <a:avLst/>
          <a:gdLst/>
          <a:ahLst/>
          <a:cxnLst/>
          <a:rect l="0" t="0" r="0" b="0"/>
          <a:pathLst>
            <a:path>
              <a:moveTo>
                <a:pt x="0" y="0"/>
              </a:moveTo>
              <a:lnTo>
                <a:pt x="0" y="175852"/>
              </a:lnTo>
              <a:lnTo>
                <a:pt x="3807833" y="175852"/>
              </a:lnTo>
              <a:lnTo>
                <a:pt x="3807833" y="348935"/>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DB530A7-7C10-DE41-B1D8-66CFC0574C18}">
      <dsp:nvSpPr>
        <dsp:cNvPr id="0" name=""/>
        <dsp:cNvSpPr/>
      </dsp:nvSpPr>
      <dsp:spPr>
        <a:xfrm>
          <a:off x="3601401" y="3157684"/>
          <a:ext cx="1523133" cy="348935"/>
        </a:xfrm>
        <a:custGeom>
          <a:avLst/>
          <a:gdLst/>
          <a:ahLst/>
          <a:cxnLst/>
          <a:rect l="0" t="0" r="0" b="0"/>
          <a:pathLst>
            <a:path>
              <a:moveTo>
                <a:pt x="0" y="0"/>
              </a:moveTo>
              <a:lnTo>
                <a:pt x="0" y="175852"/>
              </a:lnTo>
              <a:lnTo>
                <a:pt x="1523133" y="175852"/>
              </a:lnTo>
              <a:lnTo>
                <a:pt x="1523133" y="348935"/>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9823118-6440-4B47-9A20-0CDBE2DCFD83}">
      <dsp:nvSpPr>
        <dsp:cNvPr id="0" name=""/>
        <dsp:cNvSpPr/>
      </dsp:nvSpPr>
      <dsp:spPr>
        <a:xfrm>
          <a:off x="2078268" y="3157684"/>
          <a:ext cx="1523133" cy="348935"/>
        </a:xfrm>
        <a:custGeom>
          <a:avLst/>
          <a:gdLst/>
          <a:ahLst/>
          <a:cxnLst/>
          <a:rect l="0" t="0" r="0" b="0"/>
          <a:pathLst>
            <a:path>
              <a:moveTo>
                <a:pt x="1523133" y="0"/>
              </a:moveTo>
              <a:lnTo>
                <a:pt x="1523133" y="175852"/>
              </a:lnTo>
              <a:lnTo>
                <a:pt x="0" y="175852"/>
              </a:lnTo>
              <a:lnTo>
                <a:pt x="0" y="348935"/>
              </a:lnTo>
            </a:path>
          </a:pathLst>
        </a:custGeom>
        <a:noFill/>
        <a:ln w="25400" cap="flat" cmpd="sng" algn="ctr">
          <a:solidFill>
            <a:schemeClr val="accent4">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5E3A48B-66FE-7C4C-8311-301431B95F9D}">
      <dsp:nvSpPr>
        <dsp:cNvPr id="0" name=""/>
        <dsp:cNvSpPr/>
      </dsp:nvSpPr>
      <dsp:spPr>
        <a:xfrm>
          <a:off x="3601401" y="1701015"/>
          <a:ext cx="761566" cy="348935"/>
        </a:xfrm>
        <a:custGeom>
          <a:avLst/>
          <a:gdLst/>
          <a:ahLst/>
          <a:cxnLst/>
          <a:rect l="0" t="0" r="0" b="0"/>
          <a:pathLst>
            <a:path>
              <a:moveTo>
                <a:pt x="761566" y="0"/>
              </a:moveTo>
              <a:lnTo>
                <a:pt x="761566" y="175852"/>
              </a:lnTo>
              <a:lnTo>
                <a:pt x="0" y="175852"/>
              </a:lnTo>
              <a:lnTo>
                <a:pt x="0" y="348935"/>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F20A420-F7EE-0743-A6DB-6CB38E35D854}">
      <dsp:nvSpPr>
        <dsp:cNvPr id="0" name=""/>
        <dsp:cNvSpPr/>
      </dsp:nvSpPr>
      <dsp:spPr>
        <a:xfrm>
          <a:off x="555134" y="1701015"/>
          <a:ext cx="3807833" cy="348935"/>
        </a:xfrm>
        <a:custGeom>
          <a:avLst/>
          <a:gdLst/>
          <a:ahLst/>
          <a:cxnLst/>
          <a:rect l="0" t="0" r="0" b="0"/>
          <a:pathLst>
            <a:path>
              <a:moveTo>
                <a:pt x="3807833" y="0"/>
              </a:moveTo>
              <a:lnTo>
                <a:pt x="3807833" y="175852"/>
              </a:lnTo>
              <a:lnTo>
                <a:pt x="0" y="175852"/>
              </a:lnTo>
              <a:lnTo>
                <a:pt x="0" y="348935"/>
              </a:lnTo>
            </a:path>
          </a:pathLst>
        </a:custGeom>
        <a:noFill/>
        <a:ln w="25400" cap="flat" cmpd="sng" algn="ctr">
          <a:solidFill>
            <a:schemeClr val="accent4">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7318A0-CBA5-7A4F-B8C0-1C42096A85DA}">
      <dsp:nvSpPr>
        <dsp:cNvPr id="0" name=""/>
        <dsp:cNvSpPr/>
      </dsp:nvSpPr>
      <dsp:spPr>
        <a:xfrm>
          <a:off x="3809101" y="593282"/>
          <a:ext cx="1107733" cy="1107733"/>
        </a:xfrm>
        <a:prstGeom prst="ellips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C733AF8-DF8B-E34C-B492-2D70823E6DBC}">
      <dsp:nvSpPr>
        <dsp:cNvPr id="0" name=""/>
        <dsp:cNvSpPr/>
      </dsp:nvSpPr>
      <dsp:spPr>
        <a:xfrm>
          <a:off x="4916834" y="590512"/>
          <a:ext cx="1661599" cy="1107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alibri" charset="0"/>
              <a:ea typeface="Calibri" charset="0"/>
              <a:cs typeface="Calibri" charset="0"/>
            </a:rPr>
            <a:t>Name here (Calibri</a:t>
          </a:r>
          <a:r>
            <a:rPr lang="en-US" sz="1600" kern="1200" baseline="0" dirty="0">
              <a:latin typeface="Calibri" charset="0"/>
              <a:ea typeface="Calibri" charset="0"/>
              <a:cs typeface="Calibri" charset="0"/>
            </a:rPr>
            <a:t> regular 16pt)</a:t>
          </a:r>
          <a:endParaRPr lang="en-US" sz="1600" kern="1200" dirty="0">
            <a:latin typeface="Calibri" charset="0"/>
            <a:ea typeface="Calibri" charset="0"/>
            <a:cs typeface="Calibri" charset="0"/>
          </a:endParaRPr>
        </a:p>
      </dsp:txBody>
      <dsp:txXfrm>
        <a:off x="4916834" y="590512"/>
        <a:ext cx="1661599" cy="1107733"/>
      </dsp:txXfrm>
    </dsp:sp>
    <dsp:sp modelId="{9C09C25B-10D4-9C4F-8E8D-FE590133AF1D}">
      <dsp:nvSpPr>
        <dsp:cNvPr id="0" name=""/>
        <dsp:cNvSpPr/>
      </dsp:nvSpPr>
      <dsp:spPr>
        <a:xfrm>
          <a:off x="1268" y="2049951"/>
          <a:ext cx="1107733" cy="1107733"/>
        </a:xfrm>
        <a:prstGeom prst="ellips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7E3EFB-D3AE-7C45-A9E6-222E330BF77D}">
      <dsp:nvSpPr>
        <dsp:cNvPr id="0" name=""/>
        <dsp:cNvSpPr/>
      </dsp:nvSpPr>
      <dsp:spPr>
        <a:xfrm>
          <a:off x="1109001" y="2047182"/>
          <a:ext cx="1661599" cy="1107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alibri" charset="0"/>
              <a:ea typeface="Calibri" charset="0"/>
              <a:cs typeface="Calibri" charset="0"/>
            </a:rPr>
            <a:t>Name here</a:t>
          </a:r>
        </a:p>
      </dsp:txBody>
      <dsp:txXfrm>
        <a:off x="1109001" y="2047182"/>
        <a:ext cx="1661599" cy="1107733"/>
      </dsp:txXfrm>
    </dsp:sp>
    <dsp:sp modelId="{C333DA4E-D991-434C-A8BD-DD8DA56EE0A1}">
      <dsp:nvSpPr>
        <dsp:cNvPr id="0" name=""/>
        <dsp:cNvSpPr/>
      </dsp:nvSpPr>
      <dsp:spPr>
        <a:xfrm>
          <a:off x="3047534" y="2049951"/>
          <a:ext cx="1107733" cy="1107733"/>
        </a:xfrm>
        <a:prstGeom prst="ellips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11D683-19C8-E840-972F-5CF2425BF394}">
      <dsp:nvSpPr>
        <dsp:cNvPr id="0" name=""/>
        <dsp:cNvSpPr/>
      </dsp:nvSpPr>
      <dsp:spPr>
        <a:xfrm>
          <a:off x="4155268" y="2047182"/>
          <a:ext cx="1661599" cy="1107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Calibri" charset="0"/>
              <a:ea typeface="Calibri" charset="0"/>
              <a:cs typeface="Calibri" charset="0"/>
            </a:rPr>
            <a:t>Name here</a:t>
          </a:r>
          <a:endParaRPr lang="en-US" sz="1600" kern="1200" dirty="0">
            <a:latin typeface="Calibri" charset="0"/>
            <a:ea typeface="Calibri" charset="0"/>
            <a:cs typeface="Calibri" charset="0"/>
          </a:endParaRPr>
        </a:p>
      </dsp:txBody>
      <dsp:txXfrm>
        <a:off x="4155268" y="2047182"/>
        <a:ext cx="1661599" cy="1107733"/>
      </dsp:txXfrm>
    </dsp:sp>
    <dsp:sp modelId="{0033C77E-3539-9F47-B847-79D78955F26A}">
      <dsp:nvSpPr>
        <dsp:cNvPr id="0" name=""/>
        <dsp:cNvSpPr/>
      </dsp:nvSpPr>
      <dsp:spPr>
        <a:xfrm>
          <a:off x="1524401" y="3506620"/>
          <a:ext cx="1107733" cy="1107733"/>
        </a:xfrm>
        <a:prstGeom prst="ellips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C7E988-95BD-004B-942C-1D14291BEF06}">
      <dsp:nvSpPr>
        <dsp:cNvPr id="0" name=""/>
        <dsp:cNvSpPr/>
      </dsp:nvSpPr>
      <dsp:spPr>
        <a:xfrm>
          <a:off x="2632134" y="3503851"/>
          <a:ext cx="1661599" cy="1107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Calibri" charset="0"/>
              <a:ea typeface="Calibri" charset="0"/>
              <a:cs typeface="Calibri" charset="0"/>
            </a:rPr>
            <a:t>Name here</a:t>
          </a:r>
          <a:endParaRPr lang="en-US" sz="1600" kern="1200" dirty="0">
            <a:latin typeface="Calibri" charset="0"/>
            <a:ea typeface="Calibri" charset="0"/>
            <a:cs typeface="Calibri" charset="0"/>
          </a:endParaRPr>
        </a:p>
      </dsp:txBody>
      <dsp:txXfrm>
        <a:off x="2632134" y="3503851"/>
        <a:ext cx="1661599" cy="1107733"/>
      </dsp:txXfrm>
    </dsp:sp>
    <dsp:sp modelId="{F04D9469-BC48-F745-A9B8-9D06E01ABDA4}">
      <dsp:nvSpPr>
        <dsp:cNvPr id="0" name=""/>
        <dsp:cNvSpPr/>
      </dsp:nvSpPr>
      <dsp:spPr>
        <a:xfrm>
          <a:off x="4570668" y="3506620"/>
          <a:ext cx="1107733" cy="1107733"/>
        </a:xfrm>
        <a:prstGeom prst="ellips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0F1629C-86E6-4A41-9EC1-BD0B84670118}">
      <dsp:nvSpPr>
        <dsp:cNvPr id="0" name=""/>
        <dsp:cNvSpPr/>
      </dsp:nvSpPr>
      <dsp:spPr>
        <a:xfrm>
          <a:off x="5678401" y="3503851"/>
          <a:ext cx="1661599" cy="1107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latin typeface="Calibri" charset="0"/>
              <a:ea typeface="Calibri" charset="0"/>
              <a:cs typeface="Calibri" charset="0"/>
            </a:rPr>
            <a:t>Name here</a:t>
          </a:r>
          <a:endParaRPr lang="en-US" sz="1600" kern="1200" dirty="0">
            <a:latin typeface="Calibri" charset="0"/>
            <a:ea typeface="Calibri" charset="0"/>
            <a:cs typeface="Calibri" charset="0"/>
          </a:endParaRPr>
        </a:p>
      </dsp:txBody>
      <dsp:txXfrm>
        <a:off x="5678401" y="3503851"/>
        <a:ext cx="1661599" cy="1107733"/>
      </dsp:txXfrm>
    </dsp:sp>
    <dsp:sp modelId="{339CED85-9D1F-114E-8BF5-7A393F3B874F}">
      <dsp:nvSpPr>
        <dsp:cNvPr id="0" name=""/>
        <dsp:cNvSpPr/>
      </dsp:nvSpPr>
      <dsp:spPr>
        <a:xfrm>
          <a:off x="7616934" y="2049951"/>
          <a:ext cx="1107733" cy="1107733"/>
        </a:xfrm>
        <a:prstGeom prst="ellips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E4AC39F-166E-2747-9640-E37038C7D502}">
      <dsp:nvSpPr>
        <dsp:cNvPr id="0" name=""/>
        <dsp:cNvSpPr/>
      </dsp:nvSpPr>
      <dsp:spPr>
        <a:xfrm>
          <a:off x="8724667" y="2047182"/>
          <a:ext cx="1661599" cy="1107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alibri" charset="0"/>
              <a:ea typeface="Calibri" charset="0"/>
              <a:cs typeface="Calibri" charset="0"/>
            </a:rPr>
            <a:t>Name here</a:t>
          </a:r>
        </a:p>
      </dsp:txBody>
      <dsp:txXfrm>
        <a:off x="8724667" y="2047182"/>
        <a:ext cx="1661599" cy="1107733"/>
      </dsp:txXfrm>
    </dsp:sp>
    <dsp:sp modelId="{7182AB7E-2399-8541-BD05-21E9A19510E3}">
      <dsp:nvSpPr>
        <dsp:cNvPr id="0" name=""/>
        <dsp:cNvSpPr/>
      </dsp:nvSpPr>
      <dsp:spPr>
        <a:xfrm>
          <a:off x="7616934" y="3506620"/>
          <a:ext cx="1107733" cy="1107733"/>
        </a:xfrm>
        <a:prstGeom prst="ellipse">
          <a:avLst/>
        </a:prstGeom>
        <a:solidFill>
          <a:schemeClr val="lt1">
            <a:hueOff val="0"/>
            <a:satOff val="0"/>
            <a:lumOff val="0"/>
            <a:alphaOff val="0"/>
          </a:schemeClr>
        </a:solidFill>
        <a:ln w="25400" cap="flat" cmpd="sng" algn="ctr">
          <a:solidFill>
            <a:schemeClr val="accent4">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F3249E-A7E5-A146-94CB-1588FD630237}">
      <dsp:nvSpPr>
        <dsp:cNvPr id="0" name=""/>
        <dsp:cNvSpPr/>
      </dsp:nvSpPr>
      <dsp:spPr>
        <a:xfrm>
          <a:off x="8724667" y="3503851"/>
          <a:ext cx="1661599" cy="11077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dirty="0">
              <a:latin typeface="Calibri" charset="0"/>
              <a:ea typeface="Calibri" charset="0"/>
              <a:cs typeface="Calibri" charset="0"/>
            </a:rPr>
            <a:t>Name here</a:t>
          </a:r>
        </a:p>
      </dsp:txBody>
      <dsp:txXfrm>
        <a:off x="8724667" y="3503851"/>
        <a:ext cx="1661599" cy="1107733"/>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AC307C8-0609-4047-A2B4-1898B32D9847}" type="datetimeFigureOut">
              <a:rPr lang="en-US" smtClean="0"/>
              <a:t>9/13/2019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82A31F-4C81-DE49-BD8A-35101AE91978}" type="slidenum">
              <a:rPr lang="en-US" smtClean="0"/>
              <a:t>‹#›</a:t>
            </a:fld>
            <a:endParaRPr lang="en-US"/>
          </a:p>
        </p:txBody>
      </p:sp>
    </p:spTree>
    <p:extLst>
      <p:ext uri="{BB962C8B-B14F-4D97-AF65-F5344CB8AC3E}">
        <p14:creationId xmlns:p14="http://schemas.microsoft.com/office/powerpoint/2010/main" val="62326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5" name="Shape 45"/>
          <p:cNvSpPr>
            <a:spLocks noGrp="1" noRot="1" noChangeAspect="1"/>
          </p:cNvSpPr>
          <p:nvPr>
            <p:ph type="sldImg"/>
          </p:nvPr>
        </p:nvSpPr>
        <p:spPr>
          <a:xfrm>
            <a:off x="1143000" y="685800"/>
            <a:ext cx="4572000" cy="3429000"/>
          </a:xfrm>
          <a:prstGeom prst="rect">
            <a:avLst/>
          </a:prstGeom>
        </p:spPr>
        <p:txBody>
          <a:bodyPr/>
          <a:lstStyle/>
          <a:p>
            <a:endParaRPr/>
          </a:p>
        </p:txBody>
      </p:sp>
      <p:sp>
        <p:nvSpPr>
          <p:cNvPr id="46" name="Shape 4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436274862"/>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TPL = API v Threading/</a:t>
            </a:r>
            <a:r>
              <a:rPr lang="en-US" dirty="0" err="1"/>
              <a:t>Threading.Tasks</a:t>
            </a:r>
            <a:r>
              <a:rPr lang="en-US" dirty="0"/>
              <a:t> namespace</a:t>
            </a:r>
          </a:p>
          <a:p>
            <a:r>
              <a:rPr lang="en-US" dirty="0" err="1"/>
              <a:t>Paralelismus</a:t>
            </a:r>
            <a:r>
              <a:rPr lang="en-US" dirty="0"/>
              <a:t>, threading thread pool, cancellation support, async/await </a:t>
            </a:r>
          </a:p>
          <a:p>
            <a:r>
              <a:rPr lang="cs-CZ" dirty="0"/>
              <a:t>Klasický scénář – zpracováváte příchozí data, něco s nimi uděláte a pak je třeba pošlete dál. Task, ContinueWith atd. Co když ale musíte mít omezení na počet souběžně běžících tasků?</a:t>
            </a:r>
            <a:endParaRPr lang="en-US" dirty="0"/>
          </a:p>
        </p:txBody>
      </p:sp>
    </p:spTree>
    <p:extLst>
      <p:ext uri="{BB962C8B-B14F-4D97-AF65-F5344CB8AC3E}">
        <p14:creationId xmlns:p14="http://schemas.microsoft.com/office/powerpoint/2010/main" val="696738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funny issue - build vs runtime</a:t>
            </a:r>
          </a:p>
          <a:p>
            <a:endParaRPr lang="en-US" dirty="0"/>
          </a:p>
        </p:txBody>
      </p:sp>
    </p:spTree>
    <p:extLst>
      <p:ext uri="{BB962C8B-B14F-4D97-AF65-F5344CB8AC3E}">
        <p14:creationId xmlns:p14="http://schemas.microsoft.com/office/powerpoint/2010/main" val="860080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3228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disposable - compare with unsubscribing from .NET events</a:t>
            </a:r>
          </a:p>
          <a:p>
            <a:endParaRPr lang="en-US" dirty="0"/>
          </a:p>
        </p:txBody>
      </p:sp>
    </p:spTree>
    <p:extLst>
      <p:ext uri="{BB962C8B-B14F-4D97-AF65-F5344CB8AC3E}">
        <p14:creationId xmlns:p14="http://schemas.microsoft.com/office/powerpoint/2010/main" val="1150204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902963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53004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dirty="0"/>
              <a:t>Completion - manual or by exception</a:t>
            </a:r>
          </a:p>
          <a:p>
            <a:endParaRPr lang="en-US" dirty="0"/>
          </a:p>
        </p:txBody>
      </p:sp>
    </p:spTree>
    <p:extLst>
      <p:ext uri="{BB962C8B-B14F-4D97-AF65-F5344CB8AC3E}">
        <p14:creationId xmlns:p14="http://schemas.microsoft.com/office/powerpoint/2010/main" val="40555045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Master" Target="../slideMasters/slideMaster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Layouts/_rels/slideLayout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Master" Target="../slideMasters/slideMaster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Layouts/_rels/slideLayout1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Master" Target="../slideMasters/slideMaster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Layouts/_rels/slideLayout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170628_Solarwinds_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Shape 11"/>
          <p:cNvSpPr>
            <a:spLocks noGrp="1"/>
          </p:cNvSpPr>
          <p:nvPr>
            <p:ph type="title" hasCustomPrompt="1"/>
          </p:nvPr>
        </p:nvSpPr>
        <p:spPr>
          <a:xfrm>
            <a:off x="844986" y="4097532"/>
            <a:ext cx="8690008" cy="419617"/>
          </a:xfrm>
          <a:prstGeom prst="rect">
            <a:avLst/>
          </a:prstGeom>
        </p:spPr>
        <p:txBody>
          <a:bodyPr anchor="b">
            <a:noAutofit/>
          </a:bodyPr>
          <a:lstStyle>
            <a:lvl1pPr>
              <a:defRPr sz="4400" b="1" i="0">
                <a:solidFill>
                  <a:srgbClr val="15BDCE"/>
                </a:solidFill>
                <a:latin typeface="+mj-lt"/>
                <a:ea typeface="Roboto" charset="0"/>
                <a:cs typeface="Roboto" charset="0"/>
              </a:defRPr>
            </a:lvl1pPr>
          </a:lstStyle>
          <a:p>
            <a:r>
              <a:rPr lang="en-US" dirty="0"/>
              <a:t>Headline Arial Bold 44pt</a:t>
            </a:r>
          </a:p>
        </p:txBody>
      </p:sp>
      <p:sp>
        <p:nvSpPr>
          <p:cNvPr id="12" name="Shape 12"/>
          <p:cNvSpPr>
            <a:spLocks noGrp="1"/>
          </p:cNvSpPr>
          <p:nvPr>
            <p:ph type="body" sz="quarter" idx="1" hasCustomPrompt="1"/>
          </p:nvPr>
        </p:nvSpPr>
        <p:spPr>
          <a:xfrm>
            <a:off x="845262" y="4524482"/>
            <a:ext cx="8690008" cy="400763"/>
          </a:xfrm>
          <a:prstGeom prst="rect">
            <a:avLst/>
          </a:prstGeom>
          <a:extLst>
            <a:ext uri="{C572A759-6A51-4108-AA02-DFA0A04FC94B}">
              <ma14:wrappingTextBoxFlag xmlns:ma14="http://schemas.microsoft.com/office/mac/drawingml/2011/main" xmlns="" val="1"/>
            </a:ext>
          </a:extLst>
        </p:spPr>
        <p:txBody>
          <a:bodyPr/>
          <a:lstStyle>
            <a:lvl1pPr marL="0" indent="0">
              <a:buClrTx/>
              <a:buSzTx/>
              <a:buFontTx/>
              <a:buNone/>
              <a:defRPr sz="2200">
                <a:solidFill>
                  <a:schemeClr val="bg2"/>
                </a:solidFill>
                <a:latin typeface="Calibri" charset="0"/>
                <a:ea typeface="Calibri" charset="0"/>
                <a:cs typeface="Calibri" charset="0"/>
              </a:defRPr>
            </a:lvl1pPr>
          </a:lstStyle>
          <a:p>
            <a:pPr lvl="0"/>
            <a:r>
              <a:rPr lang="en-US" dirty="0"/>
              <a:t>Subhead Calibri22pt</a:t>
            </a:r>
          </a:p>
        </p:txBody>
      </p:sp>
      <p:pic>
        <p:nvPicPr>
          <p:cNvPr id="5" name="Picture 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34471" y="2977375"/>
            <a:ext cx="2591180" cy="702837"/>
          </a:xfrm>
          <a:prstGeom prst="rect">
            <a:avLst/>
          </a:prstGeom>
        </p:spPr>
      </p:pic>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ample_Table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uk-UA" smtClean="0"/>
              <a:t>‹#›</a:t>
            </a:fld>
            <a:endParaRPr lang="uk-UA"/>
          </a:p>
        </p:txBody>
      </p:sp>
      <p:graphicFrame>
        <p:nvGraphicFramePr>
          <p:cNvPr id="4" name="Table 3"/>
          <p:cNvGraphicFramePr>
            <a:graphicFrameLocks noGrp="1"/>
          </p:cNvGraphicFramePr>
          <p:nvPr userDrawn="1">
            <p:extLst>
              <p:ext uri="{D42A27DB-BD31-4B8C-83A1-F6EECF244321}">
                <p14:modId xmlns:p14="http://schemas.microsoft.com/office/powerpoint/2010/main" val="767340103"/>
              </p:ext>
            </p:extLst>
          </p:nvPr>
        </p:nvGraphicFramePr>
        <p:xfrm>
          <a:off x="2607236" y="1813085"/>
          <a:ext cx="6883740" cy="3580960"/>
        </p:xfrm>
        <a:graphic>
          <a:graphicData uri="http://schemas.openxmlformats.org/drawingml/2006/table">
            <a:tbl>
              <a:tblPr firstRow="1" bandRow="1">
                <a:tableStyleId>{9DCAF9ED-07DC-4A11-8D7F-57B35C25682E}</a:tableStyleId>
              </a:tblPr>
              <a:tblGrid>
                <a:gridCol w="2294580">
                  <a:extLst>
                    <a:ext uri="{9D8B030D-6E8A-4147-A177-3AD203B41FA5}">
                      <a16:colId xmlns:a16="http://schemas.microsoft.com/office/drawing/2014/main" val="20000"/>
                    </a:ext>
                  </a:extLst>
                </a:gridCol>
                <a:gridCol w="2294580">
                  <a:extLst>
                    <a:ext uri="{9D8B030D-6E8A-4147-A177-3AD203B41FA5}">
                      <a16:colId xmlns:a16="http://schemas.microsoft.com/office/drawing/2014/main" val="20001"/>
                    </a:ext>
                  </a:extLst>
                </a:gridCol>
                <a:gridCol w="2294580">
                  <a:extLst>
                    <a:ext uri="{9D8B030D-6E8A-4147-A177-3AD203B41FA5}">
                      <a16:colId xmlns:a16="http://schemas.microsoft.com/office/drawing/2014/main" val="20002"/>
                    </a:ext>
                  </a:extLst>
                </a:gridCol>
              </a:tblGrid>
              <a:tr h="716192">
                <a:tc>
                  <a:txBody>
                    <a:bodyPr/>
                    <a:lstStyle/>
                    <a:p>
                      <a:pPr algn="ctr">
                        <a:lnSpc>
                          <a:spcPct val="100000"/>
                        </a:lnSpc>
                      </a:pPr>
                      <a:r>
                        <a:rPr lang="en-US" sz="1200" dirty="0">
                          <a:latin typeface="Calibri" charset="0"/>
                          <a:ea typeface="Calibri" charset="0"/>
                          <a:cs typeface="Calibri" charset="0"/>
                        </a:rPr>
                        <a:t>Table</a:t>
                      </a:r>
                      <a:r>
                        <a:rPr lang="en-US" sz="1200" baseline="0" dirty="0">
                          <a:latin typeface="Calibri" charset="0"/>
                          <a:ea typeface="Calibri" charset="0"/>
                          <a:cs typeface="Calibri" charset="0"/>
                        </a:rPr>
                        <a:t> Headers are Calibri 12pt bold</a:t>
                      </a:r>
                      <a:endParaRPr lang="en-US" sz="1200" b="1" i="0" dirty="0">
                        <a:latin typeface="Calibri" charset="0"/>
                        <a:ea typeface="Calibri" charset="0"/>
                        <a:cs typeface="Calibri"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libri" charset="0"/>
                          <a:ea typeface="Calibri" charset="0"/>
                          <a:cs typeface="Calibri" charset="0"/>
                        </a:rPr>
                        <a:t>Table</a:t>
                      </a:r>
                      <a:r>
                        <a:rPr lang="en-US" sz="1200" baseline="0" dirty="0">
                          <a:latin typeface="Calibri" charset="0"/>
                          <a:ea typeface="Calibri" charset="0"/>
                          <a:cs typeface="Calibri" charset="0"/>
                        </a:rPr>
                        <a:t> Header</a:t>
                      </a:r>
                      <a:endParaRPr lang="en-US" sz="1200" b="1" i="0" dirty="0">
                        <a:latin typeface="Calibri" charset="0"/>
                        <a:ea typeface="Calibri" charset="0"/>
                        <a:cs typeface="Calibri"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libri" charset="0"/>
                          <a:ea typeface="Calibri" charset="0"/>
                          <a:cs typeface="Calibri" charset="0"/>
                        </a:rPr>
                        <a:t>Table</a:t>
                      </a:r>
                      <a:r>
                        <a:rPr lang="en-US" sz="1200" baseline="0" dirty="0">
                          <a:latin typeface="Calibri" charset="0"/>
                          <a:ea typeface="Calibri" charset="0"/>
                          <a:cs typeface="Calibri" charset="0"/>
                        </a:rPr>
                        <a:t> Header</a:t>
                      </a:r>
                      <a:endParaRPr lang="en-US" sz="1200" b="1" i="0" dirty="0">
                        <a:latin typeface="Calibri" charset="0"/>
                        <a:ea typeface="Calibri" charset="0"/>
                        <a:cs typeface="Calibri" charset="0"/>
                      </a:endParaRPr>
                    </a:p>
                  </a:txBody>
                  <a:tcPr anchor="ctr"/>
                </a:tc>
                <a:extLst>
                  <a:ext uri="{0D108BD9-81ED-4DB2-BD59-A6C34878D82A}">
                    <a16:rowId xmlns:a16="http://schemas.microsoft.com/office/drawing/2014/main" val="10000"/>
                  </a:ext>
                </a:extLst>
              </a:tr>
              <a:tr h="716192">
                <a:tc>
                  <a:txBody>
                    <a:bodyPr/>
                    <a:lstStyle/>
                    <a:p>
                      <a:pPr algn="ctr">
                        <a:lnSpc>
                          <a:spcPct val="100000"/>
                        </a:lnSpc>
                      </a:pPr>
                      <a:r>
                        <a:rPr lang="en-US" sz="1200" dirty="0">
                          <a:latin typeface="Calibri" charset="0"/>
                          <a:ea typeface="Calibri" charset="0"/>
                          <a:cs typeface="Calibri" charset="0"/>
                        </a:rPr>
                        <a:t>Text</a:t>
                      </a:r>
                      <a:r>
                        <a:rPr lang="en-US" sz="1200" baseline="0" dirty="0">
                          <a:latin typeface="Calibri" charset="0"/>
                          <a:ea typeface="Calibri" charset="0"/>
                          <a:cs typeface="Calibri" charset="0"/>
                        </a:rPr>
                        <a:t> inside table is Calibri 12pt regular</a:t>
                      </a:r>
                      <a:endParaRPr lang="en-US" sz="1200" b="0" i="0" dirty="0">
                        <a:latin typeface="Calibri" charset="0"/>
                        <a:ea typeface="Calibri" charset="0"/>
                        <a:cs typeface="Calibri"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libri" charset="0"/>
                          <a:ea typeface="Calibri" charset="0"/>
                          <a:cs typeface="Calibri" charset="0"/>
                        </a:rPr>
                        <a:t>Text</a:t>
                      </a:r>
                      <a:r>
                        <a:rPr lang="en-US" sz="1200" baseline="0" dirty="0">
                          <a:latin typeface="Calibri" charset="0"/>
                          <a:ea typeface="Calibri" charset="0"/>
                          <a:cs typeface="Calibri" charset="0"/>
                        </a:rPr>
                        <a:t> inside table</a:t>
                      </a:r>
                      <a:endParaRPr lang="en-US" sz="1200" b="0" i="0" dirty="0">
                        <a:latin typeface="Calibri" charset="0"/>
                        <a:ea typeface="Calibri" charset="0"/>
                        <a:cs typeface="Calibri"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libri" charset="0"/>
                          <a:ea typeface="Calibri" charset="0"/>
                          <a:cs typeface="Calibri" charset="0"/>
                        </a:rPr>
                        <a:t>Text</a:t>
                      </a:r>
                      <a:r>
                        <a:rPr lang="en-US" sz="1200" baseline="0" dirty="0">
                          <a:latin typeface="Calibri" charset="0"/>
                          <a:ea typeface="Calibri" charset="0"/>
                          <a:cs typeface="Calibri" charset="0"/>
                        </a:rPr>
                        <a:t> inside table</a:t>
                      </a:r>
                      <a:endParaRPr lang="en-US" sz="1200" b="0" i="0" dirty="0">
                        <a:latin typeface="Calibri" charset="0"/>
                        <a:ea typeface="Calibri" charset="0"/>
                        <a:cs typeface="Calibri" charset="0"/>
                      </a:endParaRPr>
                    </a:p>
                  </a:txBody>
                  <a:tcPr anchor="ctr"/>
                </a:tc>
                <a:extLst>
                  <a:ext uri="{0D108BD9-81ED-4DB2-BD59-A6C34878D82A}">
                    <a16:rowId xmlns:a16="http://schemas.microsoft.com/office/drawing/2014/main" val="10001"/>
                  </a:ext>
                </a:extLst>
              </a:tr>
              <a:tr h="716192">
                <a:tc>
                  <a:txBody>
                    <a:bodyPr/>
                    <a:lstStyle/>
                    <a:p>
                      <a:pPr algn="ctr">
                        <a:lnSpc>
                          <a:spcPct val="100000"/>
                        </a:lnSpc>
                      </a:pPr>
                      <a:r>
                        <a:rPr lang="en-US" sz="1200" dirty="0">
                          <a:latin typeface="Calibri" charset="0"/>
                          <a:ea typeface="Calibri" charset="0"/>
                          <a:cs typeface="Calibri" charset="0"/>
                        </a:rPr>
                        <a:t>Text</a:t>
                      </a:r>
                      <a:r>
                        <a:rPr lang="en-US" sz="1200" baseline="0" dirty="0">
                          <a:latin typeface="Calibri" charset="0"/>
                          <a:ea typeface="Calibri" charset="0"/>
                          <a:cs typeface="Calibri" charset="0"/>
                        </a:rPr>
                        <a:t> inside table</a:t>
                      </a:r>
                      <a:endParaRPr lang="en-US" sz="1200" b="0" i="0" dirty="0">
                        <a:latin typeface="Calibri" charset="0"/>
                        <a:ea typeface="Calibri" charset="0"/>
                        <a:cs typeface="Calibri"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libri" charset="0"/>
                          <a:ea typeface="Calibri" charset="0"/>
                          <a:cs typeface="Calibri" charset="0"/>
                        </a:rPr>
                        <a:t>Text</a:t>
                      </a:r>
                      <a:r>
                        <a:rPr lang="en-US" sz="1200" baseline="0" dirty="0">
                          <a:latin typeface="Calibri" charset="0"/>
                          <a:ea typeface="Calibri" charset="0"/>
                          <a:cs typeface="Calibri" charset="0"/>
                        </a:rPr>
                        <a:t> inside table</a:t>
                      </a:r>
                      <a:endParaRPr lang="en-US" sz="1200" b="0" i="0" dirty="0">
                        <a:latin typeface="Calibri" charset="0"/>
                        <a:ea typeface="Calibri" charset="0"/>
                        <a:cs typeface="Calibri"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libri" charset="0"/>
                          <a:ea typeface="Calibri" charset="0"/>
                          <a:cs typeface="Calibri" charset="0"/>
                        </a:rPr>
                        <a:t>Text</a:t>
                      </a:r>
                      <a:r>
                        <a:rPr lang="en-US" sz="1200" baseline="0" dirty="0">
                          <a:latin typeface="Calibri" charset="0"/>
                          <a:ea typeface="Calibri" charset="0"/>
                          <a:cs typeface="Calibri" charset="0"/>
                        </a:rPr>
                        <a:t> inside table</a:t>
                      </a:r>
                      <a:endParaRPr lang="en-US" sz="1200" b="0" i="0" dirty="0">
                        <a:latin typeface="Calibri" charset="0"/>
                        <a:ea typeface="Calibri" charset="0"/>
                        <a:cs typeface="Calibri" charset="0"/>
                      </a:endParaRPr>
                    </a:p>
                  </a:txBody>
                  <a:tcPr anchor="ctr"/>
                </a:tc>
                <a:extLst>
                  <a:ext uri="{0D108BD9-81ED-4DB2-BD59-A6C34878D82A}">
                    <a16:rowId xmlns:a16="http://schemas.microsoft.com/office/drawing/2014/main" val="10002"/>
                  </a:ext>
                </a:extLst>
              </a:tr>
              <a:tr h="716192">
                <a:tc>
                  <a:txBody>
                    <a:bodyPr/>
                    <a:lstStyle/>
                    <a:p>
                      <a:pPr algn="ctr">
                        <a:lnSpc>
                          <a:spcPct val="100000"/>
                        </a:lnSpc>
                      </a:pPr>
                      <a:r>
                        <a:rPr lang="en-US" sz="1200" dirty="0">
                          <a:latin typeface="Calibri" charset="0"/>
                          <a:ea typeface="Calibri" charset="0"/>
                          <a:cs typeface="Calibri" charset="0"/>
                        </a:rPr>
                        <a:t>Text</a:t>
                      </a:r>
                      <a:r>
                        <a:rPr lang="en-US" sz="1200" baseline="0" dirty="0">
                          <a:latin typeface="Calibri" charset="0"/>
                          <a:ea typeface="Calibri" charset="0"/>
                          <a:cs typeface="Calibri" charset="0"/>
                        </a:rPr>
                        <a:t> inside table</a:t>
                      </a:r>
                      <a:endParaRPr lang="en-US" sz="1200" b="0" i="0" dirty="0">
                        <a:latin typeface="Calibri" charset="0"/>
                        <a:ea typeface="Calibri" charset="0"/>
                        <a:cs typeface="Calibri"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libri" charset="0"/>
                          <a:ea typeface="Calibri" charset="0"/>
                          <a:cs typeface="Calibri" charset="0"/>
                        </a:rPr>
                        <a:t>Text</a:t>
                      </a:r>
                      <a:r>
                        <a:rPr lang="en-US" sz="1200" baseline="0" dirty="0">
                          <a:latin typeface="Calibri" charset="0"/>
                          <a:ea typeface="Calibri" charset="0"/>
                          <a:cs typeface="Calibri" charset="0"/>
                        </a:rPr>
                        <a:t> inside table</a:t>
                      </a:r>
                      <a:endParaRPr lang="en-US" sz="1200" b="0" i="0" dirty="0">
                        <a:latin typeface="Calibri" charset="0"/>
                        <a:ea typeface="Calibri" charset="0"/>
                        <a:cs typeface="Calibri"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libri" charset="0"/>
                          <a:ea typeface="Calibri" charset="0"/>
                          <a:cs typeface="Calibri" charset="0"/>
                        </a:rPr>
                        <a:t>Text</a:t>
                      </a:r>
                      <a:r>
                        <a:rPr lang="en-US" sz="1200" baseline="0" dirty="0">
                          <a:latin typeface="Calibri" charset="0"/>
                          <a:ea typeface="Calibri" charset="0"/>
                          <a:cs typeface="Calibri" charset="0"/>
                        </a:rPr>
                        <a:t> inside table</a:t>
                      </a:r>
                      <a:endParaRPr lang="en-US" sz="1200" b="0" i="0" dirty="0">
                        <a:latin typeface="Calibri" charset="0"/>
                        <a:ea typeface="Calibri" charset="0"/>
                        <a:cs typeface="Calibri" charset="0"/>
                      </a:endParaRPr>
                    </a:p>
                  </a:txBody>
                  <a:tcPr anchor="ctr"/>
                </a:tc>
                <a:extLst>
                  <a:ext uri="{0D108BD9-81ED-4DB2-BD59-A6C34878D82A}">
                    <a16:rowId xmlns:a16="http://schemas.microsoft.com/office/drawing/2014/main" val="10003"/>
                  </a:ext>
                </a:extLst>
              </a:tr>
              <a:tr h="716192">
                <a:tc>
                  <a:txBody>
                    <a:bodyPr/>
                    <a:lstStyle/>
                    <a:p>
                      <a:pPr algn="ctr">
                        <a:lnSpc>
                          <a:spcPct val="100000"/>
                        </a:lnSpc>
                      </a:pPr>
                      <a:r>
                        <a:rPr lang="en-US" sz="1200" dirty="0">
                          <a:latin typeface="Calibri" charset="0"/>
                          <a:ea typeface="Calibri" charset="0"/>
                          <a:cs typeface="Calibri" charset="0"/>
                        </a:rPr>
                        <a:t>Text</a:t>
                      </a:r>
                      <a:r>
                        <a:rPr lang="en-US" sz="1200" baseline="0" dirty="0">
                          <a:latin typeface="Calibri" charset="0"/>
                          <a:ea typeface="Calibri" charset="0"/>
                          <a:cs typeface="Calibri" charset="0"/>
                        </a:rPr>
                        <a:t> inside table</a:t>
                      </a:r>
                      <a:endParaRPr lang="en-US" sz="1200" b="0" i="0" dirty="0">
                        <a:latin typeface="Calibri" charset="0"/>
                        <a:ea typeface="Calibri" charset="0"/>
                        <a:cs typeface="Calibri"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libri" charset="0"/>
                          <a:ea typeface="Calibri" charset="0"/>
                          <a:cs typeface="Calibri" charset="0"/>
                        </a:rPr>
                        <a:t>To change color</a:t>
                      </a:r>
                      <a:r>
                        <a:rPr lang="en-US" sz="1200" baseline="0" dirty="0">
                          <a:latin typeface="Calibri" charset="0"/>
                          <a:ea typeface="Calibri" charset="0"/>
                          <a:cs typeface="Calibri" charset="0"/>
                        </a:rPr>
                        <a:t>/ type of chart select </a:t>
                      </a:r>
                      <a:r>
                        <a:rPr lang="en-US" sz="1200" b="1" baseline="0" dirty="0">
                          <a:latin typeface="Calibri" charset="0"/>
                          <a:ea typeface="Calibri" charset="0"/>
                          <a:cs typeface="Calibri" charset="0"/>
                        </a:rPr>
                        <a:t>Table Design</a:t>
                      </a:r>
                      <a:endParaRPr lang="en-US" sz="1200" b="1" i="0" dirty="0">
                        <a:latin typeface="Calibri" charset="0"/>
                        <a:ea typeface="Calibri" charset="0"/>
                        <a:cs typeface="Calibri"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libri" charset="0"/>
                          <a:ea typeface="Calibri" charset="0"/>
                          <a:cs typeface="Calibri" charset="0"/>
                        </a:rPr>
                        <a:t>Text</a:t>
                      </a:r>
                      <a:r>
                        <a:rPr lang="en-US" sz="1200" baseline="0" dirty="0">
                          <a:latin typeface="Calibri" charset="0"/>
                          <a:ea typeface="Calibri" charset="0"/>
                          <a:cs typeface="Calibri" charset="0"/>
                        </a:rPr>
                        <a:t> inside table</a:t>
                      </a:r>
                      <a:endParaRPr lang="en-US" sz="1200" b="0" i="0" dirty="0">
                        <a:latin typeface="Calibri" charset="0"/>
                        <a:ea typeface="Calibri" charset="0"/>
                        <a:cs typeface="Calibri" charset="0"/>
                      </a:endParaRPr>
                    </a:p>
                  </a:txBody>
                  <a:tcPr anchor="ctr"/>
                </a:tc>
                <a:extLst>
                  <a:ext uri="{0D108BD9-81ED-4DB2-BD59-A6C34878D82A}">
                    <a16:rowId xmlns:a16="http://schemas.microsoft.com/office/drawing/2014/main" val="10004"/>
                  </a:ext>
                </a:extLst>
              </a:tr>
            </a:tbl>
          </a:graphicData>
        </a:graphic>
      </p:graphicFrame>
      <p:sp>
        <p:nvSpPr>
          <p:cNvPr id="6" name="TextBox 5"/>
          <p:cNvSpPr txBox="1"/>
          <p:nvPr userDrawn="1"/>
        </p:nvSpPr>
        <p:spPr>
          <a:xfrm rot="20585923">
            <a:off x="916102" y="2890268"/>
            <a:ext cx="9623040"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9600" b="0" i="0" u="none" strike="noStrike" cap="none" spc="0" normalizeH="0" baseline="0" dirty="0">
                <a:ln>
                  <a:noFill/>
                </a:ln>
                <a:solidFill>
                  <a:schemeClr val="tx2"/>
                </a:solidFill>
                <a:effectLst/>
                <a:uFillTx/>
                <a:latin typeface="Open Sans" charset="0"/>
                <a:ea typeface="Open Sans" charset="0"/>
                <a:cs typeface="Open Sans" charset="0"/>
                <a:sym typeface="Arial"/>
              </a:rPr>
              <a:t>SAMPLE SLIDE</a:t>
            </a:r>
          </a:p>
        </p:txBody>
      </p:sp>
      <p:sp>
        <p:nvSpPr>
          <p:cNvPr id="7" name="Footer Placeholder 6"/>
          <p:cNvSpPr>
            <a:spLocks noGrp="1"/>
          </p:cNvSpPr>
          <p:nvPr>
            <p:ph type="ftr" sz="quarter" idx="11"/>
          </p:nvPr>
        </p:nvSpPr>
        <p:spPr/>
        <p:txBody>
          <a:bodyPr/>
          <a:lstStyle/>
          <a:p>
            <a:r>
              <a:rPr lang="de-DE"/>
              <a:t>© 2018 SolarWinds Worldwide, LLC. All rights reserved.</a:t>
            </a:r>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98024465"/>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ample_Char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uk-UA" smtClean="0"/>
              <a:t>‹#›</a:t>
            </a:fld>
            <a:endParaRPr lang="uk-UA"/>
          </a:p>
        </p:txBody>
      </p:sp>
      <p:graphicFrame>
        <p:nvGraphicFramePr>
          <p:cNvPr id="6" name="Diagram 5"/>
          <p:cNvGraphicFramePr/>
          <p:nvPr userDrawn="1">
            <p:extLst>
              <p:ext uri="{D42A27DB-BD31-4B8C-83A1-F6EECF244321}">
                <p14:modId xmlns:p14="http://schemas.microsoft.com/office/powerpoint/2010/main" val="1768666320"/>
              </p:ext>
            </p:extLst>
          </p:nvPr>
        </p:nvGraphicFramePr>
        <p:xfrm>
          <a:off x="679752" y="1120700"/>
          <a:ext cx="10387536" cy="4995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userDrawn="1"/>
        </p:nvSpPr>
        <p:spPr>
          <a:xfrm>
            <a:off x="1062000" y="2956854"/>
            <a:ext cx="9623040" cy="132343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8000" b="0" i="0" u="none" strike="noStrike" cap="none" spc="0" normalizeH="0" baseline="0" dirty="0">
                <a:ln>
                  <a:noFill/>
                </a:ln>
                <a:solidFill>
                  <a:schemeClr val="tx2"/>
                </a:solidFill>
                <a:effectLst/>
                <a:uFillTx/>
                <a:latin typeface="Open Sans" charset="0"/>
                <a:ea typeface="Open Sans" charset="0"/>
                <a:cs typeface="Open Sans" charset="0"/>
                <a:sym typeface="Arial"/>
              </a:rPr>
              <a:t>SAMPLE SLIDE</a:t>
            </a:r>
          </a:p>
        </p:txBody>
      </p:sp>
      <p:sp>
        <p:nvSpPr>
          <p:cNvPr id="5" name="Footer Placeholder 4"/>
          <p:cNvSpPr>
            <a:spLocks noGrp="1"/>
          </p:cNvSpPr>
          <p:nvPr>
            <p:ph type="ftr" sz="quarter" idx="11"/>
          </p:nvPr>
        </p:nvSpPr>
        <p:spPr/>
        <p:txBody>
          <a:bodyPr/>
          <a:lstStyle/>
          <a:p>
            <a:r>
              <a:rPr lang="de-DE"/>
              <a:t>© 2018 SolarWinds Worldwide, LLC. All rights reserved.</a:t>
            </a:r>
            <a:endParaRPr lang="en-US" dirty="0"/>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1369610"/>
      </p:ext>
    </p:extLst>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ample_Chart2">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uk-UA" smtClean="0"/>
              <a:t>‹#›</a:t>
            </a:fld>
            <a:endParaRPr lang="uk-UA"/>
          </a:p>
        </p:txBody>
      </p:sp>
      <p:graphicFrame>
        <p:nvGraphicFramePr>
          <p:cNvPr id="6" name="Diagram 5"/>
          <p:cNvGraphicFramePr/>
          <p:nvPr userDrawn="1">
            <p:extLst>
              <p:ext uri="{D42A27DB-BD31-4B8C-83A1-F6EECF244321}">
                <p14:modId xmlns:p14="http://schemas.microsoft.com/office/powerpoint/2010/main" val="228373224"/>
              </p:ext>
            </p:extLst>
          </p:nvPr>
        </p:nvGraphicFramePr>
        <p:xfrm>
          <a:off x="679752" y="1104371"/>
          <a:ext cx="10387536" cy="4995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userDrawn="1"/>
        </p:nvSpPr>
        <p:spPr>
          <a:xfrm rot="20585923">
            <a:off x="916102" y="2890268"/>
            <a:ext cx="9623040"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9600" b="0" i="0" u="none" strike="noStrike" cap="none" spc="0" normalizeH="0" baseline="0" dirty="0">
                <a:ln>
                  <a:noFill/>
                </a:ln>
                <a:solidFill>
                  <a:schemeClr val="tx2"/>
                </a:solidFill>
                <a:effectLst/>
                <a:uFillTx/>
                <a:latin typeface="Open Sans" charset="0"/>
                <a:ea typeface="Open Sans" charset="0"/>
                <a:cs typeface="Open Sans" charset="0"/>
                <a:sym typeface="Arial"/>
              </a:rPr>
              <a:t>SAMPLE SLIDE</a:t>
            </a:r>
          </a:p>
        </p:txBody>
      </p:sp>
      <p:sp>
        <p:nvSpPr>
          <p:cNvPr id="5" name="Footer Placeholder 4"/>
          <p:cNvSpPr>
            <a:spLocks noGrp="1"/>
          </p:cNvSpPr>
          <p:nvPr>
            <p:ph type="ftr" sz="quarter" idx="11"/>
          </p:nvPr>
        </p:nvSpPr>
        <p:spPr/>
        <p:txBody>
          <a:bodyPr/>
          <a:lstStyle/>
          <a:p>
            <a:r>
              <a:rPr lang="de-DE"/>
              <a:t>© 2018 SolarWinds Worldwide, LLC. All rights reserved.</a:t>
            </a:r>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85955731"/>
      </p:ext>
    </p:extLst>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ample_Chart3">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uk-UA" smtClean="0"/>
              <a:t>‹#›</a:t>
            </a:fld>
            <a:endParaRPr lang="uk-UA"/>
          </a:p>
        </p:txBody>
      </p:sp>
      <p:graphicFrame>
        <p:nvGraphicFramePr>
          <p:cNvPr id="6" name="Diagram 5"/>
          <p:cNvGraphicFramePr/>
          <p:nvPr userDrawn="1">
            <p:extLst>
              <p:ext uri="{D42A27DB-BD31-4B8C-83A1-F6EECF244321}">
                <p14:modId xmlns:p14="http://schemas.microsoft.com/office/powerpoint/2010/main" val="633407564"/>
              </p:ext>
            </p:extLst>
          </p:nvPr>
        </p:nvGraphicFramePr>
        <p:xfrm>
          <a:off x="679752" y="1042207"/>
          <a:ext cx="10387536" cy="52048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userDrawn="1"/>
        </p:nvSpPr>
        <p:spPr>
          <a:xfrm rot="20585923">
            <a:off x="916102" y="2890268"/>
            <a:ext cx="9623040"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9600" b="0" i="0" u="none" strike="noStrike" cap="none" spc="0" normalizeH="0" baseline="0" dirty="0">
                <a:ln>
                  <a:noFill/>
                </a:ln>
                <a:solidFill>
                  <a:schemeClr val="tx2"/>
                </a:solidFill>
                <a:effectLst/>
                <a:uFillTx/>
                <a:latin typeface="Open Sans" charset="0"/>
                <a:ea typeface="Open Sans" charset="0"/>
                <a:cs typeface="Open Sans" charset="0"/>
                <a:sym typeface="Arial"/>
              </a:rPr>
              <a:t>SAMPLE SLIDE</a:t>
            </a:r>
          </a:p>
        </p:txBody>
      </p:sp>
      <p:sp>
        <p:nvSpPr>
          <p:cNvPr id="5" name="Footer Placeholder 4"/>
          <p:cNvSpPr>
            <a:spLocks noGrp="1"/>
          </p:cNvSpPr>
          <p:nvPr>
            <p:ph type="ftr" sz="quarter" idx="11"/>
          </p:nvPr>
        </p:nvSpPr>
        <p:spPr/>
        <p:txBody>
          <a:bodyPr/>
          <a:lstStyle/>
          <a:p>
            <a:r>
              <a:rPr lang="de-DE"/>
              <a:t>© 2018 SolarWinds Worldwide, LLC. All rights reserved.</a:t>
            </a:r>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130115402"/>
      </p:ext>
    </p:extLst>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ample_Chart4">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uk-UA" smtClean="0"/>
              <a:t>‹#›</a:t>
            </a:fld>
            <a:endParaRPr lang="uk-UA"/>
          </a:p>
        </p:txBody>
      </p:sp>
      <p:graphicFrame>
        <p:nvGraphicFramePr>
          <p:cNvPr id="5" name="Chart 4"/>
          <p:cNvGraphicFramePr/>
          <p:nvPr userDrawn="1">
            <p:extLst>
              <p:ext uri="{D42A27DB-BD31-4B8C-83A1-F6EECF244321}">
                <p14:modId xmlns:p14="http://schemas.microsoft.com/office/powerpoint/2010/main" val="1700821738"/>
              </p:ext>
            </p:extLst>
          </p:nvPr>
        </p:nvGraphicFramePr>
        <p:xfrm>
          <a:off x="2551198" y="1241724"/>
          <a:ext cx="7089604" cy="4640212"/>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userDrawn="1"/>
        </p:nvSpPr>
        <p:spPr>
          <a:xfrm rot="20585923">
            <a:off x="916102" y="2890268"/>
            <a:ext cx="9623040"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9600" b="0" i="0" u="none" strike="noStrike" cap="none" spc="0" normalizeH="0" baseline="0" dirty="0">
                <a:ln>
                  <a:noFill/>
                </a:ln>
                <a:solidFill>
                  <a:schemeClr val="tx2"/>
                </a:solidFill>
                <a:effectLst/>
                <a:uFillTx/>
                <a:latin typeface="Open Sans" charset="0"/>
                <a:ea typeface="Open Sans" charset="0"/>
                <a:cs typeface="Open Sans" charset="0"/>
                <a:sym typeface="Arial"/>
              </a:rPr>
              <a:t>SAMPLE SLIDE</a:t>
            </a:r>
          </a:p>
        </p:txBody>
      </p:sp>
      <p:sp>
        <p:nvSpPr>
          <p:cNvPr id="7" name="Footer Placeholder 6"/>
          <p:cNvSpPr>
            <a:spLocks noGrp="1"/>
          </p:cNvSpPr>
          <p:nvPr>
            <p:ph type="ftr" sz="quarter" idx="11"/>
          </p:nvPr>
        </p:nvSpPr>
        <p:spPr/>
        <p:txBody>
          <a:bodyPr/>
          <a:lstStyle/>
          <a:p>
            <a:r>
              <a:rPr lang="de-DE"/>
              <a:t>© 2018 SolarWinds Worldwide, LLC. All rights reserved.</a:t>
            </a:r>
            <a:endParaRPr lang="en-US" dirty="0"/>
          </a:p>
        </p:txBody>
      </p:sp>
      <p:sp>
        <p:nvSpPr>
          <p:cNvPr id="4" name="Title 3"/>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881829558"/>
      </p:ext>
    </p:extLst>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xample_Chart5">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uk-UA" smtClean="0"/>
              <a:t>‹#›</a:t>
            </a:fld>
            <a:endParaRPr lang="uk-UA"/>
          </a:p>
        </p:txBody>
      </p:sp>
      <p:graphicFrame>
        <p:nvGraphicFramePr>
          <p:cNvPr id="4" name="Chart 3"/>
          <p:cNvGraphicFramePr/>
          <p:nvPr userDrawn="1">
            <p:extLst>
              <p:ext uri="{D42A27DB-BD31-4B8C-83A1-F6EECF244321}">
                <p14:modId xmlns:p14="http://schemas.microsoft.com/office/powerpoint/2010/main" val="58237989"/>
              </p:ext>
            </p:extLst>
          </p:nvPr>
        </p:nvGraphicFramePr>
        <p:xfrm>
          <a:off x="3701788" y="1232055"/>
          <a:ext cx="4788424" cy="513717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userDrawn="1"/>
        </p:nvSpPr>
        <p:spPr>
          <a:xfrm rot="20585923">
            <a:off x="916102" y="2890268"/>
            <a:ext cx="9623040"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9600" b="0" i="0" u="none" strike="noStrike" cap="none" spc="0" normalizeH="0" baseline="0" dirty="0">
                <a:ln>
                  <a:noFill/>
                </a:ln>
                <a:solidFill>
                  <a:schemeClr val="tx2"/>
                </a:solidFill>
                <a:effectLst/>
                <a:uFillTx/>
                <a:latin typeface="Open Sans" charset="0"/>
                <a:ea typeface="Open Sans" charset="0"/>
                <a:cs typeface="Open Sans" charset="0"/>
                <a:sym typeface="Arial"/>
              </a:rPr>
              <a:t>SAMPLE SLIDE</a:t>
            </a:r>
          </a:p>
        </p:txBody>
      </p:sp>
      <p:sp>
        <p:nvSpPr>
          <p:cNvPr id="7" name="Footer Placeholder 6"/>
          <p:cNvSpPr>
            <a:spLocks noGrp="1"/>
          </p:cNvSpPr>
          <p:nvPr>
            <p:ph type="ftr" sz="quarter" idx="11"/>
          </p:nvPr>
        </p:nvSpPr>
        <p:spPr/>
        <p:txBody>
          <a:bodyPr/>
          <a:lstStyle/>
          <a:p>
            <a:r>
              <a:rPr lang="de-DE"/>
              <a:t>© 2018 SolarWinds Worldwide, LLC. All rights reserved.</a:t>
            </a:r>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96676258"/>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ample_Chart6">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uk-UA" smtClean="0"/>
              <a:t>‹#›</a:t>
            </a:fld>
            <a:endParaRPr lang="uk-UA"/>
          </a:p>
        </p:txBody>
      </p:sp>
      <p:graphicFrame>
        <p:nvGraphicFramePr>
          <p:cNvPr id="4" name="Chart 3"/>
          <p:cNvGraphicFramePr/>
          <p:nvPr userDrawn="1">
            <p:extLst>
              <p:ext uri="{D42A27DB-BD31-4B8C-83A1-F6EECF244321}">
                <p14:modId xmlns:p14="http://schemas.microsoft.com/office/powerpoint/2010/main" val="1370498473"/>
              </p:ext>
            </p:extLst>
          </p:nvPr>
        </p:nvGraphicFramePr>
        <p:xfrm>
          <a:off x="3701788" y="1219176"/>
          <a:ext cx="4788424" cy="513717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userDrawn="1"/>
        </p:nvSpPr>
        <p:spPr>
          <a:xfrm rot="20585923">
            <a:off x="916102" y="2890268"/>
            <a:ext cx="9623040"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9600" b="0" i="0" u="none" strike="noStrike" cap="none" spc="0" normalizeH="0" baseline="0" dirty="0">
                <a:ln>
                  <a:noFill/>
                </a:ln>
                <a:solidFill>
                  <a:schemeClr val="tx2"/>
                </a:solidFill>
                <a:effectLst/>
                <a:uFillTx/>
                <a:latin typeface="Open Sans" charset="0"/>
                <a:ea typeface="Open Sans" charset="0"/>
                <a:cs typeface="Open Sans" charset="0"/>
                <a:sym typeface="Arial"/>
              </a:rPr>
              <a:t>SAMPLE SLIDE</a:t>
            </a:r>
          </a:p>
        </p:txBody>
      </p:sp>
      <p:sp>
        <p:nvSpPr>
          <p:cNvPr id="7" name="Footer Placeholder 6"/>
          <p:cNvSpPr>
            <a:spLocks noGrp="1"/>
          </p:cNvSpPr>
          <p:nvPr>
            <p:ph type="ftr" sz="quarter" idx="11"/>
          </p:nvPr>
        </p:nvSpPr>
        <p:spPr/>
        <p:txBody>
          <a:bodyPr/>
          <a:lstStyle/>
          <a:p>
            <a:r>
              <a:rPr lang="de-DE"/>
              <a:t>© 2018 SolarWinds Worldwide, LLC. All rights reserved.</a:t>
            </a:r>
            <a:endParaRPr lang="en-US" dirty="0"/>
          </a:p>
        </p:txBody>
      </p:sp>
      <p:sp>
        <p:nvSpPr>
          <p:cNvPr id="5" name="Title 4"/>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46707988"/>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xample_Chart7">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uk-UA" smtClean="0"/>
              <a:t>‹#›</a:t>
            </a:fld>
            <a:endParaRPr lang="uk-UA"/>
          </a:p>
        </p:txBody>
      </p:sp>
      <p:graphicFrame>
        <p:nvGraphicFramePr>
          <p:cNvPr id="4" name="Chart 3"/>
          <p:cNvGraphicFramePr/>
          <p:nvPr userDrawn="1">
            <p:extLst>
              <p:ext uri="{D42A27DB-BD31-4B8C-83A1-F6EECF244321}">
                <p14:modId xmlns:p14="http://schemas.microsoft.com/office/powerpoint/2010/main" val="1974238046"/>
              </p:ext>
            </p:extLst>
          </p:nvPr>
        </p:nvGraphicFramePr>
        <p:xfrm>
          <a:off x="3490462" y="1038553"/>
          <a:ext cx="5211076"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userDrawn="1"/>
        </p:nvSpPr>
        <p:spPr>
          <a:xfrm rot="20585923">
            <a:off x="916102" y="2890268"/>
            <a:ext cx="9623040"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9600" b="0" i="0" u="none" strike="noStrike" cap="none" spc="0" normalizeH="0" baseline="0" dirty="0">
                <a:ln>
                  <a:noFill/>
                </a:ln>
                <a:solidFill>
                  <a:schemeClr val="tx2"/>
                </a:solidFill>
                <a:effectLst/>
                <a:uFillTx/>
                <a:latin typeface="Open Sans" charset="0"/>
                <a:ea typeface="Open Sans" charset="0"/>
                <a:cs typeface="Open Sans" charset="0"/>
                <a:sym typeface="Arial"/>
              </a:rPr>
              <a:t>SAMPLE SLIDE</a:t>
            </a:r>
          </a:p>
        </p:txBody>
      </p:sp>
      <p:sp>
        <p:nvSpPr>
          <p:cNvPr id="7" name="Footer Placeholder 6"/>
          <p:cNvSpPr>
            <a:spLocks noGrp="1"/>
          </p:cNvSpPr>
          <p:nvPr>
            <p:ph type="ftr" sz="quarter" idx="11"/>
          </p:nvPr>
        </p:nvSpPr>
        <p:spPr/>
        <p:txBody>
          <a:bodyPr/>
          <a:lstStyle/>
          <a:p>
            <a:r>
              <a:rPr lang="de-DE"/>
              <a:t>© 2018 SolarWinds Worldwide, LLC. All rights reserved.</a:t>
            </a:r>
            <a:endParaRPr lang="en-US" dirty="0"/>
          </a:p>
        </p:txBody>
      </p:sp>
      <p:sp>
        <p:nvSpPr>
          <p:cNvPr id="5" name="Title 4"/>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19604756"/>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70628_Solarwinds_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6CB4B4D-7CA3-9044-876B-883B54F8677D}" type="slidenum">
              <a:rPr lang="uk-UA" smtClean="0"/>
              <a:t>‹#›</a:t>
            </a:fld>
            <a:endParaRPr lang="uk-UA"/>
          </a:p>
        </p:txBody>
      </p:sp>
      <p:sp>
        <p:nvSpPr>
          <p:cNvPr id="4" name="Footer Placeholder 3"/>
          <p:cNvSpPr>
            <a:spLocks noGrp="1"/>
          </p:cNvSpPr>
          <p:nvPr>
            <p:ph type="ftr" sz="quarter" idx="11"/>
          </p:nvPr>
        </p:nvSpPr>
        <p:spPr/>
        <p:txBody>
          <a:bodyPr/>
          <a:lstStyle/>
          <a:p>
            <a:r>
              <a:rPr lang="de-DE"/>
              <a:t>© 2018 SolarWinds Worldwide, LLC. All rights reserved.</a:t>
            </a:r>
            <a:endParaRPr lang="en-US" dirty="0"/>
          </a:p>
        </p:txBody>
      </p:sp>
    </p:spTree>
    <p:extLst>
      <p:ext uri="{BB962C8B-B14F-4D97-AF65-F5344CB8AC3E}">
        <p14:creationId xmlns:p14="http://schemas.microsoft.com/office/powerpoint/2010/main" val="52247934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70628_Solarwinds_O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Shape 31"/>
          <p:cNvSpPr>
            <a:spLocks noGrp="1"/>
          </p:cNvSpPr>
          <p:nvPr>
            <p:ph type="sldNum" sz="quarter" idx="2"/>
          </p:nvPr>
        </p:nvSpPr>
        <p:spPr>
          <a:prstGeom prst="rect">
            <a:avLst/>
          </a:prstGeom>
        </p:spPr>
        <p:txBody>
          <a:bodyPr/>
          <a:lstStyle/>
          <a:p>
            <a:fld id="{86CB4B4D-7CA3-9044-876B-883B54F8677D}" type="slidenum">
              <a:t>‹#›</a:t>
            </a:fld>
            <a:endParaRPr dirty="0"/>
          </a:p>
        </p:txBody>
      </p:sp>
      <p:sp>
        <p:nvSpPr>
          <p:cNvPr id="3" name="Footer Placeholder 2"/>
          <p:cNvSpPr>
            <a:spLocks noGrp="1"/>
          </p:cNvSpPr>
          <p:nvPr>
            <p:ph type="ftr" sz="quarter" idx="14"/>
          </p:nvPr>
        </p:nvSpPr>
        <p:spPr/>
        <p:txBody>
          <a:bodyPr/>
          <a:lstStyle/>
          <a:p>
            <a:r>
              <a:rPr lang="de-DE"/>
              <a:t>© 2018 SolarWinds Worldwide, LLC. All rights reserved.</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Content Placeholder 7"/>
          <p:cNvSpPr>
            <a:spLocks noGrp="1"/>
          </p:cNvSpPr>
          <p:nvPr>
            <p:ph sz="quarter" idx="18" hasCustomPrompt="1"/>
          </p:nvPr>
        </p:nvSpPr>
        <p:spPr>
          <a:xfrm>
            <a:off x="298006" y="1145338"/>
            <a:ext cx="11577002" cy="5043563"/>
          </a:xfrm>
          <a:prstGeom prst="rect">
            <a:avLst/>
          </a:prstGeom>
        </p:spPr>
        <p:txBody>
          <a:bodyPr/>
          <a:lstStyle>
            <a:lvl1pPr marL="228600" indent="-228600">
              <a:lnSpc>
                <a:spcPct val="100000"/>
              </a:lnSpc>
              <a:buClr>
                <a:schemeClr val="tx1"/>
              </a:buClr>
              <a:tabLst/>
              <a:defRPr sz="3200">
                <a:latin typeface="Calibri" charset="0"/>
                <a:ea typeface="Calibri" charset="0"/>
                <a:cs typeface="Calibri" charset="0"/>
              </a:defRPr>
            </a:lvl1pPr>
            <a:lvl2pPr marL="685800" indent="-228600">
              <a:lnSpc>
                <a:spcPct val="100000"/>
              </a:lnSpc>
              <a:buClr>
                <a:schemeClr val="tx1"/>
              </a:buClr>
              <a:buFont typeface="Arial" charset="0"/>
              <a:buChar char="•"/>
              <a:tabLst/>
              <a:defRPr sz="2800" baseline="0">
                <a:latin typeface="Calibri" charset="0"/>
                <a:ea typeface="Calibri" charset="0"/>
                <a:cs typeface="Calibri" charset="0"/>
              </a:defRPr>
            </a:lvl2pPr>
            <a:lvl3pPr marL="1143000" indent="-228600">
              <a:lnSpc>
                <a:spcPct val="100000"/>
              </a:lnSpc>
              <a:buClr>
                <a:schemeClr val="tx1"/>
              </a:buClr>
              <a:buFont typeface="Arial" charset="0"/>
              <a:buChar char="•"/>
              <a:tabLst/>
              <a:defRPr sz="2400" baseline="0">
                <a:latin typeface="Calibri" charset="0"/>
                <a:ea typeface="Calibri" charset="0"/>
                <a:cs typeface="Calibri" charset="0"/>
              </a:defRPr>
            </a:lvl3pPr>
            <a:lvl4pPr marL="1600200" marR="0" indent="-228600" algn="l" defTabSz="914400" rtl="0" eaLnBrk="1" fontAlgn="auto" latinLnBrk="0" hangingPunct="1">
              <a:lnSpc>
                <a:spcPct val="100000"/>
              </a:lnSpc>
              <a:spcBef>
                <a:spcPts val="1000"/>
              </a:spcBef>
              <a:spcAft>
                <a:spcPts val="0"/>
              </a:spcAft>
              <a:buClr>
                <a:schemeClr val="tx1"/>
              </a:buClr>
              <a:buSzPct val="100000"/>
              <a:buFont typeface="Arial" charset="0"/>
              <a:buChar char="•"/>
              <a:tabLst/>
              <a:defRPr sz="2400">
                <a:latin typeface="Calibri" charset="0"/>
                <a:ea typeface="Calibri" charset="0"/>
                <a:cs typeface="Calibri" charset="0"/>
              </a:defRPr>
            </a:lvl4pPr>
            <a:lvl5pPr marL="2057400" marR="0" indent="-228600" algn="l" defTabSz="914400" rtl="0" eaLnBrk="1" fontAlgn="auto" latinLnBrk="0" hangingPunct="1">
              <a:lnSpc>
                <a:spcPct val="100000"/>
              </a:lnSpc>
              <a:spcBef>
                <a:spcPts val="1000"/>
              </a:spcBef>
              <a:spcAft>
                <a:spcPts val="0"/>
              </a:spcAft>
              <a:buClr>
                <a:schemeClr val="tx1"/>
              </a:buClr>
              <a:buSzPct val="100000"/>
              <a:buFont typeface="Arial" charset="0"/>
              <a:buChar char="•"/>
              <a:tabLst/>
              <a:defRPr sz="2400" baseline="0">
                <a:latin typeface="Calibri" charset="0"/>
                <a:ea typeface="Calibri" charset="0"/>
                <a:cs typeface="Calibri" charset="0"/>
              </a:defRPr>
            </a:lvl5pPr>
            <a:lvl6pPr marL="2514600" indent="-228600">
              <a:lnSpc>
                <a:spcPct val="100000"/>
              </a:lnSpc>
              <a:buClr>
                <a:schemeClr val="tx1"/>
              </a:buClr>
              <a:buFont typeface="Arial" charset="0"/>
              <a:buChar char="•"/>
              <a:tabLst/>
              <a:defRPr sz="2400">
                <a:latin typeface="Calibri" charset="0"/>
                <a:ea typeface="Calibri" charset="0"/>
                <a:cs typeface="Calibri" charset="0"/>
              </a:defRPr>
            </a:lvl6pPr>
            <a:lvl7pPr marL="2971800" marR="0" indent="-228600" algn="l" defTabSz="914400" rtl="0" eaLnBrk="1" fontAlgn="auto" latinLnBrk="0" hangingPunct="1">
              <a:lnSpc>
                <a:spcPct val="100000"/>
              </a:lnSpc>
              <a:spcBef>
                <a:spcPts val="1000"/>
              </a:spcBef>
              <a:spcAft>
                <a:spcPts val="0"/>
              </a:spcAft>
              <a:buClr>
                <a:schemeClr val="tx1"/>
              </a:buClr>
              <a:buSzPct val="100000"/>
              <a:buFont typeface="Arial" charset="0"/>
              <a:buChar char="•"/>
              <a:tabLst/>
              <a:defRPr sz="2400" baseline="0">
                <a:latin typeface="Calibri" charset="0"/>
                <a:ea typeface="Calibri" charset="0"/>
                <a:cs typeface="Calibri" charset="0"/>
              </a:defRPr>
            </a:lvl7pPr>
            <a:lvl8pPr marL="3429000" indent="-228600">
              <a:lnSpc>
                <a:spcPct val="100000"/>
              </a:lnSpc>
              <a:buClr>
                <a:schemeClr val="tx1"/>
              </a:buClr>
              <a:buFont typeface="Arial" charset="0"/>
              <a:buChar char="•"/>
              <a:tabLst/>
              <a:defRPr>
                <a:latin typeface="Calibri" charset="0"/>
                <a:ea typeface="Calibri" charset="0"/>
                <a:cs typeface="Calibri" charset="0"/>
              </a:defRPr>
            </a:lvl8pPr>
            <a:lvl9pPr marL="3886200" indent="-228600">
              <a:lnSpc>
                <a:spcPct val="100000"/>
              </a:lnSpc>
              <a:buClr>
                <a:schemeClr val="tx1"/>
              </a:buClr>
              <a:tabLst/>
              <a:defRPr baseline="0">
                <a:latin typeface="Calibri" charset="0"/>
                <a:ea typeface="Calibri" charset="0"/>
                <a:cs typeface="Calibri" charset="0"/>
              </a:defRPr>
            </a:lvl9pPr>
          </a:lstStyle>
          <a:p>
            <a:pPr lvl="0"/>
            <a:r>
              <a:rPr lang="en-US" dirty="0"/>
              <a:t>Click to edit Master text (Calibri 32pt)</a:t>
            </a:r>
          </a:p>
          <a:p>
            <a:pPr lvl="1"/>
            <a:r>
              <a:rPr lang="en-US" dirty="0"/>
              <a:t>Calibri 28pt</a:t>
            </a:r>
          </a:p>
          <a:p>
            <a:pPr lvl="2"/>
            <a:r>
              <a:rPr lang="en-US" dirty="0"/>
              <a:t>Calibri 24pt</a:t>
            </a:r>
          </a:p>
          <a:p>
            <a:pPr lvl="3"/>
            <a:r>
              <a:rPr lang="en-US" dirty="0"/>
              <a:t>Calibri 24pt</a:t>
            </a:r>
          </a:p>
          <a:p>
            <a:pPr lvl="4"/>
            <a:r>
              <a:rPr lang="en-US" dirty="0"/>
              <a:t>Calibri 24pt</a:t>
            </a:r>
          </a:p>
          <a:p>
            <a:pPr lvl="5"/>
            <a:r>
              <a:rPr lang="en-US" dirty="0"/>
              <a:t>Calibri 24pt</a:t>
            </a:r>
          </a:p>
          <a:p>
            <a:pPr lvl="6"/>
            <a:r>
              <a:rPr lang="en-US" dirty="0"/>
              <a:t>Calibri 24pt</a:t>
            </a:r>
          </a:p>
          <a:p>
            <a:pPr lvl="7"/>
            <a:r>
              <a:rPr lang="en-US" dirty="0"/>
              <a:t>Calibri 24pt</a:t>
            </a:r>
          </a:p>
          <a:p>
            <a:pPr lvl="8"/>
            <a:r>
              <a:rPr lang="en-US" dirty="0"/>
              <a:t>Calibri 24pt</a:t>
            </a:r>
          </a:p>
          <a:p>
            <a:pPr lvl="8"/>
            <a:r>
              <a:rPr lang="en-US" dirty="0"/>
              <a:t>Calibri 24pt</a:t>
            </a:r>
            <a:br>
              <a:rPr lang="en-US" dirty="0"/>
            </a:br>
            <a:r>
              <a:rPr lang="en-US" dirty="0"/>
              <a:t>Soft return</a:t>
            </a:r>
          </a:p>
        </p:txBody>
      </p:sp>
    </p:spTree>
    <p:extLst>
      <p:ext uri="{BB962C8B-B14F-4D97-AF65-F5344CB8AC3E}">
        <p14:creationId xmlns:p14="http://schemas.microsoft.com/office/powerpoint/2010/main" val="1853366530"/>
      </p:ext>
    </p:extLst>
  </p:cSld>
  <p:clrMapOvr>
    <a:masterClrMapping/>
  </p:clrMapOvr>
  <p:transition spd="med"/>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70628_Solarwinds_Two">
    <p:spTree>
      <p:nvGrpSpPr>
        <p:cNvPr id="1" name=""/>
        <p:cNvGrpSpPr/>
        <p:nvPr/>
      </p:nvGrpSpPr>
      <p:grpSpPr>
        <a:xfrm>
          <a:off x="0" y="0"/>
          <a:ext cx="0" cy="0"/>
          <a:chOff x="0" y="0"/>
          <a:chExt cx="0" cy="0"/>
        </a:xfrm>
      </p:grpSpPr>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
        <p:nvSpPr>
          <p:cNvPr id="3" name="Footer Placeholder 2"/>
          <p:cNvSpPr>
            <a:spLocks noGrp="1"/>
          </p:cNvSpPr>
          <p:nvPr>
            <p:ph type="ftr" sz="quarter" idx="15"/>
          </p:nvPr>
        </p:nvSpPr>
        <p:spPr/>
        <p:txBody>
          <a:bodyPr/>
          <a:lstStyle/>
          <a:p>
            <a:r>
              <a:rPr lang="de-DE"/>
              <a:t>© 2018 SolarWinds Worldwide, LLC. All rights reserved.</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11" name="Content Placeholder 7"/>
          <p:cNvSpPr>
            <a:spLocks noGrp="1"/>
          </p:cNvSpPr>
          <p:nvPr>
            <p:ph sz="quarter" idx="19" hasCustomPrompt="1"/>
          </p:nvPr>
        </p:nvSpPr>
        <p:spPr>
          <a:xfrm>
            <a:off x="298007" y="1145338"/>
            <a:ext cx="5712650" cy="5043563"/>
          </a:xfrm>
          <a:prstGeom prst="rect">
            <a:avLst/>
          </a:prstGeom>
        </p:spPr>
        <p:txBody>
          <a:bodyPr/>
          <a:lstStyle>
            <a:lvl1pPr marL="228600" indent="-228600">
              <a:lnSpc>
                <a:spcPct val="100000"/>
              </a:lnSpc>
              <a:buClr>
                <a:schemeClr val="tx1"/>
              </a:buClr>
              <a:tabLst/>
              <a:defRPr sz="3200">
                <a:latin typeface="Calibri" charset="0"/>
                <a:ea typeface="Calibri" charset="0"/>
                <a:cs typeface="Calibri" charset="0"/>
              </a:defRPr>
            </a:lvl1pPr>
            <a:lvl2pPr marL="685800" indent="-228600">
              <a:lnSpc>
                <a:spcPct val="100000"/>
              </a:lnSpc>
              <a:buClr>
                <a:schemeClr val="tx1"/>
              </a:buClr>
              <a:buFont typeface="Arial" charset="0"/>
              <a:buChar char="•"/>
              <a:tabLst/>
              <a:defRPr sz="2800" baseline="0">
                <a:latin typeface="Calibri" charset="0"/>
                <a:ea typeface="Calibri" charset="0"/>
                <a:cs typeface="Calibri" charset="0"/>
              </a:defRPr>
            </a:lvl2pPr>
            <a:lvl3pPr marL="1143000" indent="-228600">
              <a:lnSpc>
                <a:spcPct val="100000"/>
              </a:lnSpc>
              <a:buClr>
                <a:schemeClr val="tx1"/>
              </a:buClr>
              <a:buFont typeface="Arial" charset="0"/>
              <a:buChar char="•"/>
              <a:tabLst/>
              <a:defRPr sz="2400" baseline="0">
                <a:latin typeface="Calibri" charset="0"/>
                <a:ea typeface="Calibri" charset="0"/>
                <a:cs typeface="Calibri" charset="0"/>
              </a:defRPr>
            </a:lvl3pPr>
            <a:lvl4pPr marL="1600200" marR="0" indent="-228600" algn="l" defTabSz="914400" rtl="0" eaLnBrk="1" fontAlgn="auto" latinLnBrk="0" hangingPunct="1">
              <a:lnSpc>
                <a:spcPct val="100000"/>
              </a:lnSpc>
              <a:spcBef>
                <a:spcPts val="1000"/>
              </a:spcBef>
              <a:spcAft>
                <a:spcPts val="0"/>
              </a:spcAft>
              <a:buClr>
                <a:schemeClr val="tx1"/>
              </a:buClr>
              <a:buSzPct val="100000"/>
              <a:buFont typeface="Arial" charset="0"/>
              <a:buChar char="•"/>
              <a:tabLst/>
              <a:defRPr sz="2400">
                <a:latin typeface="Calibri" charset="0"/>
                <a:ea typeface="Calibri" charset="0"/>
                <a:cs typeface="Calibri" charset="0"/>
              </a:defRPr>
            </a:lvl4pPr>
            <a:lvl5pPr marL="2057400" marR="0" indent="-228600" algn="l" defTabSz="914400" rtl="0" eaLnBrk="1" fontAlgn="auto" latinLnBrk="0" hangingPunct="1">
              <a:lnSpc>
                <a:spcPct val="100000"/>
              </a:lnSpc>
              <a:spcBef>
                <a:spcPts val="1000"/>
              </a:spcBef>
              <a:spcAft>
                <a:spcPts val="0"/>
              </a:spcAft>
              <a:buClr>
                <a:schemeClr val="tx1"/>
              </a:buClr>
              <a:buSzPct val="100000"/>
              <a:buFont typeface="Arial" charset="0"/>
              <a:buChar char="•"/>
              <a:tabLst/>
              <a:defRPr sz="2400" baseline="0">
                <a:latin typeface="Calibri" charset="0"/>
                <a:ea typeface="Calibri" charset="0"/>
                <a:cs typeface="Calibri" charset="0"/>
              </a:defRPr>
            </a:lvl5pPr>
            <a:lvl6pPr marL="2514600" indent="-228600">
              <a:lnSpc>
                <a:spcPct val="100000"/>
              </a:lnSpc>
              <a:buClr>
                <a:schemeClr val="tx1"/>
              </a:buClr>
              <a:buFont typeface="Arial" charset="0"/>
              <a:buChar char="•"/>
              <a:tabLst/>
              <a:defRPr sz="2400">
                <a:latin typeface="Calibri" charset="0"/>
                <a:ea typeface="Calibri" charset="0"/>
                <a:cs typeface="Calibri" charset="0"/>
              </a:defRPr>
            </a:lvl6pPr>
            <a:lvl7pPr marL="2971800" marR="0" indent="-228600" algn="l" defTabSz="914400" rtl="0" eaLnBrk="1" fontAlgn="auto" latinLnBrk="0" hangingPunct="1">
              <a:lnSpc>
                <a:spcPct val="100000"/>
              </a:lnSpc>
              <a:spcBef>
                <a:spcPts val="1000"/>
              </a:spcBef>
              <a:spcAft>
                <a:spcPts val="0"/>
              </a:spcAft>
              <a:buClr>
                <a:schemeClr val="tx1"/>
              </a:buClr>
              <a:buSzPct val="100000"/>
              <a:buFont typeface="Arial" charset="0"/>
              <a:buChar char="•"/>
              <a:tabLst/>
              <a:defRPr sz="2400" baseline="0">
                <a:latin typeface="Calibri" charset="0"/>
                <a:ea typeface="Calibri" charset="0"/>
                <a:cs typeface="Calibri" charset="0"/>
              </a:defRPr>
            </a:lvl7pPr>
            <a:lvl8pPr marL="3429000" indent="-228600">
              <a:lnSpc>
                <a:spcPct val="100000"/>
              </a:lnSpc>
              <a:buClr>
                <a:schemeClr val="tx1"/>
              </a:buClr>
              <a:buFont typeface="Arial" charset="0"/>
              <a:buChar char="•"/>
              <a:tabLst/>
              <a:defRPr>
                <a:latin typeface="Calibri" charset="0"/>
                <a:ea typeface="Calibri" charset="0"/>
                <a:cs typeface="Calibri" charset="0"/>
              </a:defRPr>
            </a:lvl8pPr>
            <a:lvl9pPr marL="3886200" indent="-228600">
              <a:lnSpc>
                <a:spcPct val="100000"/>
              </a:lnSpc>
              <a:buClr>
                <a:schemeClr val="tx1"/>
              </a:buClr>
              <a:tabLst/>
              <a:defRPr baseline="0">
                <a:latin typeface="Calibri" charset="0"/>
                <a:ea typeface="Calibri" charset="0"/>
                <a:cs typeface="Calibri" charset="0"/>
              </a:defRPr>
            </a:lvl9pPr>
          </a:lstStyle>
          <a:p>
            <a:pPr lvl="0"/>
            <a:r>
              <a:rPr lang="en-US" dirty="0"/>
              <a:t>Click to edit Master text (Calibri 32pt)</a:t>
            </a:r>
          </a:p>
          <a:p>
            <a:pPr lvl="1"/>
            <a:r>
              <a:rPr lang="en-US" dirty="0"/>
              <a:t>Calibri 28pt</a:t>
            </a:r>
          </a:p>
          <a:p>
            <a:pPr lvl="2"/>
            <a:r>
              <a:rPr lang="en-US" dirty="0"/>
              <a:t>Calibri 24pt</a:t>
            </a:r>
          </a:p>
          <a:p>
            <a:pPr lvl="3"/>
            <a:r>
              <a:rPr lang="en-US" dirty="0"/>
              <a:t>Calibri 24pt</a:t>
            </a:r>
          </a:p>
          <a:p>
            <a:pPr lvl="4"/>
            <a:r>
              <a:rPr lang="en-US" dirty="0"/>
              <a:t>Calibri 24pt</a:t>
            </a:r>
          </a:p>
          <a:p>
            <a:pPr lvl="5"/>
            <a:r>
              <a:rPr lang="en-US" dirty="0"/>
              <a:t>Calibri 24pt</a:t>
            </a:r>
          </a:p>
          <a:p>
            <a:pPr lvl="6"/>
            <a:r>
              <a:rPr lang="en-US" dirty="0"/>
              <a:t>Calibri 24pt</a:t>
            </a:r>
          </a:p>
          <a:p>
            <a:pPr lvl="7"/>
            <a:r>
              <a:rPr lang="en-US" dirty="0"/>
              <a:t>Calibri 24pt</a:t>
            </a:r>
          </a:p>
          <a:p>
            <a:pPr lvl="8"/>
            <a:r>
              <a:rPr lang="en-US" dirty="0"/>
              <a:t>Calibri 24pt</a:t>
            </a:r>
          </a:p>
          <a:p>
            <a:pPr lvl="8"/>
            <a:r>
              <a:rPr lang="en-US" dirty="0"/>
              <a:t>Calibri 24pt</a:t>
            </a:r>
            <a:br>
              <a:rPr lang="en-US" dirty="0"/>
            </a:br>
            <a:r>
              <a:rPr lang="en-US" dirty="0"/>
              <a:t>Soft return</a:t>
            </a:r>
          </a:p>
        </p:txBody>
      </p:sp>
      <p:sp>
        <p:nvSpPr>
          <p:cNvPr id="12" name="Content Placeholder 7"/>
          <p:cNvSpPr>
            <a:spLocks noGrp="1"/>
          </p:cNvSpPr>
          <p:nvPr>
            <p:ph sz="quarter" idx="20" hasCustomPrompt="1"/>
          </p:nvPr>
        </p:nvSpPr>
        <p:spPr>
          <a:xfrm>
            <a:off x="6163451" y="1145337"/>
            <a:ext cx="5712650" cy="5043563"/>
          </a:xfrm>
          <a:prstGeom prst="rect">
            <a:avLst/>
          </a:prstGeom>
        </p:spPr>
        <p:txBody>
          <a:bodyPr/>
          <a:lstStyle>
            <a:lvl1pPr marL="228600" indent="-228600">
              <a:lnSpc>
                <a:spcPct val="100000"/>
              </a:lnSpc>
              <a:buClr>
                <a:schemeClr val="tx1"/>
              </a:buClr>
              <a:tabLst/>
              <a:defRPr sz="3200">
                <a:latin typeface="Calibri" charset="0"/>
                <a:ea typeface="Calibri" charset="0"/>
                <a:cs typeface="Calibri" charset="0"/>
              </a:defRPr>
            </a:lvl1pPr>
            <a:lvl2pPr marL="685800" indent="-228600">
              <a:lnSpc>
                <a:spcPct val="100000"/>
              </a:lnSpc>
              <a:buClr>
                <a:schemeClr val="tx1"/>
              </a:buClr>
              <a:buFont typeface="Arial" charset="0"/>
              <a:buChar char="•"/>
              <a:tabLst/>
              <a:defRPr sz="2800" baseline="0">
                <a:latin typeface="Calibri" charset="0"/>
                <a:ea typeface="Calibri" charset="0"/>
                <a:cs typeface="Calibri" charset="0"/>
              </a:defRPr>
            </a:lvl2pPr>
            <a:lvl3pPr marL="1143000" indent="-228600">
              <a:lnSpc>
                <a:spcPct val="100000"/>
              </a:lnSpc>
              <a:buClr>
                <a:schemeClr val="tx1"/>
              </a:buClr>
              <a:buFont typeface="Arial" charset="0"/>
              <a:buChar char="•"/>
              <a:tabLst/>
              <a:defRPr sz="2400" baseline="0">
                <a:latin typeface="Calibri" charset="0"/>
                <a:ea typeface="Calibri" charset="0"/>
                <a:cs typeface="Calibri" charset="0"/>
              </a:defRPr>
            </a:lvl3pPr>
            <a:lvl4pPr marL="1600200" marR="0" indent="-228600" algn="l" defTabSz="914400" rtl="0" eaLnBrk="1" fontAlgn="auto" latinLnBrk="0" hangingPunct="1">
              <a:lnSpc>
                <a:spcPct val="100000"/>
              </a:lnSpc>
              <a:spcBef>
                <a:spcPts val="1000"/>
              </a:spcBef>
              <a:spcAft>
                <a:spcPts val="0"/>
              </a:spcAft>
              <a:buClr>
                <a:schemeClr val="tx1"/>
              </a:buClr>
              <a:buSzPct val="100000"/>
              <a:buFont typeface="Arial" charset="0"/>
              <a:buChar char="•"/>
              <a:tabLst/>
              <a:defRPr sz="2400">
                <a:latin typeface="Calibri" charset="0"/>
                <a:ea typeface="Calibri" charset="0"/>
                <a:cs typeface="Calibri" charset="0"/>
              </a:defRPr>
            </a:lvl4pPr>
            <a:lvl5pPr marL="2057400" marR="0" indent="-228600" algn="l" defTabSz="914400" rtl="0" eaLnBrk="1" fontAlgn="auto" latinLnBrk="0" hangingPunct="1">
              <a:lnSpc>
                <a:spcPct val="100000"/>
              </a:lnSpc>
              <a:spcBef>
                <a:spcPts val="1000"/>
              </a:spcBef>
              <a:spcAft>
                <a:spcPts val="0"/>
              </a:spcAft>
              <a:buClr>
                <a:schemeClr val="tx1"/>
              </a:buClr>
              <a:buSzPct val="100000"/>
              <a:buFont typeface="Arial" charset="0"/>
              <a:buChar char="•"/>
              <a:tabLst/>
              <a:defRPr sz="2400" baseline="0">
                <a:latin typeface="Calibri" charset="0"/>
                <a:ea typeface="Calibri" charset="0"/>
                <a:cs typeface="Calibri" charset="0"/>
              </a:defRPr>
            </a:lvl5pPr>
            <a:lvl6pPr marL="2514600" indent="-228600">
              <a:lnSpc>
                <a:spcPct val="100000"/>
              </a:lnSpc>
              <a:buClr>
                <a:schemeClr val="tx1"/>
              </a:buClr>
              <a:buFont typeface="Arial" charset="0"/>
              <a:buChar char="•"/>
              <a:tabLst/>
              <a:defRPr sz="2400">
                <a:latin typeface="Calibri" charset="0"/>
                <a:ea typeface="Calibri" charset="0"/>
                <a:cs typeface="Calibri" charset="0"/>
              </a:defRPr>
            </a:lvl6pPr>
            <a:lvl7pPr marL="2971800" marR="0" indent="-228600" algn="l" defTabSz="914400" rtl="0" eaLnBrk="1" fontAlgn="auto" latinLnBrk="0" hangingPunct="1">
              <a:lnSpc>
                <a:spcPct val="100000"/>
              </a:lnSpc>
              <a:spcBef>
                <a:spcPts val="1000"/>
              </a:spcBef>
              <a:spcAft>
                <a:spcPts val="0"/>
              </a:spcAft>
              <a:buClr>
                <a:schemeClr val="tx1"/>
              </a:buClr>
              <a:buSzPct val="100000"/>
              <a:buFont typeface="Arial" charset="0"/>
              <a:buChar char="•"/>
              <a:tabLst/>
              <a:defRPr sz="2400" baseline="0">
                <a:latin typeface="Calibri" charset="0"/>
                <a:ea typeface="Calibri" charset="0"/>
                <a:cs typeface="Calibri" charset="0"/>
              </a:defRPr>
            </a:lvl7pPr>
            <a:lvl8pPr marL="3429000" indent="-228600">
              <a:lnSpc>
                <a:spcPct val="100000"/>
              </a:lnSpc>
              <a:buClr>
                <a:schemeClr val="tx1"/>
              </a:buClr>
              <a:buFont typeface="Arial" charset="0"/>
              <a:buChar char="•"/>
              <a:tabLst/>
              <a:defRPr>
                <a:latin typeface="Calibri" charset="0"/>
                <a:ea typeface="Calibri" charset="0"/>
                <a:cs typeface="Calibri" charset="0"/>
              </a:defRPr>
            </a:lvl8pPr>
            <a:lvl9pPr marL="3886200" indent="-228600">
              <a:lnSpc>
                <a:spcPct val="100000"/>
              </a:lnSpc>
              <a:buClr>
                <a:schemeClr val="tx1"/>
              </a:buClr>
              <a:tabLst/>
              <a:defRPr baseline="0">
                <a:latin typeface="Calibri" charset="0"/>
                <a:ea typeface="Calibri" charset="0"/>
                <a:cs typeface="Calibri" charset="0"/>
              </a:defRPr>
            </a:lvl9pPr>
          </a:lstStyle>
          <a:p>
            <a:pPr lvl="0"/>
            <a:r>
              <a:rPr lang="en-US" dirty="0"/>
              <a:t>Click to edit Master text (Calibri 32pt)</a:t>
            </a:r>
          </a:p>
          <a:p>
            <a:pPr lvl="1"/>
            <a:r>
              <a:rPr lang="en-US" dirty="0"/>
              <a:t>Calibri 28pt</a:t>
            </a:r>
          </a:p>
          <a:p>
            <a:pPr lvl="2"/>
            <a:r>
              <a:rPr lang="en-US" dirty="0"/>
              <a:t>Calibri 24pt</a:t>
            </a:r>
          </a:p>
          <a:p>
            <a:pPr lvl="3"/>
            <a:r>
              <a:rPr lang="en-US" dirty="0"/>
              <a:t>Calibri 24pt</a:t>
            </a:r>
          </a:p>
          <a:p>
            <a:pPr lvl="4"/>
            <a:r>
              <a:rPr lang="en-US" dirty="0"/>
              <a:t>Calibri 24pt</a:t>
            </a:r>
          </a:p>
          <a:p>
            <a:pPr lvl="5"/>
            <a:r>
              <a:rPr lang="en-US" dirty="0"/>
              <a:t>Calibri 24pt</a:t>
            </a:r>
          </a:p>
          <a:p>
            <a:pPr lvl="6"/>
            <a:r>
              <a:rPr lang="en-US" dirty="0"/>
              <a:t>Calibri 24pt</a:t>
            </a:r>
          </a:p>
          <a:p>
            <a:pPr lvl="7"/>
            <a:r>
              <a:rPr lang="en-US" dirty="0"/>
              <a:t>Calibri 24pt</a:t>
            </a:r>
          </a:p>
          <a:p>
            <a:pPr lvl="8"/>
            <a:r>
              <a:rPr lang="en-US" dirty="0"/>
              <a:t>Calibri 24pt</a:t>
            </a:r>
          </a:p>
          <a:p>
            <a:pPr lvl="8"/>
            <a:r>
              <a:rPr lang="en-US" dirty="0"/>
              <a:t>Calibri 24pt</a:t>
            </a:r>
            <a:br>
              <a:rPr lang="en-US" dirty="0"/>
            </a:br>
            <a:r>
              <a:rPr lang="en-US" dirty="0"/>
              <a:t>Soft return</a:t>
            </a:r>
          </a:p>
        </p:txBody>
      </p:sp>
    </p:spTree>
    <p:extLst>
      <p:ext uri="{BB962C8B-B14F-4D97-AF65-F5344CB8AC3E}">
        <p14:creationId xmlns:p14="http://schemas.microsoft.com/office/powerpoint/2010/main" val="1377903890"/>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70628_Solarwinds_TwoCaption">
    <p:spTree>
      <p:nvGrpSpPr>
        <p:cNvPr id="1" name=""/>
        <p:cNvGrpSpPr/>
        <p:nvPr/>
      </p:nvGrpSpPr>
      <p:grpSpPr>
        <a:xfrm>
          <a:off x="0" y="0"/>
          <a:ext cx="0" cy="0"/>
          <a:chOff x="0" y="0"/>
          <a:chExt cx="0" cy="0"/>
        </a:xfrm>
      </p:grpSpPr>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
        <p:nvSpPr>
          <p:cNvPr id="3" name="Footer Placeholder 2"/>
          <p:cNvSpPr>
            <a:spLocks noGrp="1"/>
          </p:cNvSpPr>
          <p:nvPr>
            <p:ph type="ftr" sz="quarter" idx="10"/>
          </p:nvPr>
        </p:nvSpPr>
        <p:spPr/>
        <p:txBody>
          <a:bodyPr/>
          <a:lstStyle/>
          <a:p>
            <a:r>
              <a:rPr lang="de-DE"/>
              <a:t>© 2018 SolarWinds Worldwide, LLC. All rights reserved.</a:t>
            </a:r>
            <a:endParaRPr lang="en-US" dirty="0"/>
          </a:p>
        </p:txBody>
      </p:sp>
      <p:sp>
        <p:nvSpPr>
          <p:cNvPr id="2" name="Title 1"/>
          <p:cNvSpPr>
            <a:spLocks noGrp="1"/>
          </p:cNvSpPr>
          <p:nvPr>
            <p:ph type="title"/>
          </p:nvPr>
        </p:nvSpPr>
        <p:spPr/>
        <p:txBody>
          <a:bodyPr/>
          <a:lstStyle/>
          <a:p>
            <a:r>
              <a:rPr lang="en-US"/>
              <a:t>Click to edit Master title style</a:t>
            </a:r>
          </a:p>
        </p:txBody>
      </p:sp>
      <p:sp>
        <p:nvSpPr>
          <p:cNvPr id="21" name="Text Placeholder 20"/>
          <p:cNvSpPr>
            <a:spLocks noGrp="1"/>
          </p:cNvSpPr>
          <p:nvPr>
            <p:ph type="body" sz="quarter" idx="21" hasCustomPrompt="1"/>
          </p:nvPr>
        </p:nvSpPr>
        <p:spPr>
          <a:xfrm>
            <a:off x="266700" y="5640281"/>
            <a:ext cx="11609388" cy="627784"/>
          </a:xfrm>
          <a:prstGeom prst="rect">
            <a:avLst/>
          </a:prstGeom>
        </p:spPr>
        <p:txBody>
          <a:bodyPr/>
          <a:lstStyle>
            <a:lvl1pPr marL="0" marR="0" indent="0" algn="just" defTabSz="914400" rtl="0" fontAlgn="auto" latinLnBrk="0" hangingPunct="0">
              <a:lnSpc>
                <a:spcPct val="100000"/>
              </a:lnSpc>
              <a:spcBef>
                <a:spcPts val="0"/>
              </a:spcBef>
              <a:spcAft>
                <a:spcPts val="0"/>
              </a:spcAft>
              <a:buClrTx/>
              <a:buSzTx/>
              <a:buFontTx/>
              <a:buNone/>
              <a:tabLst/>
              <a:defRPr sz="2000" baseline="0"/>
            </a:lvl1pPr>
          </a:lstStyle>
          <a:p>
            <a:pPr marL="0" marR="0" indent="0" algn="just" defTabSz="914400" rtl="0" fontAlgn="auto" latinLnBrk="0" hangingPunct="0">
              <a:lnSpc>
                <a:spcPct val="100000"/>
              </a:lnSpc>
              <a:spcBef>
                <a:spcPts val="0"/>
              </a:spcBef>
              <a:spcAft>
                <a:spcPts val="0"/>
              </a:spcAft>
              <a:buClrTx/>
              <a:buSzTx/>
              <a:buFontTx/>
              <a:buNone/>
              <a:tabLst/>
            </a:pPr>
            <a:r>
              <a:rPr kumimoji="0" lang="en-US" sz="1600" b="0" i="0" u="none" strike="noStrike" cap="none" spc="0" normalizeH="0" baseline="0" dirty="0">
                <a:ln>
                  <a:noFill/>
                </a:ln>
                <a:solidFill>
                  <a:schemeClr val="tx1">
                    <a:lumMod val="50000"/>
                    <a:lumOff val="50000"/>
                  </a:schemeClr>
                </a:solidFill>
                <a:effectLst/>
                <a:uFillTx/>
                <a:latin typeface="Calibri" charset="0"/>
                <a:ea typeface="Calibri" charset="0"/>
                <a:cs typeface="Calibri" charset="0"/>
                <a:sym typeface="Arial"/>
              </a:rPr>
              <a:t>Text under photos for captions. Keep this text short and sweet. If more text is needed use the layout for text next to an image.</a:t>
            </a:r>
          </a:p>
        </p:txBody>
      </p:sp>
      <p:sp>
        <p:nvSpPr>
          <p:cNvPr id="23" name="Content Placeholder 7"/>
          <p:cNvSpPr>
            <a:spLocks noGrp="1"/>
          </p:cNvSpPr>
          <p:nvPr>
            <p:ph sz="quarter" idx="19" hasCustomPrompt="1"/>
          </p:nvPr>
        </p:nvSpPr>
        <p:spPr>
          <a:xfrm>
            <a:off x="298007" y="1145338"/>
            <a:ext cx="5712650" cy="4406659"/>
          </a:xfrm>
          <a:prstGeom prst="rect">
            <a:avLst/>
          </a:prstGeom>
        </p:spPr>
        <p:txBody>
          <a:bodyPr/>
          <a:lstStyle>
            <a:lvl1pPr marL="228600" indent="-228600">
              <a:lnSpc>
                <a:spcPct val="100000"/>
              </a:lnSpc>
              <a:buClr>
                <a:schemeClr val="tx1"/>
              </a:buClr>
              <a:tabLst/>
              <a:defRPr sz="3200">
                <a:latin typeface="Calibri" charset="0"/>
                <a:ea typeface="Calibri" charset="0"/>
                <a:cs typeface="Calibri" charset="0"/>
              </a:defRPr>
            </a:lvl1pPr>
            <a:lvl2pPr marL="685800" indent="-228600">
              <a:lnSpc>
                <a:spcPct val="100000"/>
              </a:lnSpc>
              <a:buClr>
                <a:schemeClr val="tx1"/>
              </a:buClr>
              <a:buFont typeface="Arial" charset="0"/>
              <a:buChar char="•"/>
              <a:tabLst/>
              <a:defRPr sz="2800" baseline="0">
                <a:latin typeface="Calibri" charset="0"/>
                <a:ea typeface="Calibri" charset="0"/>
                <a:cs typeface="Calibri" charset="0"/>
              </a:defRPr>
            </a:lvl2pPr>
            <a:lvl3pPr marL="1143000" indent="-228600">
              <a:lnSpc>
                <a:spcPct val="100000"/>
              </a:lnSpc>
              <a:buClr>
                <a:schemeClr val="tx1"/>
              </a:buClr>
              <a:buFont typeface="Arial" charset="0"/>
              <a:buChar char="•"/>
              <a:tabLst/>
              <a:defRPr sz="2400" baseline="0">
                <a:latin typeface="Calibri" charset="0"/>
                <a:ea typeface="Calibri" charset="0"/>
                <a:cs typeface="Calibri" charset="0"/>
              </a:defRPr>
            </a:lvl3pPr>
            <a:lvl4pPr marL="1600200" marR="0" indent="-228600" algn="l" defTabSz="914400" rtl="0" eaLnBrk="1" fontAlgn="auto" latinLnBrk="0" hangingPunct="1">
              <a:lnSpc>
                <a:spcPct val="100000"/>
              </a:lnSpc>
              <a:spcBef>
                <a:spcPts val="1000"/>
              </a:spcBef>
              <a:spcAft>
                <a:spcPts val="0"/>
              </a:spcAft>
              <a:buClr>
                <a:schemeClr val="tx1"/>
              </a:buClr>
              <a:buSzPct val="100000"/>
              <a:buFont typeface="Arial" charset="0"/>
              <a:buChar char="•"/>
              <a:tabLst/>
              <a:defRPr sz="2400">
                <a:latin typeface="Calibri" charset="0"/>
                <a:ea typeface="Calibri" charset="0"/>
                <a:cs typeface="Calibri" charset="0"/>
              </a:defRPr>
            </a:lvl4pPr>
            <a:lvl5pPr marL="2057400" marR="0" indent="-228600" algn="l" defTabSz="914400" rtl="0" eaLnBrk="1" fontAlgn="auto" latinLnBrk="0" hangingPunct="1">
              <a:lnSpc>
                <a:spcPct val="100000"/>
              </a:lnSpc>
              <a:spcBef>
                <a:spcPts val="1000"/>
              </a:spcBef>
              <a:spcAft>
                <a:spcPts val="0"/>
              </a:spcAft>
              <a:buClr>
                <a:schemeClr val="tx1"/>
              </a:buClr>
              <a:buSzPct val="100000"/>
              <a:buFont typeface="Arial" charset="0"/>
              <a:buChar char="•"/>
              <a:tabLst/>
              <a:defRPr sz="2400" baseline="0">
                <a:latin typeface="Calibri" charset="0"/>
                <a:ea typeface="Calibri" charset="0"/>
                <a:cs typeface="Calibri" charset="0"/>
              </a:defRPr>
            </a:lvl5pPr>
            <a:lvl6pPr marL="2514600" indent="-228600">
              <a:lnSpc>
                <a:spcPct val="100000"/>
              </a:lnSpc>
              <a:buClr>
                <a:schemeClr val="tx1"/>
              </a:buClr>
              <a:buFont typeface="Arial" charset="0"/>
              <a:buChar char="•"/>
              <a:tabLst/>
              <a:defRPr sz="2400">
                <a:latin typeface="Calibri" charset="0"/>
                <a:ea typeface="Calibri" charset="0"/>
                <a:cs typeface="Calibri" charset="0"/>
              </a:defRPr>
            </a:lvl6pPr>
            <a:lvl7pPr marL="2971800" marR="0" indent="-228600" algn="l" defTabSz="914400" rtl="0" eaLnBrk="1" fontAlgn="auto" latinLnBrk="0" hangingPunct="1">
              <a:lnSpc>
                <a:spcPct val="100000"/>
              </a:lnSpc>
              <a:spcBef>
                <a:spcPts val="1000"/>
              </a:spcBef>
              <a:spcAft>
                <a:spcPts val="0"/>
              </a:spcAft>
              <a:buClr>
                <a:schemeClr val="tx1"/>
              </a:buClr>
              <a:buSzPct val="100000"/>
              <a:buFont typeface="Arial" charset="0"/>
              <a:buChar char="•"/>
              <a:tabLst/>
              <a:defRPr sz="2400" baseline="0">
                <a:latin typeface="Calibri" charset="0"/>
                <a:ea typeface="Calibri" charset="0"/>
                <a:cs typeface="Calibri" charset="0"/>
              </a:defRPr>
            </a:lvl7pPr>
            <a:lvl8pPr marL="3429000" indent="-228600">
              <a:lnSpc>
                <a:spcPct val="100000"/>
              </a:lnSpc>
              <a:buClr>
                <a:schemeClr val="tx1"/>
              </a:buClr>
              <a:buFont typeface="Arial" charset="0"/>
              <a:buChar char="•"/>
              <a:tabLst/>
              <a:defRPr>
                <a:latin typeface="Calibri" charset="0"/>
                <a:ea typeface="Calibri" charset="0"/>
                <a:cs typeface="Calibri" charset="0"/>
              </a:defRPr>
            </a:lvl8pPr>
            <a:lvl9pPr marL="3886200" indent="-228600">
              <a:lnSpc>
                <a:spcPct val="100000"/>
              </a:lnSpc>
              <a:buClr>
                <a:schemeClr val="tx1"/>
              </a:buClr>
              <a:tabLst/>
              <a:defRPr baseline="0">
                <a:latin typeface="Calibri" charset="0"/>
                <a:ea typeface="Calibri" charset="0"/>
                <a:cs typeface="Calibri" charset="0"/>
              </a:defRPr>
            </a:lvl9pPr>
          </a:lstStyle>
          <a:p>
            <a:pPr lvl="0"/>
            <a:r>
              <a:rPr lang="en-US" dirty="0"/>
              <a:t>Click to edit Master text (Calibri 32pt)</a:t>
            </a:r>
          </a:p>
          <a:p>
            <a:pPr lvl="1"/>
            <a:r>
              <a:rPr lang="en-US" dirty="0"/>
              <a:t>Calibri 28pt</a:t>
            </a:r>
          </a:p>
          <a:p>
            <a:pPr lvl="2"/>
            <a:r>
              <a:rPr lang="en-US" dirty="0"/>
              <a:t>Calibri 24pt</a:t>
            </a:r>
          </a:p>
          <a:p>
            <a:pPr lvl="3"/>
            <a:r>
              <a:rPr lang="en-US" dirty="0"/>
              <a:t>Calibri 24pt</a:t>
            </a:r>
          </a:p>
          <a:p>
            <a:pPr lvl="4"/>
            <a:r>
              <a:rPr lang="en-US" dirty="0"/>
              <a:t>Calibri 24pt</a:t>
            </a:r>
          </a:p>
          <a:p>
            <a:pPr lvl="5"/>
            <a:r>
              <a:rPr lang="en-US" dirty="0"/>
              <a:t>Calibri 24pt</a:t>
            </a:r>
          </a:p>
          <a:p>
            <a:pPr lvl="6"/>
            <a:r>
              <a:rPr lang="en-US" dirty="0"/>
              <a:t>Calibri 24pt</a:t>
            </a:r>
          </a:p>
          <a:p>
            <a:pPr lvl="7"/>
            <a:r>
              <a:rPr lang="en-US" dirty="0"/>
              <a:t>Calibri 24pt</a:t>
            </a:r>
          </a:p>
          <a:p>
            <a:pPr lvl="8"/>
            <a:r>
              <a:rPr lang="en-US" dirty="0"/>
              <a:t>Calibri 24pt</a:t>
            </a:r>
          </a:p>
          <a:p>
            <a:pPr lvl="8"/>
            <a:r>
              <a:rPr lang="en-US" dirty="0"/>
              <a:t>Calibri 24pt</a:t>
            </a:r>
            <a:br>
              <a:rPr lang="en-US" dirty="0"/>
            </a:br>
            <a:r>
              <a:rPr lang="en-US" dirty="0"/>
              <a:t>Soft return</a:t>
            </a:r>
          </a:p>
        </p:txBody>
      </p:sp>
      <p:sp>
        <p:nvSpPr>
          <p:cNvPr id="24" name="Content Placeholder 7"/>
          <p:cNvSpPr>
            <a:spLocks noGrp="1"/>
          </p:cNvSpPr>
          <p:nvPr>
            <p:ph sz="quarter" idx="20" hasCustomPrompt="1"/>
          </p:nvPr>
        </p:nvSpPr>
        <p:spPr>
          <a:xfrm>
            <a:off x="6163451" y="1145337"/>
            <a:ext cx="5712650" cy="4406659"/>
          </a:xfrm>
          <a:prstGeom prst="rect">
            <a:avLst/>
          </a:prstGeom>
        </p:spPr>
        <p:txBody>
          <a:bodyPr/>
          <a:lstStyle>
            <a:lvl1pPr marL="228600" indent="-228600">
              <a:lnSpc>
                <a:spcPct val="100000"/>
              </a:lnSpc>
              <a:buClr>
                <a:schemeClr val="tx1"/>
              </a:buClr>
              <a:tabLst/>
              <a:defRPr sz="3200">
                <a:latin typeface="Calibri" charset="0"/>
                <a:ea typeface="Calibri" charset="0"/>
                <a:cs typeface="Calibri" charset="0"/>
              </a:defRPr>
            </a:lvl1pPr>
            <a:lvl2pPr marL="685800" indent="-228600">
              <a:lnSpc>
                <a:spcPct val="100000"/>
              </a:lnSpc>
              <a:buClr>
                <a:schemeClr val="tx1"/>
              </a:buClr>
              <a:buFont typeface="Arial" charset="0"/>
              <a:buChar char="•"/>
              <a:tabLst/>
              <a:defRPr sz="2800" baseline="0">
                <a:latin typeface="Calibri" charset="0"/>
                <a:ea typeface="Calibri" charset="0"/>
                <a:cs typeface="Calibri" charset="0"/>
              </a:defRPr>
            </a:lvl2pPr>
            <a:lvl3pPr marL="1143000" indent="-228600">
              <a:lnSpc>
                <a:spcPct val="100000"/>
              </a:lnSpc>
              <a:buClr>
                <a:schemeClr val="tx1"/>
              </a:buClr>
              <a:buFont typeface="Arial" charset="0"/>
              <a:buChar char="•"/>
              <a:tabLst/>
              <a:defRPr sz="2400" baseline="0">
                <a:latin typeface="Calibri" charset="0"/>
                <a:ea typeface="Calibri" charset="0"/>
                <a:cs typeface="Calibri" charset="0"/>
              </a:defRPr>
            </a:lvl3pPr>
            <a:lvl4pPr marL="1600200" marR="0" indent="-228600" algn="l" defTabSz="914400" rtl="0" eaLnBrk="1" fontAlgn="auto" latinLnBrk="0" hangingPunct="1">
              <a:lnSpc>
                <a:spcPct val="100000"/>
              </a:lnSpc>
              <a:spcBef>
                <a:spcPts val="1000"/>
              </a:spcBef>
              <a:spcAft>
                <a:spcPts val="0"/>
              </a:spcAft>
              <a:buClr>
                <a:schemeClr val="tx1"/>
              </a:buClr>
              <a:buSzPct val="100000"/>
              <a:buFont typeface="Arial" charset="0"/>
              <a:buChar char="•"/>
              <a:tabLst/>
              <a:defRPr sz="2400">
                <a:latin typeface="Calibri" charset="0"/>
                <a:ea typeface="Calibri" charset="0"/>
                <a:cs typeface="Calibri" charset="0"/>
              </a:defRPr>
            </a:lvl4pPr>
            <a:lvl5pPr marL="2057400" marR="0" indent="-228600" algn="l" defTabSz="914400" rtl="0" eaLnBrk="1" fontAlgn="auto" latinLnBrk="0" hangingPunct="1">
              <a:lnSpc>
                <a:spcPct val="100000"/>
              </a:lnSpc>
              <a:spcBef>
                <a:spcPts val="1000"/>
              </a:spcBef>
              <a:spcAft>
                <a:spcPts val="0"/>
              </a:spcAft>
              <a:buClr>
                <a:schemeClr val="tx1"/>
              </a:buClr>
              <a:buSzPct val="100000"/>
              <a:buFont typeface="Arial" charset="0"/>
              <a:buChar char="•"/>
              <a:tabLst/>
              <a:defRPr sz="2400" baseline="0">
                <a:latin typeface="Calibri" charset="0"/>
                <a:ea typeface="Calibri" charset="0"/>
                <a:cs typeface="Calibri" charset="0"/>
              </a:defRPr>
            </a:lvl5pPr>
            <a:lvl6pPr marL="2514600" indent="-228600">
              <a:lnSpc>
                <a:spcPct val="100000"/>
              </a:lnSpc>
              <a:buClr>
                <a:schemeClr val="tx1"/>
              </a:buClr>
              <a:buFont typeface="Arial" charset="0"/>
              <a:buChar char="•"/>
              <a:tabLst/>
              <a:defRPr sz="2400">
                <a:latin typeface="Calibri" charset="0"/>
                <a:ea typeface="Calibri" charset="0"/>
                <a:cs typeface="Calibri" charset="0"/>
              </a:defRPr>
            </a:lvl6pPr>
            <a:lvl7pPr marL="2971800" marR="0" indent="-228600" algn="l" defTabSz="914400" rtl="0" eaLnBrk="1" fontAlgn="auto" latinLnBrk="0" hangingPunct="1">
              <a:lnSpc>
                <a:spcPct val="100000"/>
              </a:lnSpc>
              <a:spcBef>
                <a:spcPts val="1000"/>
              </a:spcBef>
              <a:spcAft>
                <a:spcPts val="0"/>
              </a:spcAft>
              <a:buClr>
                <a:schemeClr val="tx1"/>
              </a:buClr>
              <a:buSzPct val="100000"/>
              <a:buFont typeface="Arial" charset="0"/>
              <a:buChar char="•"/>
              <a:tabLst/>
              <a:defRPr sz="2400" baseline="0">
                <a:latin typeface="Calibri" charset="0"/>
                <a:ea typeface="Calibri" charset="0"/>
                <a:cs typeface="Calibri" charset="0"/>
              </a:defRPr>
            </a:lvl7pPr>
            <a:lvl8pPr marL="3429000" indent="-228600">
              <a:lnSpc>
                <a:spcPct val="100000"/>
              </a:lnSpc>
              <a:buClr>
                <a:schemeClr val="tx1"/>
              </a:buClr>
              <a:buFont typeface="Arial" charset="0"/>
              <a:buChar char="•"/>
              <a:tabLst/>
              <a:defRPr>
                <a:latin typeface="Calibri" charset="0"/>
                <a:ea typeface="Calibri" charset="0"/>
                <a:cs typeface="Calibri" charset="0"/>
              </a:defRPr>
            </a:lvl8pPr>
            <a:lvl9pPr marL="3886200" indent="-228600">
              <a:lnSpc>
                <a:spcPct val="100000"/>
              </a:lnSpc>
              <a:buClr>
                <a:schemeClr val="tx1"/>
              </a:buClr>
              <a:tabLst/>
              <a:defRPr baseline="0">
                <a:latin typeface="Calibri" charset="0"/>
                <a:ea typeface="Calibri" charset="0"/>
                <a:cs typeface="Calibri" charset="0"/>
              </a:defRPr>
            </a:lvl9pPr>
          </a:lstStyle>
          <a:p>
            <a:pPr lvl="0"/>
            <a:r>
              <a:rPr lang="en-US" dirty="0"/>
              <a:t>Click to edit Master text (Calibri 32pt)</a:t>
            </a:r>
          </a:p>
          <a:p>
            <a:pPr lvl="1"/>
            <a:r>
              <a:rPr lang="en-US" dirty="0"/>
              <a:t>Calibri 28pt</a:t>
            </a:r>
          </a:p>
          <a:p>
            <a:pPr lvl="2"/>
            <a:r>
              <a:rPr lang="en-US" dirty="0"/>
              <a:t>Calibri 24pt</a:t>
            </a:r>
          </a:p>
          <a:p>
            <a:pPr lvl="3"/>
            <a:r>
              <a:rPr lang="en-US" dirty="0"/>
              <a:t>Calibri 24pt</a:t>
            </a:r>
          </a:p>
          <a:p>
            <a:pPr lvl="4"/>
            <a:r>
              <a:rPr lang="en-US" dirty="0"/>
              <a:t>Calibri 24pt</a:t>
            </a:r>
          </a:p>
          <a:p>
            <a:pPr lvl="5"/>
            <a:r>
              <a:rPr lang="en-US" dirty="0"/>
              <a:t>Calibri 24pt</a:t>
            </a:r>
          </a:p>
          <a:p>
            <a:pPr lvl="6"/>
            <a:r>
              <a:rPr lang="en-US" dirty="0"/>
              <a:t>Calibri 24pt</a:t>
            </a:r>
          </a:p>
          <a:p>
            <a:pPr lvl="7"/>
            <a:r>
              <a:rPr lang="en-US" dirty="0"/>
              <a:t>Calibri 24pt</a:t>
            </a:r>
          </a:p>
          <a:p>
            <a:pPr lvl="8"/>
            <a:r>
              <a:rPr lang="en-US" dirty="0"/>
              <a:t>Calibri 24pt</a:t>
            </a:r>
          </a:p>
          <a:p>
            <a:pPr lvl="8"/>
            <a:r>
              <a:rPr lang="en-US" dirty="0"/>
              <a:t>Calibri 24pt</a:t>
            </a:r>
            <a:br>
              <a:rPr lang="en-US" dirty="0"/>
            </a:br>
            <a:r>
              <a:rPr lang="en-US" dirty="0"/>
              <a:t>Soft return</a:t>
            </a:r>
          </a:p>
        </p:txBody>
      </p:sp>
    </p:spTree>
    <p:extLst>
      <p:ext uri="{BB962C8B-B14F-4D97-AF65-F5344CB8AC3E}">
        <p14:creationId xmlns:p14="http://schemas.microsoft.com/office/powerpoint/2010/main" val="88493671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0628_Solarwinds_Three">
    <p:spTree>
      <p:nvGrpSpPr>
        <p:cNvPr id="1" name=""/>
        <p:cNvGrpSpPr/>
        <p:nvPr/>
      </p:nvGrpSpPr>
      <p:grpSpPr>
        <a:xfrm>
          <a:off x="0" y="0"/>
          <a:ext cx="0" cy="0"/>
          <a:chOff x="0" y="0"/>
          <a:chExt cx="0" cy="0"/>
        </a:xfrm>
      </p:grpSpPr>
      <p:sp>
        <p:nvSpPr>
          <p:cNvPr id="31" name="Shape 31"/>
          <p:cNvSpPr>
            <a:spLocks noGrp="1"/>
          </p:cNvSpPr>
          <p:nvPr>
            <p:ph type="sldNum" sz="quarter" idx="2"/>
          </p:nvPr>
        </p:nvSpPr>
        <p:spPr>
          <a:prstGeom prst="rect">
            <a:avLst/>
          </a:prstGeom>
        </p:spPr>
        <p:txBody>
          <a:bodyPr/>
          <a:lstStyle/>
          <a:p>
            <a:fld id="{86CB4B4D-7CA3-9044-876B-883B54F8677D}" type="slidenum">
              <a:t>‹#›</a:t>
            </a:fld>
            <a:endParaRPr/>
          </a:p>
        </p:txBody>
      </p:sp>
      <p:sp>
        <p:nvSpPr>
          <p:cNvPr id="3" name="Footer Placeholder 2"/>
          <p:cNvSpPr>
            <a:spLocks noGrp="1"/>
          </p:cNvSpPr>
          <p:nvPr>
            <p:ph type="ftr" sz="quarter" idx="10"/>
          </p:nvPr>
        </p:nvSpPr>
        <p:spPr/>
        <p:txBody>
          <a:bodyPr/>
          <a:lstStyle/>
          <a:p>
            <a:r>
              <a:rPr lang="de-DE"/>
              <a:t>© 2018 SolarWinds Worldwide, LLC. All rights reserved.</a:t>
            </a: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sp>
        <p:nvSpPr>
          <p:cNvPr id="18" name="Content Placeholder 7"/>
          <p:cNvSpPr>
            <a:spLocks noGrp="1"/>
          </p:cNvSpPr>
          <p:nvPr>
            <p:ph sz="quarter" idx="19" hasCustomPrompt="1"/>
          </p:nvPr>
        </p:nvSpPr>
        <p:spPr>
          <a:xfrm>
            <a:off x="266372" y="1145336"/>
            <a:ext cx="3547105" cy="5043563"/>
          </a:xfrm>
          <a:prstGeom prst="rect">
            <a:avLst/>
          </a:prstGeom>
        </p:spPr>
        <p:txBody>
          <a:bodyPr/>
          <a:lstStyle>
            <a:lvl1pPr marL="228600" indent="-228600">
              <a:lnSpc>
                <a:spcPct val="100000"/>
              </a:lnSpc>
              <a:buClr>
                <a:schemeClr val="tx1"/>
              </a:buClr>
              <a:tabLst/>
              <a:defRPr sz="3200">
                <a:latin typeface="Calibri" charset="0"/>
                <a:ea typeface="Calibri" charset="0"/>
                <a:cs typeface="Calibri" charset="0"/>
              </a:defRPr>
            </a:lvl1pPr>
            <a:lvl2pPr marL="685800" indent="-228600">
              <a:lnSpc>
                <a:spcPct val="100000"/>
              </a:lnSpc>
              <a:buClr>
                <a:schemeClr val="tx1"/>
              </a:buClr>
              <a:buFont typeface="Arial" charset="0"/>
              <a:buChar char="•"/>
              <a:tabLst/>
              <a:defRPr sz="2800" baseline="0">
                <a:latin typeface="Calibri" charset="0"/>
                <a:ea typeface="Calibri" charset="0"/>
                <a:cs typeface="Calibri" charset="0"/>
              </a:defRPr>
            </a:lvl2pPr>
            <a:lvl3pPr marL="1143000" indent="-228600">
              <a:lnSpc>
                <a:spcPct val="100000"/>
              </a:lnSpc>
              <a:buClr>
                <a:schemeClr val="tx1"/>
              </a:buClr>
              <a:buFont typeface="Arial" charset="0"/>
              <a:buChar char="•"/>
              <a:tabLst/>
              <a:defRPr sz="2400" baseline="0">
                <a:latin typeface="Calibri" charset="0"/>
                <a:ea typeface="Calibri" charset="0"/>
                <a:cs typeface="Calibri" charset="0"/>
              </a:defRPr>
            </a:lvl3pPr>
            <a:lvl4pPr marL="1600200" marR="0" indent="-228600" algn="l" defTabSz="914400" rtl="0" eaLnBrk="1" fontAlgn="auto" latinLnBrk="0" hangingPunct="1">
              <a:lnSpc>
                <a:spcPct val="100000"/>
              </a:lnSpc>
              <a:spcBef>
                <a:spcPts val="1000"/>
              </a:spcBef>
              <a:spcAft>
                <a:spcPts val="0"/>
              </a:spcAft>
              <a:buClr>
                <a:schemeClr val="tx1"/>
              </a:buClr>
              <a:buSzPct val="100000"/>
              <a:buFont typeface="Arial" charset="0"/>
              <a:buChar char="•"/>
              <a:tabLst/>
              <a:defRPr sz="2400">
                <a:latin typeface="Calibri" charset="0"/>
                <a:ea typeface="Calibri" charset="0"/>
                <a:cs typeface="Calibri" charset="0"/>
              </a:defRPr>
            </a:lvl4pPr>
            <a:lvl5pPr marL="2057400" marR="0" indent="-228600" algn="l" defTabSz="914400" rtl="0" eaLnBrk="1" fontAlgn="auto" latinLnBrk="0" hangingPunct="1">
              <a:lnSpc>
                <a:spcPct val="100000"/>
              </a:lnSpc>
              <a:spcBef>
                <a:spcPts val="1000"/>
              </a:spcBef>
              <a:spcAft>
                <a:spcPts val="0"/>
              </a:spcAft>
              <a:buClr>
                <a:schemeClr val="tx1"/>
              </a:buClr>
              <a:buSzPct val="100000"/>
              <a:buFont typeface="Arial" charset="0"/>
              <a:buChar char="•"/>
              <a:tabLst/>
              <a:defRPr sz="2400" baseline="0">
                <a:latin typeface="Calibri" charset="0"/>
                <a:ea typeface="Calibri" charset="0"/>
                <a:cs typeface="Calibri" charset="0"/>
              </a:defRPr>
            </a:lvl5pPr>
            <a:lvl6pPr marL="2514600" indent="-228600">
              <a:lnSpc>
                <a:spcPct val="100000"/>
              </a:lnSpc>
              <a:buClr>
                <a:schemeClr val="tx1"/>
              </a:buClr>
              <a:buFont typeface="Arial" charset="0"/>
              <a:buChar char="•"/>
              <a:tabLst/>
              <a:defRPr sz="2400">
                <a:latin typeface="Calibri" charset="0"/>
                <a:ea typeface="Calibri" charset="0"/>
                <a:cs typeface="Calibri" charset="0"/>
              </a:defRPr>
            </a:lvl6pPr>
            <a:lvl7pPr marL="2971800" marR="0" indent="-228600" algn="l" defTabSz="914400" rtl="0" eaLnBrk="1" fontAlgn="auto" latinLnBrk="0" hangingPunct="1">
              <a:lnSpc>
                <a:spcPct val="100000"/>
              </a:lnSpc>
              <a:spcBef>
                <a:spcPts val="1000"/>
              </a:spcBef>
              <a:spcAft>
                <a:spcPts val="0"/>
              </a:spcAft>
              <a:buClr>
                <a:schemeClr val="tx1"/>
              </a:buClr>
              <a:buSzPct val="100000"/>
              <a:buFont typeface="Arial" charset="0"/>
              <a:buChar char="•"/>
              <a:tabLst/>
              <a:defRPr sz="2400" baseline="0">
                <a:latin typeface="Calibri" charset="0"/>
                <a:ea typeface="Calibri" charset="0"/>
                <a:cs typeface="Calibri" charset="0"/>
              </a:defRPr>
            </a:lvl7pPr>
            <a:lvl8pPr marL="3429000" indent="-228600">
              <a:lnSpc>
                <a:spcPct val="100000"/>
              </a:lnSpc>
              <a:buClr>
                <a:schemeClr val="tx1"/>
              </a:buClr>
              <a:buFont typeface="Arial" charset="0"/>
              <a:buChar char="•"/>
              <a:tabLst/>
              <a:defRPr>
                <a:latin typeface="Calibri" charset="0"/>
                <a:ea typeface="Calibri" charset="0"/>
                <a:cs typeface="Calibri" charset="0"/>
              </a:defRPr>
            </a:lvl8pPr>
            <a:lvl9pPr marL="3886200" indent="-228600">
              <a:lnSpc>
                <a:spcPct val="100000"/>
              </a:lnSpc>
              <a:buClr>
                <a:schemeClr val="tx1"/>
              </a:buClr>
              <a:tabLst/>
              <a:defRPr baseline="0">
                <a:latin typeface="Calibri" charset="0"/>
                <a:ea typeface="Calibri" charset="0"/>
                <a:cs typeface="Calibri" charset="0"/>
              </a:defRPr>
            </a:lvl9pPr>
          </a:lstStyle>
          <a:p>
            <a:pPr lvl="0"/>
            <a:r>
              <a:rPr lang="en-US" dirty="0"/>
              <a:t>Click to edit Master text (Calibri 32pt)</a:t>
            </a:r>
          </a:p>
          <a:p>
            <a:pPr lvl="1"/>
            <a:r>
              <a:rPr lang="en-US" dirty="0"/>
              <a:t>Calibri 28pt</a:t>
            </a:r>
          </a:p>
          <a:p>
            <a:pPr lvl="2"/>
            <a:r>
              <a:rPr lang="en-US" dirty="0"/>
              <a:t>Calibri 24pt</a:t>
            </a:r>
          </a:p>
          <a:p>
            <a:pPr lvl="3"/>
            <a:r>
              <a:rPr lang="en-US" dirty="0"/>
              <a:t>Calibri 24pt</a:t>
            </a:r>
          </a:p>
          <a:p>
            <a:pPr lvl="4"/>
            <a:r>
              <a:rPr lang="en-US" dirty="0"/>
              <a:t>Calibri 24pt</a:t>
            </a:r>
          </a:p>
          <a:p>
            <a:pPr lvl="5"/>
            <a:r>
              <a:rPr lang="en-US" dirty="0"/>
              <a:t>Calibri 24pt</a:t>
            </a:r>
          </a:p>
          <a:p>
            <a:pPr lvl="6"/>
            <a:r>
              <a:rPr lang="en-US" dirty="0"/>
              <a:t>Calibri 24pt</a:t>
            </a:r>
          </a:p>
          <a:p>
            <a:pPr lvl="7"/>
            <a:r>
              <a:rPr lang="en-US" dirty="0"/>
              <a:t>Calibri 24pt</a:t>
            </a:r>
          </a:p>
          <a:p>
            <a:pPr lvl="8"/>
            <a:r>
              <a:rPr lang="en-US" dirty="0"/>
              <a:t>Calibri 24pt</a:t>
            </a:r>
          </a:p>
          <a:p>
            <a:pPr lvl="8"/>
            <a:r>
              <a:rPr lang="en-US" dirty="0"/>
              <a:t>Calibri 24pt</a:t>
            </a:r>
            <a:br>
              <a:rPr lang="en-US" dirty="0"/>
            </a:br>
            <a:r>
              <a:rPr lang="en-US" dirty="0"/>
              <a:t>Soft return</a:t>
            </a:r>
          </a:p>
        </p:txBody>
      </p:sp>
      <p:sp>
        <p:nvSpPr>
          <p:cNvPr id="19" name="Content Placeholder 7"/>
          <p:cNvSpPr>
            <a:spLocks noGrp="1"/>
          </p:cNvSpPr>
          <p:nvPr>
            <p:ph sz="quarter" idx="20" hasCustomPrompt="1"/>
          </p:nvPr>
        </p:nvSpPr>
        <p:spPr>
          <a:xfrm>
            <a:off x="8353101" y="1145336"/>
            <a:ext cx="3547105" cy="5043563"/>
          </a:xfrm>
          <a:prstGeom prst="rect">
            <a:avLst/>
          </a:prstGeom>
        </p:spPr>
        <p:txBody>
          <a:bodyPr/>
          <a:lstStyle>
            <a:lvl1pPr marL="228600" indent="-228600">
              <a:lnSpc>
                <a:spcPct val="100000"/>
              </a:lnSpc>
              <a:buClr>
                <a:schemeClr val="tx1"/>
              </a:buClr>
              <a:tabLst/>
              <a:defRPr sz="3200">
                <a:latin typeface="Calibri" charset="0"/>
                <a:ea typeface="Calibri" charset="0"/>
                <a:cs typeface="Calibri" charset="0"/>
              </a:defRPr>
            </a:lvl1pPr>
            <a:lvl2pPr marL="685800" indent="-228600">
              <a:lnSpc>
                <a:spcPct val="100000"/>
              </a:lnSpc>
              <a:buClr>
                <a:schemeClr val="tx1"/>
              </a:buClr>
              <a:buFont typeface="Arial" charset="0"/>
              <a:buChar char="•"/>
              <a:tabLst/>
              <a:defRPr sz="2800" baseline="0">
                <a:latin typeface="Calibri" charset="0"/>
                <a:ea typeface="Calibri" charset="0"/>
                <a:cs typeface="Calibri" charset="0"/>
              </a:defRPr>
            </a:lvl2pPr>
            <a:lvl3pPr marL="1143000" indent="-228600">
              <a:lnSpc>
                <a:spcPct val="100000"/>
              </a:lnSpc>
              <a:buClr>
                <a:schemeClr val="tx1"/>
              </a:buClr>
              <a:buFont typeface="Arial" charset="0"/>
              <a:buChar char="•"/>
              <a:tabLst/>
              <a:defRPr sz="2400" baseline="0">
                <a:latin typeface="Calibri" charset="0"/>
                <a:ea typeface="Calibri" charset="0"/>
                <a:cs typeface="Calibri" charset="0"/>
              </a:defRPr>
            </a:lvl3pPr>
            <a:lvl4pPr marL="1600200" marR="0" indent="-228600" algn="l" defTabSz="914400" rtl="0" eaLnBrk="1" fontAlgn="auto" latinLnBrk="0" hangingPunct="1">
              <a:lnSpc>
                <a:spcPct val="100000"/>
              </a:lnSpc>
              <a:spcBef>
                <a:spcPts val="1000"/>
              </a:spcBef>
              <a:spcAft>
                <a:spcPts val="0"/>
              </a:spcAft>
              <a:buClr>
                <a:schemeClr val="tx1"/>
              </a:buClr>
              <a:buSzPct val="100000"/>
              <a:buFont typeface="Arial" charset="0"/>
              <a:buChar char="•"/>
              <a:tabLst/>
              <a:defRPr sz="2400">
                <a:latin typeface="Calibri" charset="0"/>
                <a:ea typeface="Calibri" charset="0"/>
                <a:cs typeface="Calibri" charset="0"/>
              </a:defRPr>
            </a:lvl4pPr>
            <a:lvl5pPr marL="2057400" marR="0" indent="-228600" algn="l" defTabSz="914400" rtl="0" eaLnBrk="1" fontAlgn="auto" latinLnBrk="0" hangingPunct="1">
              <a:lnSpc>
                <a:spcPct val="100000"/>
              </a:lnSpc>
              <a:spcBef>
                <a:spcPts val="1000"/>
              </a:spcBef>
              <a:spcAft>
                <a:spcPts val="0"/>
              </a:spcAft>
              <a:buClr>
                <a:schemeClr val="tx1"/>
              </a:buClr>
              <a:buSzPct val="100000"/>
              <a:buFont typeface="Arial" charset="0"/>
              <a:buChar char="•"/>
              <a:tabLst/>
              <a:defRPr sz="2400" baseline="0">
                <a:latin typeface="Calibri" charset="0"/>
                <a:ea typeface="Calibri" charset="0"/>
                <a:cs typeface="Calibri" charset="0"/>
              </a:defRPr>
            </a:lvl5pPr>
            <a:lvl6pPr marL="2514600" indent="-228600">
              <a:lnSpc>
                <a:spcPct val="100000"/>
              </a:lnSpc>
              <a:buClr>
                <a:schemeClr val="tx1"/>
              </a:buClr>
              <a:buFont typeface="Arial" charset="0"/>
              <a:buChar char="•"/>
              <a:tabLst/>
              <a:defRPr sz="2400">
                <a:latin typeface="Calibri" charset="0"/>
                <a:ea typeface="Calibri" charset="0"/>
                <a:cs typeface="Calibri" charset="0"/>
              </a:defRPr>
            </a:lvl6pPr>
            <a:lvl7pPr marL="2971800" marR="0" indent="-228600" algn="l" defTabSz="914400" rtl="0" eaLnBrk="1" fontAlgn="auto" latinLnBrk="0" hangingPunct="1">
              <a:lnSpc>
                <a:spcPct val="100000"/>
              </a:lnSpc>
              <a:spcBef>
                <a:spcPts val="1000"/>
              </a:spcBef>
              <a:spcAft>
                <a:spcPts val="0"/>
              </a:spcAft>
              <a:buClr>
                <a:schemeClr val="tx1"/>
              </a:buClr>
              <a:buSzPct val="100000"/>
              <a:buFont typeface="Arial" charset="0"/>
              <a:buChar char="•"/>
              <a:tabLst/>
              <a:defRPr sz="2400" baseline="0">
                <a:latin typeface="Calibri" charset="0"/>
                <a:ea typeface="Calibri" charset="0"/>
                <a:cs typeface="Calibri" charset="0"/>
              </a:defRPr>
            </a:lvl7pPr>
            <a:lvl8pPr marL="3429000" indent="-228600">
              <a:lnSpc>
                <a:spcPct val="100000"/>
              </a:lnSpc>
              <a:buClr>
                <a:schemeClr val="tx1"/>
              </a:buClr>
              <a:buFont typeface="Arial" charset="0"/>
              <a:buChar char="•"/>
              <a:tabLst/>
              <a:defRPr>
                <a:latin typeface="Calibri" charset="0"/>
                <a:ea typeface="Calibri" charset="0"/>
                <a:cs typeface="Calibri" charset="0"/>
              </a:defRPr>
            </a:lvl8pPr>
            <a:lvl9pPr marL="3886200" indent="-228600">
              <a:lnSpc>
                <a:spcPct val="100000"/>
              </a:lnSpc>
              <a:buClr>
                <a:schemeClr val="tx1"/>
              </a:buClr>
              <a:tabLst/>
              <a:defRPr baseline="0">
                <a:latin typeface="Calibri" charset="0"/>
                <a:ea typeface="Calibri" charset="0"/>
                <a:cs typeface="Calibri" charset="0"/>
              </a:defRPr>
            </a:lvl9pPr>
          </a:lstStyle>
          <a:p>
            <a:pPr lvl="0"/>
            <a:r>
              <a:rPr lang="en-US" dirty="0"/>
              <a:t>Click to edit Master text (Calibri 32pt)</a:t>
            </a:r>
          </a:p>
          <a:p>
            <a:pPr lvl="1"/>
            <a:r>
              <a:rPr lang="en-US" dirty="0"/>
              <a:t>Calibri 28pt</a:t>
            </a:r>
          </a:p>
          <a:p>
            <a:pPr lvl="2"/>
            <a:r>
              <a:rPr lang="en-US" dirty="0"/>
              <a:t>Calibri 24pt</a:t>
            </a:r>
          </a:p>
          <a:p>
            <a:pPr lvl="3"/>
            <a:r>
              <a:rPr lang="en-US" dirty="0"/>
              <a:t>Calibri 24pt</a:t>
            </a:r>
          </a:p>
          <a:p>
            <a:pPr lvl="4"/>
            <a:r>
              <a:rPr lang="en-US" dirty="0"/>
              <a:t>Calibri 24pt</a:t>
            </a:r>
          </a:p>
          <a:p>
            <a:pPr lvl="5"/>
            <a:r>
              <a:rPr lang="en-US" dirty="0"/>
              <a:t>Calibri 24pt</a:t>
            </a:r>
          </a:p>
          <a:p>
            <a:pPr lvl="6"/>
            <a:r>
              <a:rPr lang="en-US" dirty="0"/>
              <a:t>Calibri 24pt</a:t>
            </a:r>
          </a:p>
          <a:p>
            <a:pPr lvl="7"/>
            <a:r>
              <a:rPr lang="en-US" dirty="0"/>
              <a:t>Calibri 24pt</a:t>
            </a:r>
          </a:p>
          <a:p>
            <a:pPr lvl="8"/>
            <a:r>
              <a:rPr lang="en-US" dirty="0"/>
              <a:t>Calibri 24pt</a:t>
            </a:r>
          </a:p>
          <a:p>
            <a:pPr lvl="8"/>
            <a:r>
              <a:rPr lang="en-US" dirty="0"/>
              <a:t>Calibri 24pt</a:t>
            </a:r>
            <a:br>
              <a:rPr lang="en-US" dirty="0"/>
            </a:br>
            <a:r>
              <a:rPr lang="en-US" dirty="0"/>
              <a:t>Soft return</a:t>
            </a:r>
          </a:p>
        </p:txBody>
      </p:sp>
      <p:sp>
        <p:nvSpPr>
          <p:cNvPr id="23" name="Content Placeholder 7"/>
          <p:cNvSpPr>
            <a:spLocks noGrp="1"/>
          </p:cNvSpPr>
          <p:nvPr>
            <p:ph sz="quarter" idx="21" hasCustomPrompt="1"/>
          </p:nvPr>
        </p:nvSpPr>
        <p:spPr>
          <a:xfrm>
            <a:off x="4297685" y="1145336"/>
            <a:ext cx="3547105" cy="5043563"/>
          </a:xfrm>
          <a:prstGeom prst="rect">
            <a:avLst/>
          </a:prstGeom>
        </p:spPr>
        <p:txBody>
          <a:bodyPr/>
          <a:lstStyle>
            <a:lvl1pPr marL="228600" indent="-228600">
              <a:lnSpc>
                <a:spcPct val="100000"/>
              </a:lnSpc>
              <a:buClr>
                <a:schemeClr val="tx1"/>
              </a:buClr>
              <a:tabLst/>
              <a:defRPr sz="3200">
                <a:latin typeface="Calibri" charset="0"/>
                <a:ea typeface="Calibri" charset="0"/>
                <a:cs typeface="Calibri" charset="0"/>
              </a:defRPr>
            </a:lvl1pPr>
            <a:lvl2pPr marL="685800" indent="-228600">
              <a:lnSpc>
                <a:spcPct val="100000"/>
              </a:lnSpc>
              <a:buClr>
                <a:schemeClr val="tx1"/>
              </a:buClr>
              <a:buFont typeface="Arial" charset="0"/>
              <a:buChar char="•"/>
              <a:tabLst/>
              <a:defRPr sz="2800" baseline="0">
                <a:latin typeface="Calibri" charset="0"/>
                <a:ea typeface="Calibri" charset="0"/>
                <a:cs typeface="Calibri" charset="0"/>
              </a:defRPr>
            </a:lvl2pPr>
            <a:lvl3pPr marL="1143000" indent="-228600">
              <a:lnSpc>
                <a:spcPct val="100000"/>
              </a:lnSpc>
              <a:buClr>
                <a:schemeClr val="tx1"/>
              </a:buClr>
              <a:buFont typeface="Arial" charset="0"/>
              <a:buChar char="•"/>
              <a:tabLst/>
              <a:defRPr sz="2400" baseline="0">
                <a:latin typeface="Calibri" charset="0"/>
                <a:ea typeface="Calibri" charset="0"/>
                <a:cs typeface="Calibri" charset="0"/>
              </a:defRPr>
            </a:lvl3pPr>
            <a:lvl4pPr marL="1600200" marR="0" indent="-228600" algn="l" defTabSz="914400" rtl="0" eaLnBrk="1" fontAlgn="auto" latinLnBrk="0" hangingPunct="1">
              <a:lnSpc>
                <a:spcPct val="100000"/>
              </a:lnSpc>
              <a:spcBef>
                <a:spcPts val="1000"/>
              </a:spcBef>
              <a:spcAft>
                <a:spcPts val="0"/>
              </a:spcAft>
              <a:buClr>
                <a:schemeClr val="tx1"/>
              </a:buClr>
              <a:buSzPct val="100000"/>
              <a:buFont typeface="Arial" charset="0"/>
              <a:buChar char="•"/>
              <a:tabLst/>
              <a:defRPr sz="2400">
                <a:latin typeface="Calibri" charset="0"/>
                <a:ea typeface="Calibri" charset="0"/>
                <a:cs typeface="Calibri" charset="0"/>
              </a:defRPr>
            </a:lvl4pPr>
            <a:lvl5pPr marL="2057400" marR="0" indent="-228600" algn="l" defTabSz="914400" rtl="0" eaLnBrk="1" fontAlgn="auto" latinLnBrk="0" hangingPunct="1">
              <a:lnSpc>
                <a:spcPct val="100000"/>
              </a:lnSpc>
              <a:spcBef>
                <a:spcPts val="1000"/>
              </a:spcBef>
              <a:spcAft>
                <a:spcPts val="0"/>
              </a:spcAft>
              <a:buClr>
                <a:schemeClr val="tx1"/>
              </a:buClr>
              <a:buSzPct val="100000"/>
              <a:buFont typeface="Arial" charset="0"/>
              <a:buChar char="•"/>
              <a:tabLst/>
              <a:defRPr sz="2400" baseline="0">
                <a:latin typeface="Calibri" charset="0"/>
                <a:ea typeface="Calibri" charset="0"/>
                <a:cs typeface="Calibri" charset="0"/>
              </a:defRPr>
            </a:lvl5pPr>
            <a:lvl6pPr marL="2514600" indent="-228600">
              <a:lnSpc>
                <a:spcPct val="100000"/>
              </a:lnSpc>
              <a:buClr>
                <a:schemeClr val="tx1"/>
              </a:buClr>
              <a:buFont typeface="Arial" charset="0"/>
              <a:buChar char="•"/>
              <a:tabLst/>
              <a:defRPr sz="2400">
                <a:latin typeface="Calibri" charset="0"/>
                <a:ea typeface="Calibri" charset="0"/>
                <a:cs typeface="Calibri" charset="0"/>
              </a:defRPr>
            </a:lvl6pPr>
            <a:lvl7pPr marL="2971800" marR="0" indent="-228600" algn="l" defTabSz="914400" rtl="0" eaLnBrk="1" fontAlgn="auto" latinLnBrk="0" hangingPunct="1">
              <a:lnSpc>
                <a:spcPct val="100000"/>
              </a:lnSpc>
              <a:spcBef>
                <a:spcPts val="1000"/>
              </a:spcBef>
              <a:spcAft>
                <a:spcPts val="0"/>
              </a:spcAft>
              <a:buClr>
                <a:schemeClr val="tx1"/>
              </a:buClr>
              <a:buSzPct val="100000"/>
              <a:buFont typeface="Arial" charset="0"/>
              <a:buChar char="•"/>
              <a:tabLst/>
              <a:defRPr sz="2400" baseline="0">
                <a:latin typeface="Calibri" charset="0"/>
                <a:ea typeface="Calibri" charset="0"/>
                <a:cs typeface="Calibri" charset="0"/>
              </a:defRPr>
            </a:lvl7pPr>
            <a:lvl8pPr marL="3429000" indent="-228600">
              <a:lnSpc>
                <a:spcPct val="100000"/>
              </a:lnSpc>
              <a:buClr>
                <a:schemeClr val="tx1"/>
              </a:buClr>
              <a:buFont typeface="Arial" charset="0"/>
              <a:buChar char="•"/>
              <a:tabLst/>
              <a:defRPr>
                <a:latin typeface="Calibri" charset="0"/>
                <a:ea typeface="Calibri" charset="0"/>
                <a:cs typeface="Calibri" charset="0"/>
              </a:defRPr>
            </a:lvl8pPr>
            <a:lvl9pPr marL="3886200" indent="-228600">
              <a:lnSpc>
                <a:spcPct val="100000"/>
              </a:lnSpc>
              <a:buClr>
                <a:schemeClr val="tx1"/>
              </a:buClr>
              <a:tabLst/>
              <a:defRPr baseline="0">
                <a:latin typeface="Calibri" charset="0"/>
                <a:ea typeface="Calibri" charset="0"/>
                <a:cs typeface="Calibri" charset="0"/>
              </a:defRPr>
            </a:lvl9pPr>
          </a:lstStyle>
          <a:p>
            <a:pPr lvl="0"/>
            <a:r>
              <a:rPr lang="en-US" dirty="0"/>
              <a:t>Click to edit Master text (Calibri 32pt)</a:t>
            </a:r>
          </a:p>
          <a:p>
            <a:pPr lvl="1"/>
            <a:r>
              <a:rPr lang="en-US" dirty="0"/>
              <a:t>Calibri 28pt</a:t>
            </a:r>
          </a:p>
          <a:p>
            <a:pPr lvl="2"/>
            <a:r>
              <a:rPr lang="en-US" dirty="0"/>
              <a:t>Calibri 24pt</a:t>
            </a:r>
          </a:p>
          <a:p>
            <a:pPr lvl="3"/>
            <a:r>
              <a:rPr lang="en-US" dirty="0"/>
              <a:t>Calibri 24pt</a:t>
            </a:r>
          </a:p>
          <a:p>
            <a:pPr lvl="4"/>
            <a:r>
              <a:rPr lang="en-US" dirty="0"/>
              <a:t>Calibri 24pt</a:t>
            </a:r>
          </a:p>
          <a:p>
            <a:pPr lvl="5"/>
            <a:r>
              <a:rPr lang="en-US" dirty="0"/>
              <a:t>Calibri 24pt</a:t>
            </a:r>
          </a:p>
          <a:p>
            <a:pPr lvl="6"/>
            <a:r>
              <a:rPr lang="en-US" dirty="0"/>
              <a:t>Calibri 24pt</a:t>
            </a:r>
          </a:p>
          <a:p>
            <a:pPr lvl="7"/>
            <a:r>
              <a:rPr lang="en-US" dirty="0"/>
              <a:t>Calibri 24pt</a:t>
            </a:r>
          </a:p>
          <a:p>
            <a:pPr lvl="8"/>
            <a:r>
              <a:rPr lang="en-US" dirty="0"/>
              <a:t>Calibri 24pt</a:t>
            </a:r>
          </a:p>
          <a:p>
            <a:pPr lvl="8"/>
            <a:r>
              <a:rPr lang="en-US" dirty="0"/>
              <a:t>Calibri 24pt</a:t>
            </a:r>
            <a:br>
              <a:rPr lang="en-US" dirty="0"/>
            </a:br>
            <a:r>
              <a:rPr lang="en-US" dirty="0"/>
              <a:t>Soft return</a:t>
            </a:r>
          </a:p>
        </p:txBody>
      </p:sp>
    </p:spTree>
    <p:extLst>
      <p:ext uri="{BB962C8B-B14F-4D97-AF65-F5344CB8AC3E}">
        <p14:creationId xmlns:p14="http://schemas.microsoft.com/office/powerpoint/2010/main" val="1485330493"/>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amp;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86CB4B4D-7CA3-9044-876B-883B54F8677D}" type="slidenum">
              <a:rPr lang="uk-UA" smtClean="0"/>
              <a:t>‹#›</a:t>
            </a:fld>
            <a:endParaRPr lang="uk-UA"/>
          </a:p>
        </p:txBody>
      </p:sp>
      <p:sp>
        <p:nvSpPr>
          <p:cNvPr id="8" name="Rectangle 7"/>
          <p:cNvSpPr/>
          <p:nvPr userDrawn="1"/>
        </p:nvSpPr>
        <p:spPr>
          <a:xfrm flipH="1">
            <a:off x="-9" y="0"/>
            <a:ext cx="12192008" cy="6857999"/>
          </a:xfrm>
          <a:prstGeom prst="rect">
            <a:avLst/>
          </a:prstGeom>
          <a:solidFill>
            <a:schemeClr val="accent1"/>
          </a:solidFill>
          <a:ln w="12700" cap="flat">
            <a:noFill/>
            <a:prstDash val="solid"/>
            <a:miter lim="8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ctr">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1800" b="0" i="0" u="none" strike="noStrike" cap="none" spc="0" normalizeH="0" baseline="0">
              <a:ln>
                <a:noFill/>
              </a:ln>
              <a:solidFill>
                <a:srgbClr val="161616"/>
              </a:solidFill>
              <a:effectLst/>
              <a:uFillTx/>
              <a:latin typeface="Arial"/>
              <a:ea typeface="Arial"/>
              <a:cs typeface="Arial"/>
              <a:sym typeface="Arial"/>
            </a:endParaRPr>
          </a:p>
        </p:txBody>
      </p:sp>
      <p:sp>
        <p:nvSpPr>
          <p:cNvPr id="4" name="Footer Placeholder 3"/>
          <p:cNvSpPr>
            <a:spLocks noGrp="1"/>
          </p:cNvSpPr>
          <p:nvPr>
            <p:ph type="ftr" sz="quarter" idx="11"/>
          </p:nvPr>
        </p:nvSpPr>
        <p:spPr/>
        <p:txBody>
          <a:bodyPr/>
          <a:lstStyle/>
          <a:p>
            <a:r>
              <a:rPr lang="de-DE"/>
              <a:t>© 2018 SolarWinds Worldwide, LLC. All rights reserved.</a:t>
            </a:r>
            <a:endParaRPr lang="en-US" dirty="0"/>
          </a:p>
        </p:txBody>
      </p:sp>
      <p:sp>
        <p:nvSpPr>
          <p:cNvPr id="9" name="Rectangle 8"/>
          <p:cNvSpPr/>
          <p:nvPr userDrawn="1"/>
        </p:nvSpPr>
        <p:spPr>
          <a:xfrm>
            <a:off x="-9" y="1984982"/>
            <a:ext cx="12156522" cy="2862322"/>
          </a:xfrm>
          <a:prstGeom prst="rect">
            <a:avLst/>
          </a:prstGeom>
        </p:spPr>
        <p:txBody>
          <a:bodyPr wrap="square" anchor="ctr">
            <a:spAutoFit/>
          </a:bodyPr>
          <a:lstStyle/>
          <a:p>
            <a:pPr algn="ctr"/>
            <a:r>
              <a:rPr lang="en-US" sz="18000" b="1" i="0" dirty="0">
                <a:solidFill>
                  <a:schemeClr val="bg1"/>
                </a:solidFill>
                <a:latin typeface="Calibri" charset="0"/>
                <a:ea typeface="Calibri" charset="0"/>
                <a:cs typeface="Calibri" charset="0"/>
              </a:rPr>
              <a:t>Q&amp;A</a:t>
            </a:r>
          </a:p>
        </p:txBody>
      </p:sp>
    </p:spTree>
    <p:extLst>
      <p:ext uri="{BB962C8B-B14F-4D97-AF65-F5344CB8AC3E}">
        <p14:creationId xmlns:p14="http://schemas.microsoft.com/office/powerpoint/2010/main" val="1930583628"/>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70628_Solarwinds_Final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Shape 31"/>
          <p:cNvSpPr>
            <a:spLocks noGrp="1"/>
          </p:cNvSpPr>
          <p:nvPr>
            <p:ph type="sldNum" sz="quarter" idx="2"/>
          </p:nvPr>
        </p:nvSpPr>
        <p:spPr>
          <a:prstGeom prst="rect">
            <a:avLst/>
          </a:prstGeom>
        </p:spPr>
        <p:txBody>
          <a:bodyPr/>
          <a:lstStyle/>
          <a:p>
            <a:fld id="{86CB4B4D-7CA3-9044-876B-883B54F8677D}" type="slidenum">
              <a:t>‹#›</a:t>
            </a:fld>
            <a:endParaRPr dirty="0"/>
          </a:p>
        </p:txBody>
      </p:sp>
      <p:sp>
        <p:nvSpPr>
          <p:cNvPr id="2" name="TextBox 1"/>
          <p:cNvSpPr txBox="1"/>
          <p:nvPr userDrawn="1"/>
        </p:nvSpPr>
        <p:spPr>
          <a:xfrm>
            <a:off x="3278506" y="2628661"/>
            <a:ext cx="5606494" cy="20313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just">
              <a:lnSpc>
                <a:spcPct val="150000"/>
              </a:lnSpc>
            </a:pPr>
            <a:r>
              <a:rPr kumimoji="0" lang="en-US" sz="1200" b="0" i="0" u="none" strike="noStrike" cap="none" spc="0" normalizeH="0" baseline="0" dirty="0">
                <a:ln>
                  <a:noFill/>
                </a:ln>
                <a:solidFill>
                  <a:schemeClr val="accent5"/>
                </a:solidFill>
                <a:effectLst/>
                <a:uFillTx/>
                <a:latin typeface="Calibri" charset="0"/>
                <a:ea typeface="Calibri" charset="0"/>
                <a:cs typeface="Calibri" charset="0"/>
                <a:sym typeface="Arial"/>
              </a:rPr>
              <a:t>The </a:t>
            </a:r>
            <a:r>
              <a:rPr kumimoji="0" lang="en-US" sz="1200" b="0" i="0" u="none" strike="noStrike" cap="none" spc="0" normalizeH="0" baseline="0" dirty="0" err="1">
                <a:ln>
                  <a:noFill/>
                </a:ln>
                <a:solidFill>
                  <a:schemeClr val="accent5"/>
                </a:solidFill>
                <a:effectLst/>
                <a:uFillTx/>
                <a:latin typeface="Calibri" charset="0"/>
                <a:ea typeface="Calibri" charset="0"/>
                <a:cs typeface="Calibri" charset="0"/>
                <a:sym typeface="Arial"/>
              </a:rPr>
              <a:t>SolarWinds</a:t>
            </a:r>
            <a:r>
              <a:rPr kumimoji="0" lang="en-US" sz="1200" b="0" i="0" u="none" strike="noStrike" cap="none" spc="0" normalizeH="0" baseline="0" dirty="0">
                <a:ln>
                  <a:noFill/>
                </a:ln>
                <a:solidFill>
                  <a:schemeClr val="accent5"/>
                </a:solidFill>
                <a:effectLst/>
                <a:uFillTx/>
                <a:latin typeface="Calibri" charset="0"/>
                <a:ea typeface="Calibri" charset="0"/>
                <a:cs typeface="Calibri" charset="0"/>
                <a:sym typeface="Arial"/>
              </a:rPr>
              <a:t>, </a:t>
            </a:r>
            <a:r>
              <a:rPr kumimoji="0" lang="en-US" sz="1200" b="0" i="0" u="none" strike="noStrike" cap="none" spc="0" normalizeH="0" baseline="0" dirty="0" err="1">
                <a:ln>
                  <a:noFill/>
                </a:ln>
                <a:solidFill>
                  <a:schemeClr val="accent5"/>
                </a:solidFill>
                <a:effectLst/>
                <a:uFillTx/>
                <a:latin typeface="Calibri" charset="0"/>
                <a:ea typeface="Calibri" charset="0"/>
                <a:cs typeface="Calibri" charset="0"/>
                <a:sym typeface="Arial"/>
              </a:rPr>
              <a:t>SolarWinds</a:t>
            </a:r>
            <a:r>
              <a:rPr kumimoji="0" lang="en-US" sz="1200" b="0" i="0" u="none" strike="noStrike" cap="none" spc="0" normalizeH="0" baseline="0" dirty="0">
                <a:ln>
                  <a:noFill/>
                </a:ln>
                <a:solidFill>
                  <a:schemeClr val="accent5"/>
                </a:solidFill>
                <a:effectLst/>
                <a:uFillTx/>
                <a:latin typeface="Calibri" charset="0"/>
                <a:ea typeface="Calibri" charset="0"/>
                <a:cs typeface="Calibri" charset="0"/>
                <a:sym typeface="Arial"/>
              </a:rPr>
              <a:t> &amp; Design, Orion, and THWACK trademarks are the exclusive property of </a:t>
            </a:r>
            <a:r>
              <a:rPr kumimoji="0" lang="en-US" sz="1200" b="0" i="0" u="none" strike="noStrike" cap="none" spc="0" normalizeH="0" baseline="0" dirty="0" err="1">
                <a:ln>
                  <a:noFill/>
                </a:ln>
                <a:solidFill>
                  <a:schemeClr val="accent5"/>
                </a:solidFill>
                <a:effectLst/>
                <a:uFillTx/>
                <a:latin typeface="Calibri" charset="0"/>
                <a:ea typeface="Calibri" charset="0"/>
                <a:cs typeface="Calibri" charset="0"/>
                <a:sym typeface="Arial"/>
              </a:rPr>
              <a:t>SolarWinds</a:t>
            </a:r>
            <a:r>
              <a:rPr kumimoji="0" lang="en-US" sz="1200" b="0" i="0" u="none" strike="noStrike" cap="none" spc="0" normalizeH="0" baseline="0" dirty="0">
                <a:ln>
                  <a:noFill/>
                </a:ln>
                <a:solidFill>
                  <a:schemeClr val="accent5"/>
                </a:solidFill>
                <a:effectLst/>
                <a:uFillTx/>
                <a:latin typeface="Calibri" charset="0"/>
                <a:ea typeface="Calibri" charset="0"/>
                <a:cs typeface="Calibri" charset="0"/>
                <a:sym typeface="Arial"/>
              </a:rPr>
              <a:t> Worldwide, LLC or its affiliates, are registered with the U.S. Patent and Trademark Office, and may be registered or pending registration in other countries.  All other </a:t>
            </a:r>
            <a:r>
              <a:rPr kumimoji="0" lang="en-US" sz="1200" b="0" i="0" u="none" strike="noStrike" cap="none" spc="0" normalizeH="0" baseline="0" dirty="0" err="1">
                <a:ln>
                  <a:noFill/>
                </a:ln>
                <a:solidFill>
                  <a:schemeClr val="accent5"/>
                </a:solidFill>
                <a:effectLst/>
                <a:uFillTx/>
                <a:latin typeface="Calibri" charset="0"/>
                <a:ea typeface="Calibri" charset="0"/>
                <a:cs typeface="Calibri" charset="0"/>
                <a:sym typeface="Arial"/>
              </a:rPr>
              <a:t>SolarWinds</a:t>
            </a:r>
            <a:r>
              <a:rPr kumimoji="0" lang="en-US" sz="1200" b="0" i="0" u="none" strike="noStrike" cap="none" spc="0" normalizeH="0" baseline="0" dirty="0">
                <a:ln>
                  <a:noFill/>
                </a:ln>
                <a:solidFill>
                  <a:schemeClr val="accent5"/>
                </a:solidFill>
                <a:effectLst/>
                <a:uFillTx/>
                <a:latin typeface="Calibri" charset="0"/>
                <a:ea typeface="Calibri" charset="0"/>
                <a:cs typeface="Calibri" charset="0"/>
                <a:sym typeface="Arial"/>
              </a:rPr>
              <a:t> trademarks, service marks, and logos may be common law marks or are registered or pending registration.  All other trademarks mentioned herein are used for identification purposes only and are trademarks of (and may be registered trademarks) of their respective companies.</a:t>
            </a:r>
          </a:p>
        </p:txBody>
      </p:sp>
      <p:sp>
        <p:nvSpPr>
          <p:cNvPr id="3" name="Title 2"/>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16963088"/>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86CB4B4D-7CA3-9044-876B-883B54F8677D}" type="slidenum">
              <a:rPr lang="uk-UA" smtClean="0"/>
              <a:t>‹#›</a:t>
            </a:fld>
            <a:endParaRPr lang="uk-UA"/>
          </a:p>
        </p:txBody>
      </p:sp>
      <p:graphicFrame>
        <p:nvGraphicFramePr>
          <p:cNvPr id="4" name="Table 3"/>
          <p:cNvGraphicFramePr>
            <a:graphicFrameLocks noGrp="1"/>
          </p:cNvGraphicFramePr>
          <p:nvPr userDrawn="1">
            <p:extLst>
              <p:ext uri="{D42A27DB-BD31-4B8C-83A1-F6EECF244321}">
                <p14:modId xmlns:p14="http://schemas.microsoft.com/office/powerpoint/2010/main" val="1960488409"/>
              </p:ext>
            </p:extLst>
          </p:nvPr>
        </p:nvGraphicFramePr>
        <p:xfrm>
          <a:off x="1473380" y="1537239"/>
          <a:ext cx="9178320" cy="4297152"/>
        </p:xfrm>
        <a:graphic>
          <a:graphicData uri="http://schemas.openxmlformats.org/drawingml/2006/table">
            <a:tbl>
              <a:tblPr firstRow="1" bandRow="1">
                <a:tableStyleId>{69012ECD-51FC-41F1-AA8D-1B2483CD663E}</a:tableStyleId>
              </a:tblPr>
              <a:tblGrid>
                <a:gridCol w="2294580">
                  <a:extLst>
                    <a:ext uri="{9D8B030D-6E8A-4147-A177-3AD203B41FA5}">
                      <a16:colId xmlns:a16="http://schemas.microsoft.com/office/drawing/2014/main" val="20000"/>
                    </a:ext>
                  </a:extLst>
                </a:gridCol>
                <a:gridCol w="2294580">
                  <a:extLst>
                    <a:ext uri="{9D8B030D-6E8A-4147-A177-3AD203B41FA5}">
                      <a16:colId xmlns:a16="http://schemas.microsoft.com/office/drawing/2014/main" val="20001"/>
                    </a:ext>
                  </a:extLst>
                </a:gridCol>
                <a:gridCol w="2294580">
                  <a:extLst>
                    <a:ext uri="{9D8B030D-6E8A-4147-A177-3AD203B41FA5}">
                      <a16:colId xmlns:a16="http://schemas.microsoft.com/office/drawing/2014/main" val="20002"/>
                    </a:ext>
                  </a:extLst>
                </a:gridCol>
                <a:gridCol w="2294580">
                  <a:extLst>
                    <a:ext uri="{9D8B030D-6E8A-4147-A177-3AD203B41FA5}">
                      <a16:colId xmlns:a16="http://schemas.microsoft.com/office/drawing/2014/main" val="20003"/>
                    </a:ext>
                  </a:extLst>
                </a:gridCol>
              </a:tblGrid>
              <a:tr h="716192">
                <a:tc>
                  <a:txBody>
                    <a:bodyPr/>
                    <a:lstStyle/>
                    <a:p>
                      <a:pPr algn="ctr">
                        <a:lnSpc>
                          <a:spcPct val="100000"/>
                        </a:lnSpc>
                      </a:pPr>
                      <a:r>
                        <a:rPr lang="en-US" sz="1200" dirty="0">
                          <a:latin typeface="Calibri" charset="0"/>
                          <a:ea typeface="Calibri" charset="0"/>
                          <a:cs typeface="Calibri" charset="0"/>
                        </a:rPr>
                        <a:t>Table</a:t>
                      </a:r>
                      <a:r>
                        <a:rPr lang="en-US" sz="1200" baseline="0" dirty="0">
                          <a:latin typeface="Calibri" charset="0"/>
                          <a:ea typeface="Calibri" charset="0"/>
                          <a:cs typeface="Calibri" charset="0"/>
                        </a:rPr>
                        <a:t> Headers are Calibri 12pt bold</a:t>
                      </a:r>
                      <a:endParaRPr lang="en-US" sz="1200" b="1" i="0" dirty="0">
                        <a:latin typeface="Calibri" charset="0"/>
                        <a:ea typeface="Calibri" charset="0"/>
                        <a:cs typeface="Calibri"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libri" charset="0"/>
                          <a:ea typeface="Calibri" charset="0"/>
                          <a:cs typeface="Calibri" charset="0"/>
                        </a:rPr>
                        <a:t>Table</a:t>
                      </a:r>
                      <a:r>
                        <a:rPr lang="en-US" sz="1200" baseline="0" dirty="0">
                          <a:latin typeface="Calibri" charset="0"/>
                          <a:ea typeface="Calibri" charset="0"/>
                          <a:cs typeface="Calibri" charset="0"/>
                        </a:rPr>
                        <a:t> Header</a:t>
                      </a:r>
                      <a:endParaRPr lang="en-US" sz="1200" b="1" i="0" dirty="0">
                        <a:latin typeface="Calibri" charset="0"/>
                        <a:ea typeface="Calibri" charset="0"/>
                        <a:cs typeface="Calibri"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libri" charset="0"/>
                          <a:ea typeface="Calibri" charset="0"/>
                          <a:cs typeface="Calibri" charset="0"/>
                        </a:rPr>
                        <a:t>Table</a:t>
                      </a:r>
                      <a:r>
                        <a:rPr lang="en-US" sz="1200" baseline="0" dirty="0">
                          <a:latin typeface="Calibri" charset="0"/>
                          <a:ea typeface="Calibri" charset="0"/>
                          <a:cs typeface="Calibri" charset="0"/>
                        </a:rPr>
                        <a:t> Header</a:t>
                      </a:r>
                      <a:endParaRPr lang="en-US" sz="1200" b="1" i="0" dirty="0">
                        <a:latin typeface="Calibri" charset="0"/>
                        <a:ea typeface="Calibri" charset="0"/>
                        <a:cs typeface="Calibri"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libri" charset="0"/>
                          <a:ea typeface="Calibri" charset="0"/>
                          <a:cs typeface="Calibri" charset="0"/>
                        </a:rPr>
                        <a:t>Table</a:t>
                      </a:r>
                      <a:r>
                        <a:rPr lang="en-US" sz="1200" baseline="0" dirty="0">
                          <a:latin typeface="Calibri" charset="0"/>
                          <a:ea typeface="Calibri" charset="0"/>
                          <a:cs typeface="Calibri" charset="0"/>
                        </a:rPr>
                        <a:t> Header</a:t>
                      </a:r>
                      <a:endParaRPr lang="en-US" sz="1200" b="1" i="0" dirty="0">
                        <a:latin typeface="Calibri" charset="0"/>
                        <a:ea typeface="Calibri" charset="0"/>
                        <a:cs typeface="Calibri" charset="0"/>
                      </a:endParaRPr>
                    </a:p>
                  </a:txBody>
                  <a:tcPr anchor="ctr"/>
                </a:tc>
                <a:extLst>
                  <a:ext uri="{0D108BD9-81ED-4DB2-BD59-A6C34878D82A}">
                    <a16:rowId xmlns:a16="http://schemas.microsoft.com/office/drawing/2014/main" val="10000"/>
                  </a:ext>
                </a:extLst>
              </a:tr>
              <a:tr h="716192">
                <a:tc>
                  <a:txBody>
                    <a:bodyPr/>
                    <a:lstStyle/>
                    <a:p>
                      <a:pPr algn="ctr">
                        <a:lnSpc>
                          <a:spcPct val="100000"/>
                        </a:lnSpc>
                      </a:pPr>
                      <a:r>
                        <a:rPr lang="en-US" sz="1200" dirty="0">
                          <a:latin typeface="Calibri" charset="0"/>
                          <a:ea typeface="Calibri" charset="0"/>
                          <a:cs typeface="Calibri" charset="0"/>
                        </a:rPr>
                        <a:t>Text</a:t>
                      </a:r>
                      <a:r>
                        <a:rPr lang="en-US" sz="1200" baseline="0" dirty="0">
                          <a:latin typeface="Calibri" charset="0"/>
                          <a:ea typeface="Calibri" charset="0"/>
                          <a:cs typeface="Calibri" charset="0"/>
                        </a:rPr>
                        <a:t> inside table is Calibri 12pt regular</a:t>
                      </a:r>
                      <a:endParaRPr lang="en-US" sz="1200" b="0" i="0" dirty="0">
                        <a:latin typeface="Calibri" charset="0"/>
                        <a:ea typeface="Calibri" charset="0"/>
                        <a:cs typeface="Calibri"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libri" charset="0"/>
                          <a:ea typeface="Calibri" charset="0"/>
                          <a:cs typeface="Calibri" charset="0"/>
                        </a:rPr>
                        <a:t>Text</a:t>
                      </a:r>
                      <a:r>
                        <a:rPr lang="en-US" sz="1200" baseline="0" dirty="0">
                          <a:latin typeface="Calibri" charset="0"/>
                          <a:ea typeface="Calibri" charset="0"/>
                          <a:cs typeface="Calibri" charset="0"/>
                        </a:rPr>
                        <a:t> inside table</a:t>
                      </a:r>
                      <a:endParaRPr lang="en-US" sz="1200" b="0" i="0" dirty="0">
                        <a:latin typeface="Calibri" charset="0"/>
                        <a:ea typeface="Calibri" charset="0"/>
                        <a:cs typeface="Calibri"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libri" charset="0"/>
                          <a:ea typeface="Calibri" charset="0"/>
                          <a:cs typeface="Calibri" charset="0"/>
                        </a:rPr>
                        <a:t>Text</a:t>
                      </a:r>
                      <a:r>
                        <a:rPr lang="en-US" sz="1200" baseline="0" dirty="0">
                          <a:latin typeface="Calibri" charset="0"/>
                          <a:ea typeface="Calibri" charset="0"/>
                          <a:cs typeface="Calibri" charset="0"/>
                        </a:rPr>
                        <a:t> inside table</a:t>
                      </a:r>
                      <a:endParaRPr lang="en-US" sz="1200" b="0" i="0" dirty="0">
                        <a:latin typeface="Calibri" charset="0"/>
                        <a:ea typeface="Calibri" charset="0"/>
                        <a:cs typeface="Calibri"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libri" charset="0"/>
                          <a:ea typeface="Calibri" charset="0"/>
                          <a:cs typeface="Calibri" charset="0"/>
                        </a:rPr>
                        <a:t>Text</a:t>
                      </a:r>
                      <a:r>
                        <a:rPr lang="en-US" sz="1200" baseline="0" dirty="0">
                          <a:latin typeface="Calibri" charset="0"/>
                          <a:ea typeface="Calibri" charset="0"/>
                          <a:cs typeface="Calibri" charset="0"/>
                        </a:rPr>
                        <a:t> inside table</a:t>
                      </a:r>
                      <a:endParaRPr lang="en-US" sz="1200" b="0" i="0" dirty="0">
                        <a:latin typeface="Calibri" charset="0"/>
                        <a:ea typeface="Calibri" charset="0"/>
                        <a:cs typeface="Calibri" charset="0"/>
                      </a:endParaRPr>
                    </a:p>
                  </a:txBody>
                  <a:tcPr anchor="ctr"/>
                </a:tc>
                <a:extLst>
                  <a:ext uri="{0D108BD9-81ED-4DB2-BD59-A6C34878D82A}">
                    <a16:rowId xmlns:a16="http://schemas.microsoft.com/office/drawing/2014/main" val="10001"/>
                  </a:ext>
                </a:extLst>
              </a:tr>
              <a:tr h="716192">
                <a:tc>
                  <a:txBody>
                    <a:bodyPr/>
                    <a:lstStyle/>
                    <a:p>
                      <a:pPr algn="ctr">
                        <a:lnSpc>
                          <a:spcPct val="100000"/>
                        </a:lnSpc>
                      </a:pPr>
                      <a:r>
                        <a:rPr lang="en-US" sz="1200" dirty="0">
                          <a:latin typeface="Calibri" charset="0"/>
                          <a:ea typeface="Calibri" charset="0"/>
                          <a:cs typeface="Calibri" charset="0"/>
                        </a:rPr>
                        <a:t>Text</a:t>
                      </a:r>
                      <a:r>
                        <a:rPr lang="en-US" sz="1200" baseline="0" dirty="0">
                          <a:latin typeface="Calibri" charset="0"/>
                          <a:ea typeface="Calibri" charset="0"/>
                          <a:cs typeface="Calibri" charset="0"/>
                        </a:rPr>
                        <a:t> inside table</a:t>
                      </a:r>
                      <a:endParaRPr lang="en-US" sz="1200" b="0" i="0" dirty="0">
                        <a:latin typeface="Calibri" charset="0"/>
                        <a:ea typeface="Calibri" charset="0"/>
                        <a:cs typeface="Calibri"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libri" charset="0"/>
                          <a:ea typeface="Calibri" charset="0"/>
                          <a:cs typeface="Calibri" charset="0"/>
                        </a:rPr>
                        <a:t>Text</a:t>
                      </a:r>
                      <a:r>
                        <a:rPr lang="en-US" sz="1200" baseline="0" dirty="0">
                          <a:latin typeface="Calibri" charset="0"/>
                          <a:ea typeface="Calibri" charset="0"/>
                          <a:cs typeface="Calibri" charset="0"/>
                        </a:rPr>
                        <a:t> inside table</a:t>
                      </a:r>
                      <a:endParaRPr lang="en-US" sz="1200" b="0" i="0" dirty="0">
                        <a:latin typeface="Calibri" charset="0"/>
                        <a:ea typeface="Calibri" charset="0"/>
                        <a:cs typeface="Calibri"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libri" charset="0"/>
                          <a:ea typeface="Calibri" charset="0"/>
                          <a:cs typeface="Calibri" charset="0"/>
                        </a:rPr>
                        <a:t>Text</a:t>
                      </a:r>
                      <a:r>
                        <a:rPr lang="en-US" sz="1200" baseline="0" dirty="0">
                          <a:latin typeface="Calibri" charset="0"/>
                          <a:ea typeface="Calibri" charset="0"/>
                          <a:cs typeface="Calibri" charset="0"/>
                        </a:rPr>
                        <a:t> inside table</a:t>
                      </a:r>
                      <a:endParaRPr lang="en-US" sz="1200" b="0" i="0" dirty="0">
                        <a:latin typeface="Calibri" charset="0"/>
                        <a:ea typeface="Calibri" charset="0"/>
                        <a:cs typeface="Calibri"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libri" charset="0"/>
                          <a:ea typeface="Calibri" charset="0"/>
                          <a:cs typeface="Calibri" charset="0"/>
                        </a:rPr>
                        <a:t>Text</a:t>
                      </a:r>
                      <a:r>
                        <a:rPr lang="en-US" sz="1200" baseline="0" dirty="0">
                          <a:latin typeface="Calibri" charset="0"/>
                          <a:ea typeface="Calibri" charset="0"/>
                          <a:cs typeface="Calibri" charset="0"/>
                        </a:rPr>
                        <a:t> inside table</a:t>
                      </a:r>
                      <a:endParaRPr lang="en-US" sz="1200" b="0" i="0" dirty="0">
                        <a:latin typeface="Calibri" charset="0"/>
                        <a:ea typeface="Calibri" charset="0"/>
                        <a:cs typeface="Calibri" charset="0"/>
                      </a:endParaRPr>
                    </a:p>
                  </a:txBody>
                  <a:tcPr anchor="ctr"/>
                </a:tc>
                <a:extLst>
                  <a:ext uri="{0D108BD9-81ED-4DB2-BD59-A6C34878D82A}">
                    <a16:rowId xmlns:a16="http://schemas.microsoft.com/office/drawing/2014/main" val="10002"/>
                  </a:ext>
                </a:extLst>
              </a:tr>
              <a:tr h="716192">
                <a:tc>
                  <a:txBody>
                    <a:bodyPr/>
                    <a:lstStyle/>
                    <a:p>
                      <a:pPr algn="ctr">
                        <a:lnSpc>
                          <a:spcPct val="100000"/>
                        </a:lnSpc>
                      </a:pPr>
                      <a:r>
                        <a:rPr lang="en-US" sz="1200" dirty="0">
                          <a:latin typeface="Calibri" charset="0"/>
                          <a:ea typeface="Calibri" charset="0"/>
                          <a:cs typeface="Calibri" charset="0"/>
                        </a:rPr>
                        <a:t>Text</a:t>
                      </a:r>
                      <a:r>
                        <a:rPr lang="en-US" sz="1200" baseline="0" dirty="0">
                          <a:latin typeface="Calibri" charset="0"/>
                          <a:ea typeface="Calibri" charset="0"/>
                          <a:cs typeface="Calibri" charset="0"/>
                        </a:rPr>
                        <a:t> inside table</a:t>
                      </a:r>
                      <a:endParaRPr lang="en-US" sz="1200" b="0" i="0" dirty="0">
                        <a:latin typeface="Calibri" charset="0"/>
                        <a:ea typeface="Calibri" charset="0"/>
                        <a:cs typeface="Calibri"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libri" charset="0"/>
                          <a:ea typeface="Calibri" charset="0"/>
                          <a:cs typeface="Calibri" charset="0"/>
                        </a:rPr>
                        <a:t>Text</a:t>
                      </a:r>
                      <a:r>
                        <a:rPr lang="en-US" sz="1200" baseline="0" dirty="0">
                          <a:latin typeface="Calibri" charset="0"/>
                          <a:ea typeface="Calibri" charset="0"/>
                          <a:cs typeface="Calibri" charset="0"/>
                        </a:rPr>
                        <a:t> inside table</a:t>
                      </a:r>
                      <a:endParaRPr lang="en-US" sz="1200" b="0" i="0" dirty="0">
                        <a:latin typeface="Calibri" charset="0"/>
                        <a:ea typeface="Calibri" charset="0"/>
                        <a:cs typeface="Calibri"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libri" charset="0"/>
                          <a:ea typeface="Calibri" charset="0"/>
                          <a:cs typeface="Calibri" charset="0"/>
                        </a:rPr>
                        <a:t>Text</a:t>
                      </a:r>
                      <a:r>
                        <a:rPr lang="en-US" sz="1200" baseline="0" dirty="0">
                          <a:latin typeface="Calibri" charset="0"/>
                          <a:ea typeface="Calibri" charset="0"/>
                          <a:cs typeface="Calibri" charset="0"/>
                        </a:rPr>
                        <a:t> inside table</a:t>
                      </a:r>
                      <a:endParaRPr lang="en-US" sz="1200" b="0" i="0" dirty="0">
                        <a:latin typeface="Calibri" charset="0"/>
                        <a:ea typeface="Calibri" charset="0"/>
                        <a:cs typeface="Calibri"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libri" charset="0"/>
                          <a:ea typeface="Calibri" charset="0"/>
                          <a:cs typeface="Calibri" charset="0"/>
                        </a:rPr>
                        <a:t>Text</a:t>
                      </a:r>
                      <a:r>
                        <a:rPr lang="en-US" sz="1200" baseline="0" dirty="0">
                          <a:latin typeface="Calibri" charset="0"/>
                          <a:ea typeface="Calibri" charset="0"/>
                          <a:cs typeface="Calibri" charset="0"/>
                        </a:rPr>
                        <a:t> inside table</a:t>
                      </a:r>
                      <a:endParaRPr lang="en-US" sz="1200" b="0" i="0" dirty="0">
                        <a:latin typeface="Calibri" charset="0"/>
                        <a:ea typeface="Calibri" charset="0"/>
                        <a:cs typeface="Calibri" charset="0"/>
                      </a:endParaRPr>
                    </a:p>
                  </a:txBody>
                  <a:tcPr anchor="ctr"/>
                </a:tc>
                <a:extLst>
                  <a:ext uri="{0D108BD9-81ED-4DB2-BD59-A6C34878D82A}">
                    <a16:rowId xmlns:a16="http://schemas.microsoft.com/office/drawing/2014/main" val="10003"/>
                  </a:ext>
                </a:extLst>
              </a:tr>
              <a:tr h="716192">
                <a:tc>
                  <a:txBody>
                    <a:bodyPr/>
                    <a:lstStyle/>
                    <a:p>
                      <a:pPr algn="ctr">
                        <a:lnSpc>
                          <a:spcPct val="100000"/>
                        </a:lnSpc>
                      </a:pPr>
                      <a:r>
                        <a:rPr lang="en-US" sz="1200" dirty="0">
                          <a:latin typeface="Calibri" charset="0"/>
                          <a:ea typeface="Calibri" charset="0"/>
                          <a:cs typeface="Calibri" charset="0"/>
                        </a:rPr>
                        <a:t>Text</a:t>
                      </a:r>
                      <a:r>
                        <a:rPr lang="en-US" sz="1200" baseline="0" dirty="0">
                          <a:latin typeface="Calibri" charset="0"/>
                          <a:ea typeface="Calibri" charset="0"/>
                          <a:cs typeface="Calibri" charset="0"/>
                        </a:rPr>
                        <a:t> inside table</a:t>
                      </a:r>
                      <a:endParaRPr lang="en-US" sz="1200" b="0" i="0" dirty="0">
                        <a:latin typeface="Calibri" charset="0"/>
                        <a:ea typeface="Calibri" charset="0"/>
                        <a:cs typeface="Calibri"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libri" charset="0"/>
                          <a:ea typeface="Calibri" charset="0"/>
                          <a:cs typeface="Calibri" charset="0"/>
                        </a:rPr>
                        <a:t>Text</a:t>
                      </a:r>
                      <a:r>
                        <a:rPr lang="en-US" sz="1200" baseline="0" dirty="0">
                          <a:latin typeface="Calibri" charset="0"/>
                          <a:ea typeface="Calibri" charset="0"/>
                          <a:cs typeface="Calibri" charset="0"/>
                        </a:rPr>
                        <a:t> inside table</a:t>
                      </a:r>
                      <a:endParaRPr lang="en-US" sz="1200" b="0" i="0" dirty="0">
                        <a:latin typeface="Calibri" charset="0"/>
                        <a:ea typeface="Calibri" charset="0"/>
                        <a:cs typeface="Calibri"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libri" charset="0"/>
                          <a:ea typeface="Calibri" charset="0"/>
                          <a:cs typeface="Calibri" charset="0"/>
                        </a:rPr>
                        <a:t>Text</a:t>
                      </a:r>
                      <a:r>
                        <a:rPr lang="en-US" sz="1200" baseline="0" dirty="0">
                          <a:latin typeface="Calibri" charset="0"/>
                          <a:ea typeface="Calibri" charset="0"/>
                          <a:cs typeface="Calibri" charset="0"/>
                        </a:rPr>
                        <a:t> inside table</a:t>
                      </a:r>
                      <a:endParaRPr lang="en-US" sz="1200" b="0" i="0" dirty="0">
                        <a:latin typeface="Calibri" charset="0"/>
                        <a:ea typeface="Calibri" charset="0"/>
                        <a:cs typeface="Calibri"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libri" charset="0"/>
                          <a:ea typeface="Calibri" charset="0"/>
                          <a:cs typeface="Calibri" charset="0"/>
                        </a:rPr>
                        <a:t>Text</a:t>
                      </a:r>
                      <a:r>
                        <a:rPr lang="en-US" sz="1200" baseline="0" dirty="0">
                          <a:latin typeface="Calibri" charset="0"/>
                          <a:ea typeface="Calibri" charset="0"/>
                          <a:cs typeface="Calibri" charset="0"/>
                        </a:rPr>
                        <a:t> inside table</a:t>
                      </a:r>
                      <a:endParaRPr lang="en-US" sz="1200" b="0" i="0" dirty="0">
                        <a:latin typeface="Calibri" charset="0"/>
                        <a:ea typeface="Calibri" charset="0"/>
                        <a:cs typeface="Calibri" charset="0"/>
                      </a:endParaRPr>
                    </a:p>
                  </a:txBody>
                  <a:tcPr anchor="ctr"/>
                </a:tc>
                <a:extLst>
                  <a:ext uri="{0D108BD9-81ED-4DB2-BD59-A6C34878D82A}">
                    <a16:rowId xmlns:a16="http://schemas.microsoft.com/office/drawing/2014/main" val="10004"/>
                  </a:ext>
                </a:extLst>
              </a:tr>
              <a:tr h="716192">
                <a:tc>
                  <a:txBody>
                    <a:bodyPr/>
                    <a:lstStyle/>
                    <a:p>
                      <a:pPr algn="ctr">
                        <a:lnSpc>
                          <a:spcPct val="100000"/>
                        </a:lnSpc>
                      </a:pPr>
                      <a:r>
                        <a:rPr lang="en-US" sz="1200" dirty="0">
                          <a:latin typeface="Calibri" charset="0"/>
                          <a:ea typeface="Calibri" charset="0"/>
                          <a:cs typeface="Calibri" charset="0"/>
                        </a:rPr>
                        <a:t>Text</a:t>
                      </a:r>
                      <a:r>
                        <a:rPr lang="en-US" sz="1200" baseline="0" dirty="0">
                          <a:latin typeface="Calibri" charset="0"/>
                          <a:ea typeface="Calibri" charset="0"/>
                          <a:cs typeface="Calibri" charset="0"/>
                        </a:rPr>
                        <a:t> inside table</a:t>
                      </a:r>
                      <a:endParaRPr lang="en-US" sz="1200" b="0" i="0" dirty="0">
                        <a:latin typeface="Calibri" charset="0"/>
                        <a:ea typeface="Calibri" charset="0"/>
                        <a:cs typeface="Calibri"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libri" charset="0"/>
                          <a:ea typeface="Calibri" charset="0"/>
                          <a:cs typeface="Calibri" charset="0"/>
                        </a:rPr>
                        <a:t>Text</a:t>
                      </a:r>
                      <a:r>
                        <a:rPr lang="en-US" sz="1200" baseline="0" dirty="0">
                          <a:latin typeface="Calibri" charset="0"/>
                          <a:ea typeface="Calibri" charset="0"/>
                          <a:cs typeface="Calibri" charset="0"/>
                        </a:rPr>
                        <a:t> inside table</a:t>
                      </a:r>
                      <a:endParaRPr lang="en-US" sz="1200" b="0" i="0" dirty="0">
                        <a:latin typeface="Calibri" charset="0"/>
                        <a:ea typeface="Calibri" charset="0"/>
                        <a:cs typeface="Calibri"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libri" charset="0"/>
                          <a:ea typeface="Calibri" charset="0"/>
                          <a:cs typeface="Calibri" charset="0"/>
                        </a:rPr>
                        <a:t>Text</a:t>
                      </a:r>
                      <a:r>
                        <a:rPr lang="en-US" sz="1200" baseline="0" dirty="0">
                          <a:latin typeface="Calibri" charset="0"/>
                          <a:ea typeface="Calibri" charset="0"/>
                          <a:cs typeface="Calibri" charset="0"/>
                        </a:rPr>
                        <a:t> inside table</a:t>
                      </a:r>
                      <a:endParaRPr lang="en-US" sz="1200" b="0" i="0" dirty="0">
                        <a:latin typeface="Calibri" charset="0"/>
                        <a:ea typeface="Calibri" charset="0"/>
                        <a:cs typeface="Calibri"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a:latin typeface="Calibri" charset="0"/>
                          <a:ea typeface="Calibri" charset="0"/>
                          <a:cs typeface="Calibri" charset="0"/>
                        </a:rPr>
                        <a:t>Text</a:t>
                      </a:r>
                      <a:r>
                        <a:rPr lang="en-US" sz="1200" baseline="0" dirty="0">
                          <a:latin typeface="Calibri" charset="0"/>
                          <a:ea typeface="Calibri" charset="0"/>
                          <a:cs typeface="Calibri" charset="0"/>
                        </a:rPr>
                        <a:t> inside table</a:t>
                      </a:r>
                      <a:endParaRPr lang="en-US" sz="1200" b="0" i="0" dirty="0">
                        <a:latin typeface="Calibri" charset="0"/>
                        <a:ea typeface="Calibri" charset="0"/>
                        <a:cs typeface="Calibri" charset="0"/>
                      </a:endParaRPr>
                    </a:p>
                  </a:txBody>
                  <a:tcPr anchor="ctr"/>
                </a:tc>
                <a:extLst>
                  <a:ext uri="{0D108BD9-81ED-4DB2-BD59-A6C34878D82A}">
                    <a16:rowId xmlns:a16="http://schemas.microsoft.com/office/drawing/2014/main" val="10005"/>
                  </a:ext>
                </a:extLst>
              </a:tr>
            </a:tbl>
          </a:graphicData>
        </a:graphic>
      </p:graphicFrame>
      <p:sp>
        <p:nvSpPr>
          <p:cNvPr id="6" name="TextBox 5"/>
          <p:cNvSpPr txBox="1"/>
          <p:nvPr userDrawn="1"/>
        </p:nvSpPr>
        <p:spPr>
          <a:xfrm rot="20585923">
            <a:off x="916102" y="2890268"/>
            <a:ext cx="9623040" cy="15696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indent="0" algn="ctr" defTabSz="914400" rtl="0" fontAlgn="auto" latinLnBrk="0" hangingPunct="0">
              <a:lnSpc>
                <a:spcPct val="100000"/>
              </a:lnSpc>
              <a:spcBef>
                <a:spcPts val="0"/>
              </a:spcBef>
              <a:spcAft>
                <a:spcPts val="0"/>
              </a:spcAft>
              <a:buClrTx/>
              <a:buSzTx/>
              <a:buFontTx/>
              <a:buNone/>
              <a:tabLst/>
            </a:pPr>
            <a:r>
              <a:rPr kumimoji="0" lang="en-US" sz="9600" b="0" i="0" u="none" strike="noStrike" cap="none" spc="0" normalizeH="0" baseline="0" dirty="0">
                <a:ln>
                  <a:noFill/>
                </a:ln>
                <a:solidFill>
                  <a:schemeClr val="tx2"/>
                </a:solidFill>
                <a:effectLst/>
                <a:uFillTx/>
                <a:latin typeface="Open Sans" charset="0"/>
                <a:ea typeface="Open Sans" charset="0"/>
                <a:cs typeface="Open Sans" charset="0"/>
                <a:sym typeface="Arial"/>
              </a:rPr>
              <a:t>SAMPLE SLIDE</a:t>
            </a:r>
          </a:p>
        </p:txBody>
      </p:sp>
      <p:sp>
        <p:nvSpPr>
          <p:cNvPr id="7" name="Footer Placeholder 6"/>
          <p:cNvSpPr>
            <a:spLocks noGrp="1"/>
          </p:cNvSpPr>
          <p:nvPr>
            <p:ph type="ftr" sz="quarter" idx="11"/>
          </p:nvPr>
        </p:nvSpPr>
        <p:spPr/>
        <p:txBody>
          <a:bodyPr/>
          <a:lstStyle/>
          <a:p>
            <a:r>
              <a:rPr lang="de-DE"/>
              <a:t>© 2018 SolarWinds Worldwide, LLC. All rights reserved.</a:t>
            </a:r>
            <a:endParaRPr lang="en-US" dirty="0"/>
          </a:p>
        </p:txBody>
      </p:sp>
      <p:sp>
        <p:nvSpPr>
          <p:cNvPr id="8" name="Title 7"/>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2442030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266372" y="240079"/>
            <a:ext cx="9860282" cy="514353"/>
          </a:xfrm>
          <a:prstGeom prst="rect">
            <a:avLst/>
          </a:prstGeom>
          <a:ln w="12700">
            <a:miter lim="400000"/>
          </a:ln>
          <a:extLst>
            <a:ext uri="{C572A759-6A51-4108-AA02-DFA0A04FC94B}">
              <ma14:wrappingTextBoxFlag xmlns:ma14="http://schemas.microsoft.com/office/mac/drawingml/2011/main" xmlns="" val="1"/>
            </a:ext>
          </a:extLst>
        </p:spPr>
        <p:txBody>
          <a:bodyPr lIns="45719" rIns="45719" anchor="ctr">
            <a:normAutofit/>
          </a:bodyPr>
          <a:lstStyle/>
          <a:p>
            <a:r>
              <a:rPr lang="en-US"/>
              <a:t>Click to edit Master title style</a:t>
            </a:r>
            <a:endParaRPr lang="en-US" dirty="0"/>
          </a:p>
        </p:txBody>
      </p:sp>
      <p:sp>
        <p:nvSpPr>
          <p:cNvPr id="3" name="Shape 3"/>
          <p:cNvSpPr>
            <a:spLocks noGrp="1"/>
          </p:cNvSpPr>
          <p:nvPr>
            <p:ph type="sldNum" sz="quarter" idx="2"/>
          </p:nvPr>
        </p:nvSpPr>
        <p:spPr>
          <a:xfrm>
            <a:off x="11739273" y="6457220"/>
            <a:ext cx="273656" cy="264256"/>
          </a:xfrm>
          <a:prstGeom prst="rect">
            <a:avLst/>
          </a:prstGeom>
          <a:ln w="12700">
            <a:miter lim="400000"/>
          </a:ln>
        </p:spPr>
        <p:txBody>
          <a:bodyPr wrap="none" lIns="45719" rIns="45719" anchor="b">
            <a:spAutoFit/>
          </a:bodyPr>
          <a:lstStyle>
            <a:lvl1pPr algn="r">
              <a:defRPr sz="1200">
                <a:solidFill>
                  <a:schemeClr val="accent4"/>
                </a:solidFill>
              </a:defRPr>
            </a:lvl1pPr>
          </a:lstStyle>
          <a:p>
            <a:fld id="{86CB4B4D-7CA3-9044-876B-883B54F8677D}" type="slidenum">
              <a:t>‹#›</a:t>
            </a:fld>
            <a:endParaRPr/>
          </a:p>
        </p:txBody>
      </p:sp>
      <p:pic>
        <p:nvPicPr>
          <p:cNvPr id="4" name="Picture 3"/>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0489073" y="160142"/>
            <a:ext cx="1566575" cy="783286"/>
          </a:xfrm>
          <a:prstGeom prst="rect">
            <a:avLst/>
          </a:prstGeom>
        </p:spPr>
      </p:pic>
      <p:sp>
        <p:nvSpPr>
          <p:cNvPr id="6" name="Footer Placeholder 5"/>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 2018 SolarWinds Worldwide, LLC. All rights reserved.</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73" r:id="rId2"/>
    <p:sldLayoutId id="2147483659" r:id="rId3"/>
    <p:sldLayoutId id="2147483658" r:id="rId4"/>
    <p:sldLayoutId id="2147483657" r:id="rId5"/>
    <p:sldLayoutId id="2147483656" r:id="rId6"/>
    <p:sldLayoutId id="2147483674" r:id="rId7"/>
    <p:sldLayoutId id="2147483671" r:id="rId8"/>
    <p:sldLayoutId id="2147483672" r:id="rId9"/>
    <p:sldLayoutId id="2147483668" r:id="rId10"/>
    <p:sldLayoutId id="2147483665" r:id="rId11"/>
    <p:sldLayoutId id="2147483663" r:id="rId12"/>
    <p:sldLayoutId id="2147483664" r:id="rId13"/>
    <p:sldLayoutId id="2147483654" r:id="rId14"/>
    <p:sldLayoutId id="2147483662" r:id="rId15"/>
    <p:sldLayoutId id="2147483661" r:id="rId16"/>
    <p:sldLayoutId id="2147483660" r:id="rId17"/>
  </p:sldLayoutIdLst>
  <p:transition spd="med"/>
  <p:hf sldNum="0" hdr="0" dt="0"/>
  <p:txStyles>
    <p:titleStyle>
      <a:lvl1pPr marL="0" marR="0" indent="0" algn="l" defTabSz="914400" rtl="0" eaLnBrk="1" latinLnBrk="0" hangingPunct="1">
        <a:lnSpc>
          <a:spcPct val="90000"/>
        </a:lnSpc>
        <a:spcBef>
          <a:spcPts val="0"/>
        </a:spcBef>
        <a:spcAft>
          <a:spcPts val="0"/>
        </a:spcAft>
        <a:buClrTx/>
        <a:buSzTx/>
        <a:buFontTx/>
        <a:buNone/>
        <a:tabLst/>
        <a:defRPr sz="2400" b="1" i="0" u="none" strike="noStrike" cap="none" spc="0" baseline="0">
          <a:ln>
            <a:noFill/>
          </a:ln>
          <a:solidFill>
            <a:schemeClr val="bg1"/>
          </a:solidFill>
          <a:uFillTx/>
          <a:latin typeface="+mj-lt"/>
          <a:ea typeface="Roboto" charset="0"/>
          <a:cs typeface="Roboto" charset="0"/>
          <a:sym typeface="Arial"/>
        </a:defRPr>
      </a:lvl1pPr>
      <a:lvl2pPr marL="0" marR="0" indent="0" algn="l" defTabSz="914400" rtl="0" eaLnBrk="1" latinLnBrk="0" hangingPunct="1">
        <a:lnSpc>
          <a:spcPct val="90000"/>
        </a:lnSpc>
        <a:spcBef>
          <a:spcPts val="0"/>
        </a:spcBef>
        <a:spcAft>
          <a:spcPts val="0"/>
        </a:spcAft>
        <a:buClrTx/>
        <a:buSzTx/>
        <a:buFontTx/>
        <a:buNone/>
        <a:tabLst/>
        <a:defRPr sz="2800" b="1" i="0" u="none" strike="noStrike" cap="none" spc="0" baseline="0">
          <a:ln>
            <a:noFill/>
          </a:ln>
          <a:solidFill>
            <a:schemeClr val="accent2"/>
          </a:solidFill>
          <a:uFillTx/>
          <a:latin typeface="Arial"/>
          <a:ea typeface="Arial"/>
          <a:cs typeface="Arial"/>
          <a:sym typeface="Arial"/>
        </a:defRPr>
      </a:lvl2pPr>
      <a:lvl3pPr marL="0" marR="0" indent="0" algn="l" defTabSz="914400" rtl="0" eaLnBrk="1" latinLnBrk="0" hangingPunct="1">
        <a:lnSpc>
          <a:spcPct val="90000"/>
        </a:lnSpc>
        <a:spcBef>
          <a:spcPts val="0"/>
        </a:spcBef>
        <a:spcAft>
          <a:spcPts val="0"/>
        </a:spcAft>
        <a:buClrTx/>
        <a:buSzTx/>
        <a:buFontTx/>
        <a:buNone/>
        <a:tabLst/>
        <a:defRPr sz="2800" b="1" i="0" u="none" strike="noStrike" cap="none" spc="0" baseline="0">
          <a:ln>
            <a:noFill/>
          </a:ln>
          <a:solidFill>
            <a:schemeClr val="accent2"/>
          </a:solidFill>
          <a:uFillTx/>
          <a:latin typeface="Arial"/>
          <a:ea typeface="Arial"/>
          <a:cs typeface="Arial"/>
          <a:sym typeface="Arial"/>
        </a:defRPr>
      </a:lvl3pPr>
      <a:lvl4pPr marL="0" marR="0" indent="0" algn="l" defTabSz="914400" rtl="0" eaLnBrk="1" latinLnBrk="0" hangingPunct="1">
        <a:lnSpc>
          <a:spcPct val="90000"/>
        </a:lnSpc>
        <a:spcBef>
          <a:spcPts val="0"/>
        </a:spcBef>
        <a:spcAft>
          <a:spcPts val="0"/>
        </a:spcAft>
        <a:buClrTx/>
        <a:buSzTx/>
        <a:buFontTx/>
        <a:buNone/>
        <a:tabLst/>
        <a:defRPr sz="2800" b="1" i="0" u="none" strike="noStrike" cap="none" spc="0" baseline="0">
          <a:ln>
            <a:noFill/>
          </a:ln>
          <a:solidFill>
            <a:schemeClr val="accent2"/>
          </a:solidFill>
          <a:uFillTx/>
          <a:latin typeface="Arial"/>
          <a:ea typeface="Arial"/>
          <a:cs typeface="Arial"/>
          <a:sym typeface="Arial"/>
        </a:defRPr>
      </a:lvl4pPr>
      <a:lvl5pPr marL="0" marR="0" indent="0" algn="l" defTabSz="914400" rtl="0" eaLnBrk="1" latinLnBrk="0" hangingPunct="1">
        <a:lnSpc>
          <a:spcPct val="90000"/>
        </a:lnSpc>
        <a:spcBef>
          <a:spcPts val="0"/>
        </a:spcBef>
        <a:spcAft>
          <a:spcPts val="0"/>
        </a:spcAft>
        <a:buClrTx/>
        <a:buSzTx/>
        <a:buFontTx/>
        <a:buNone/>
        <a:tabLst/>
        <a:defRPr sz="2800" b="1" i="0" u="none" strike="noStrike" cap="none" spc="0" baseline="0">
          <a:ln>
            <a:noFill/>
          </a:ln>
          <a:solidFill>
            <a:schemeClr val="accent2"/>
          </a:solidFill>
          <a:uFillTx/>
          <a:latin typeface="Arial"/>
          <a:ea typeface="Arial"/>
          <a:cs typeface="Arial"/>
          <a:sym typeface="Arial"/>
        </a:defRPr>
      </a:lvl5pPr>
      <a:lvl6pPr marL="0" marR="0" indent="0" algn="l" defTabSz="914400" rtl="0" eaLnBrk="1" latinLnBrk="0" hangingPunct="1">
        <a:lnSpc>
          <a:spcPct val="90000"/>
        </a:lnSpc>
        <a:spcBef>
          <a:spcPts val="0"/>
        </a:spcBef>
        <a:spcAft>
          <a:spcPts val="0"/>
        </a:spcAft>
        <a:buClrTx/>
        <a:buSzTx/>
        <a:buFontTx/>
        <a:buNone/>
        <a:tabLst/>
        <a:defRPr sz="2800" b="1" i="0" u="none" strike="noStrike" cap="none" spc="0" baseline="0">
          <a:ln>
            <a:noFill/>
          </a:ln>
          <a:solidFill>
            <a:schemeClr val="accent2"/>
          </a:solidFill>
          <a:uFillTx/>
          <a:latin typeface="Arial"/>
          <a:ea typeface="Arial"/>
          <a:cs typeface="Arial"/>
          <a:sym typeface="Arial"/>
        </a:defRPr>
      </a:lvl6pPr>
      <a:lvl7pPr marL="0" marR="0" indent="0" algn="l" defTabSz="914400" rtl="0" eaLnBrk="1" latinLnBrk="0" hangingPunct="1">
        <a:lnSpc>
          <a:spcPct val="90000"/>
        </a:lnSpc>
        <a:spcBef>
          <a:spcPts val="0"/>
        </a:spcBef>
        <a:spcAft>
          <a:spcPts val="0"/>
        </a:spcAft>
        <a:buClrTx/>
        <a:buSzTx/>
        <a:buFontTx/>
        <a:buNone/>
        <a:tabLst/>
        <a:defRPr sz="2800" b="1" i="0" u="none" strike="noStrike" cap="none" spc="0" baseline="0">
          <a:ln>
            <a:noFill/>
          </a:ln>
          <a:solidFill>
            <a:schemeClr val="accent2"/>
          </a:solidFill>
          <a:uFillTx/>
          <a:latin typeface="Arial"/>
          <a:ea typeface="Arial"/>
          <a:cs typeface="Arial"/>
          <a:sym typeface="Arial"/>
        </a:defRPr>
      </a:lvl7pPr>
      <a:lvl8pPr marL="0" marR="0" indent="0" algn="l" defTabSz="914400" rtl="0" eaLnBrk="1" latinLnBrk="0" hangingPunct="1">
        <a:lnSpc>
          <a:spcPct val="90000"/>
        </a:lnSpc>
        <a:spcBef>
          <a:spcPts val="0"/>
        </a:spcBef>
        <a:spcAft>
          <a:spcPts val="0"/>
        </a:spcAft>
        <a:buClrTx/>
        <a:buSzTx/>
        <a:buFontTx/>
        <a:buNone/>
        <a:tabLst/>
        <a:defRPr sz="2800" b="1" i="0" u="none" strike="noStrike" cap="none" spc="0" baseline="0">
          <a:ln>
            <a:noFill/>
          </a:ln>
          <a:solidFill>
            <a:schemeClr val="accent2"/>
          </a:solidFill>
          <a:uFillTx/>
          <a:latin typeface="Arial"/>
          <a:ea typeface="Arial"/>
          <a:cs typeface="Arial"/>
          <a:sym typeface="Arial"/>
        </a:defRPr>
      </a:lvl8pPr>
      <a:lvl9pPr marL="0" marR="0" indent="0" algn="l" defTabSz="914400" rtl="0" eaLnBrk="1" latinLnBrk="0" hangingPunct="1">
        <a:lnSpc>
          <a:spcPct val="90000"/>
        </a:lnSpc>
        <a:spcBef>
          <a:spcPts val="0"/>
        </a:spcBef>
        <a:spcAft>
          <a:spcPts val="0"/>
        </a:spcAft>
        <a:buClrTx/>
        <a:buSzTx/>
        <a:buFontTx/>
        <a:buNone/>
        <a:tabLst/>
        <a:defRPr sz="2800" b="1" i="0" u="none" strike="noStrike" cap="none" spc="0" baseline="0">
          <a:ln>
            <a:noFill/>
          </a:ln>
          <a:solidFill>
            <a:schemeClr val="accent2"/>
          </a:solidFill>
          <a:uFillTx/>
          <a:latin typeface="Arial"/>
          <a:ea typeface="Arial"/>
          <a:cs typeface="Arial"/>
          <a:sym typeface="Arial"/>
        </a:defRPr>
      </a:lvl9pPr>
    </p:titleStyle>
    <p:bodyStyle>
      <a:lvl1pPr marL="228600" marR="0" indent="-228600" algn="l" defTabSz="914400" rtl="0" eaLnBrk="1" latinLnBrk="0" hangingPunct="1">
        <a:lnSpc>
          <a:spcPct val="90000"/>
        </a:lnSpc>
        <a:spcBef>
          <a:spcPts val="1000"/>
        </a:spcBef>
        <a:spcAft>
          <a:spcPts val="0"/>
        </a:spcAft>
        <a:buClr>
          <a:schemeClr val="accent2"/>
        </a:buClr>
        <a:buSzPct val="100000"/>
        <a:buFont typeface="Arial"/>
        <a:buChar char="•"/>
        <a:tabLst/>
        <a:defRPr sz="2000" b="0" i="0" u="none" strike="noStrike" cap="none" spc="0" baseline="0">
          <a:ln>
            <a:noFill/>
          </a:ln>
          <a:solidFill>
            <a:schemeClr val="bg2">
              <a:lumMod val="75000"/>
            </a:schemeClr>
          </a:solidFill>
          <a:uFillTx/>
          <a:latin typeface="+mj-lt"/>
          <a:ea typeface="Arial"/>
          <a:cs typeface="Arial"/>
          <a:sym typeface="Arial"/>
        </a:defRPr>
      </a:lvl1pPr>
      <a:lvl2pPr marL="845819" marR="0" indent="-274319" algn="l" defTabSz="914400" rtl="0" eaLnBrk="1" latinLnBrk="0" hangingPunct="1">
        <a:lnSpc>
          <a:spcPct val="90000"/>
        </a:lnSpc>
        <a:spcBef>
          <a:spcPts val="1000"/>
        </a:spcBef>
        <a:spcAft>
          <a:spcPts val="0"/>
        </a:spcAft>
        <a:buClr>
          <a:schemeClr val="accent2"/>
        </a:buClr>
        <a:buSzPct val="100000"/>
        <a:buFont typeface="Arial"/>
        <a:buChar char="o"/>
        <a:tabLst/>
        <a:defRPr sz="2000" b="0" i="0" u="none" strike="noStrike" cap="none" spc="0" baseline="0">
          <a:ln>
            <a:noFill/>
          </a:ln>
          <a:solidFill>
            <a:schemeClr val="bg2">
              <a:lumMod val="75000"/>
            </a:schemeClr>
          </a:solidFill>
          <a:uFillTx/>
          <a:latin typeface="+mj-lt"/>
          <a:ea typeface="Arial"/>
          <a:cs typeface="Arial"/>
          <a:sym typeface="Arial"/>
        </a:defRPr>
      </a:lvl2pPr>
      <a:lvl3pPr marL="1504950" marR="0" indent="-304800" algn="l" defTabSz="914400" rtl="0" eaLnBrk="1" latinLnBrk="0" hangingPunct="1">
        <a:lnSpc>
          <a:spcPct val="90000"/>
        </a:lnSpc>
        <a:spcBef>
          <a:spcPts val="1000"/>
        </a:spcBef>
        <a:spcAft>
          <a:spcPts val="0"/>
        </a:spcAft>
        <a:buClr>
          <a:schemeClr val="accent2"/>
        </a:buClr>
        <a:buSzPct val="100000"/>
        <a:buFont typeface="Arial"/>
        <a:buChar char="•"/>
        <a:tabLst/>
        <a:defRPr sz="2000" b="0" i="0" u="none" strike="noStrike" cap="none" spc="0" baseline="0">
          <a:ln>
            <a:noFill/>
          </a:ln>
          <a:solidFill>
            <a:schemeClr val="bg2">
              <a:lumMod val="75000"/>
            </a:schemeClr>
          </a:solidFill>
          <a:uFillTx/>
          <a:latin typeface="+mj-lt"/>
          <a:ea typeface="Arial"/>
          <a:cs typeface="Arial"/>
          <a:sym typeface="Arial"/>
        </a:defRPr>
      </a:lvl3pPr>
      <a:lvl4pPr marL="2171700" marR="0" indent="-342900" algn="l" defTabSz="914400" rtl="0" eaLnBrk="1" latinLnBrk="0" hangingPunct="1">
        <a:lnSpc>
          <a:spcPct val="90000"/>
        </a:lnSpc>
        <a:spcBef>
          <a:spcPts val="1000"/>
        </a:spcBef>
        <a:spcAft>
          <a:spcPts val="0"/>
        </a:spcAft>
        <a:buClr>
          <a:schemeClr val="accent2"/>
        </a:buClr>
        <a:buSzPct val="100000"/>
        <a:buFont typeface="Arial"/>
        <a:buChar char="•"/>
        <a:tabLst/>
        <a:defRPr sz="2000" b="0" i="0" u="none" strike="noStrike" cap="none" spc="0" baseline="0">
          <a:ln>
            <a:noFill/>
          </a:ln>
          <a:solidFill>
            <a:schemeClr val="bg2">
              <a:lumMod val="75000"/>
            </a:schemeClr>
          </a:solidFill>
          <a:uFillTx/>
          <a:latin typeface="+mj-lt"/>
          <a:ea typeface="Arial"/>
          <a:cs typeface="Arial"/>
          <a:sym typeface="Arial"/>
        </a:defRPr>
      </a:lvl4pPr>
      <a:lvl5pPr marL="2457450" marR="0" indent="-342900" algn="l" defTabSz="914400" rtl="0" eaLnBrk="1" latinLnBrk="0" hangingPunct="1">
        <a:lnSpc>
          <a:spcPct val="90000"/>
        </a:lnSpc>
        <a:spcBef>
          <a:spcPts val="1000"/>
        </a:spcBef>
        <a:spcAft>
          <a:spcPts val="0"/>
        </a:spcAft>
        <a:buClr>
          <a:schemeClr val="accent2"/>
        </a:buClr>
        <a:buSzPct val="100000"/>
        <a:buFont typeface="Arial"/>
        <a:buChar char="•"/>
        <a:tabLst/>
        <a:defRPr sz="2000" b="0" i="0" u="none" strike="noStrike" cap="none" spc="0" baseline="0">
          <a:ln>
            <a:noFill/>
          </a:ln>
          <a:solidFill>
            <a:schemeClr val="bg2">
              <a:lumMod val="75000"/>
            </a:schemeClr>
          </a:solidFill>
          <a:uFillTx/>
          <a:latin typeface="+mj-lt"/>
          <a:ea typeface="Arial"/>
          <a:cs typeface="Arial"/>
          <a:sym typeface="Arial"/>
        </a:defRPr>
      </a:lvl5pPr>
      <a:lvl6pPr marL="2590800" marR="0" indent="-304800" algn="l" defTabSz="914400" rtl="0" eaLnBrk="1" latinLnBrk="0" hangingPunct="1">
        <a:lnSpc>
          <a:spcPct val="90000"/>
        </a:lnSpc>
        <a:spcBef>
          <a:spcPts val="1000"/>
        </a:spcBef>
        <a:spcAft>
          <a:spcPts val="0"/>
        </a:spcAft>
        <a:buClr>
          <a:schemeClr val="accent2"/>
        </a:buClr>
        <a:buSzPct val="100000"/>
        <a:buFont typeface="Arial"/>
        <a:buChar char="•"/>
        <a:tabLst/>
        <a:defRPr sz="2400" b="0" i="0" u="none" strike="noStrike" cap="none" spc="0" baseline="0">
          <a:ln>
            <a:noFill/>
          </a:ln>
          <a:solidFill>
            <a:schemeClr val="accent4"/>
          </a:solidFill>
          <a:uFillTx/>
          <a:latin typeface="Arial"/>
          <a:ea typeface="Arial"/>
          <a:cs typeface="Arial"/>
          <a:sym typeface="Arial"/>
        </a:defRPr>
      </a:lvl6pPr>
      <a:lvl7pPr marL="3048000" marR="0" indent="-304800" algn="l" defTabSz="914400" rtl="0" eaLnBrk="1" latinLnBrk="0" hangingPunct="1">
        <a:lnSpc>
          <a:spcPct val="90000"/>
        </a:lnSpc>
        <a:spcBef>
          <a:spcPts val="1000"/>
        </a:spcBef>
        <a:spcAft>
          <a:spcPts val="0"/>
        </a:spcAft>
        <a:buClr>
          <a:schemeClr val="accent2"/>
        </a:buClr>
        <a:buSzPct val="100000"/>
        <a:buFont typeface="Arial"/>
        <a:buChar char="•"/>
        <a:tabLst/>
        <a:defRPr sz="2400" b="0" i="0" u="none" strike="noStrike" cap="none" spc="0" baseline="0">
          <a:ln>
            <a:noFill/>
          </a:ln>
          <a:solidFill>
            <a:schemeClr val="accent4"/>
          </a:solidFill>
          <a:uFillTx/>
          <a:latin typeface="Arial"/>
          <a:ea typeface="Arial"/>
          <a:cs typeface="Arial"/>
          <a:sym typeface="Arial"/>
        </a:defRPr>
      </a:lvl7pPr>
      <a:lvl8pPr marL="3505200" marR="0" indent="-304800" algn="l" defTabSz="914400" rtl="0" eaLnBrk="1" latinLnBrk="0" hangingPunct="1">
        <a:lnSpc>
          <a:spcPct val="90000"/>
        </a:lnSpc>
        <a:spcBef>
          <a:spcPts val="1000"/>
        </a:spcBef>
        <a:spcAft>
          <a:spcPts val="0"/>
        </a:spcAft>
        <a:buClr>
          <a:schemeClr val="accent2"/>
        </a:buClr>
        <a:buSzPct val="100000"/>
        <a:buFont typeface="Arial"/>
        <a:buChar char="•"/>
        <a:tabLst/>
        <a:defRPr sz="2400" b="0" i="0" u="none" strike="noStrike" cap="none" spc="0" baseline="0">
          <a:ln>
            <a:noFill/>
          </a:ln>
          <a:solidFill>
            <a:schemeClr val="accent4"/>
          </a:solidFill>
          <a:uFillTx/>
          <a:latin typeface="Arial"/>
          <a:ea typeface="Arial"/>
          <a:cs typeface="Arial"/>
          <a:sym typeface="Arial"/>
        </a:defRPr>
      </a:lvl8pPr>
      <a:lvl9pPr marL="3962400" marR="0" indent="-304800" algn="l" defTabSz="914400" rtl="0" eaLnBrk="1" latinLnBrk="0" hangingPunct="1">
        <a:lnSpc>
          <a:spcPct val="90000"/>
        </a:lnSpc>
        <a:spcBef>
          <a:spcPts val="1000"/>
        </a:spcBef>
        <a:spcAft>
          <a:spcPts val="0"/>
        </a:spcAft>
        <a:buClr>
          <a:schemeClr val="accent2"/>
        </a:buClr>
        <a:buSzPct val="100000"/>
        <a:buFont typeface="Arial"/>
        <a:buChar char="•"/>
        <a:tabLst/>
        <a:defRPr sz="2400" b="0" i="0" u="none" strike="noStrike" cap="none" spc="0" baseline="0">
          <a:ln>
            <a:noFill/>
          </a:ln>
          <a:solidFill>
            <a:schemeClr val="accent4"/>
          </a:solidFill>
          <a:uFillTx/>
          <a:latin typeface="Arial"/>
          <a:ea typeface="Arial"/>
          <a:cs typeface="Arial"/>
          <a:sym typeface="Arial"/>
        </a:defRPr>
      </a:lvl9pPr>
    </p:bodyStyle>
    <p:otherStyle>
      <a:lvl1pPr marL="0" marR="0" indent="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1pPr>
      <a:lvl2pPr marL="0" marR="0" indent="4572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2pPr>
      <a:lvl3pPr marL="0" marR="0" indent="9144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3pPr>
      <a:lvl4pPr marL="0" marR="0" indent="13716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4pPr>
      <a:lvl5pPr marL="0" marR="0" indent="18288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5pPr>
      <a:lvl6pPr marL="0" marR="0" indent="22860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6pPr>
      <a:lvl7pPr marL="0" marR="0" indent="27432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7pPr>
      <a:lvl8pPr marL="0" marR="0" indent="32004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8pPr>
      <a:lvl9pPr marL="0" marR="0" indent="3657600" algn="r" defTabSz="914400" rtl="0" eaLnBrk="1" latinLnBrk="0" hangingPunct="1">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blog.i3arnon.com/2016/05/23/tpl-dataflow"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github.com/dotnet/corefx/tree/master/src/System.Threading.Tasks.Dataflow"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new.siemens.com/global/en/markets/oil-gas/midstream/pipelines.html"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hyperlink" Target="https://github.com/TargetProcess/Tp.Core.Functional#either-type" TargetMode="External"/><Relationship Id="rId2" Type="http://schemas.openxmlformats.org/officeDocument/2006/relationships/hyperlink" Target="https://github.com/dotnet/reactive" TargetMode="External"/><Relationship Id="rId1" Type="http://schemas.openxmlformats.org/officeDocument/2006/relationships/slideLayout" Target="../slideLayouts/slideLayout3.xml"/><Relationship Id="rId4" Type="http://schemas.openxmlformats.org/officeDocument/2006/relationships/hyperlink" Target="https://www.youtube.com/watch?v=6jh6veNLHt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dirty="0"/>
              <a:t>Elegantní dataflow pomocí TPL</a:t>
            </a:r>
            <a:endParaRPr lang="en-US" dirty="0"/>
          </a:p>
        </p:txBody>
      </p:sp>
      <p:sp>
        <p:nvSpPr>
          <p:cNvPr id="3" name="Text Placeholder 2"/>
          <p:cNvSpPr>
            <a:spLocks noGrp="1"/>
          </p:cNvSpPr>
          <p:nvPr>
            <p:ph type="body" sz="quarter" idx="1"/>
          </p:nvPr>
        </p:nvSpPr>
        <p:spPr/>
        <p:txBody>
          <a:bodyPr/>
          <a:lstStyle/>
          <a:p>
            <a:r>
              <a:rPr lang="en-US" dirty="0"/>
              <a:t>TPL Dataflow Is The Best Library You're Not Using</a:t>
            </a:r>
            <a:r>
              <a:rPr lang="cs-CZ" dirty="0"/>
              <a:t> </a:t>
            </a:r>
            <a:r>
              <a:rPr lang="en-US" dirty="0">
                <a:hlinkClick r:id="rId2"/>
              </a:rPr>
              <a:t>http://blog.i3arnon.com/2016/05/23/tpl-dataflow</a:t>
            </a:r>
            <a:r>
              <a:rPr lang="cs-CZ" dirty="0"/>
              <a:t> </a:t>
            </a:r>
            <a:endParaRPr lang="en-US" dirty="0"/>
          </a:p>
        </p:txBody>
      </p:sp>
    </p:spTree>
    <p:extLst>
      <p:ext uri="{BB962C8B-B14F-4D97-AF65-F5344CB8AC3E}">
        <p14:creationId xmlns:p14="http://schemas.microsoft.com/office/powerpoint/2010/main" val="201031246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de-DE"/>
              <a:t>© 2018 SolarWinds Worldwide, LLC. All rights reserved.</a:t>
            </a:r>
            <a:endParaRPr lang="en-US" dirty="0"/>
          </a:p>
        </p:txBody>
      </p:sp>
    </p:spTree>
    <p:extLst>
      <p:ext uri="{BB962C8B-B14F-4D97-AF65-F5344CB8AC3E}">
        <p14:creationId xmlns:p14="http://schemas.microsoft.com/office/powerpoint/2010/main" val="1212742902"/>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Required last page sample</a:t>
            </a:r>
          </a:p>
        </p:txBody>
      </p:sp>
    </p:spTree>
    <p:extLst>
      <p:ext uri="{BB962C8B-B14F-4D97-AF65-F5344CB8AC3E}">
        <p14:creationId xmlns:p14="http://schemas.microsoft.com/office/powerpoint/2010/main" val="195734864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p:txBody>
          <a:bodyPr/>
          <a:lstStyle/>
          <a:p>
            <a:r>
              <a:rPr lang="de-DE" dirty="0"/>
              <a:t>© 201</a:t>
            </a:r>
            <a:r>
              <a:rPr lang="cs-CZ" dirty="0"/>
              <a:t>8</a:t>
            </a:r>
            <a:r>
              <a:rPr lang="de-DE" dirty="0"/>
              <a:t> SolarWinds Worldwide, LLC. All rights reserved.</a:t>
            </a:r>
            <a:endParaRPr lang="en-US" dirty="0"/>
          </a:p>
        </p:txBody>
      </p:sp>
      <p:sp>
        <p:nvSpPr>
          <p:cNvPr id="64" name="Title 63"/>
          <p:cNvSpPr>
            <a:spLocks noGrp="1"/>
          </p:cNvSpPr>
          <p:nvPr>
            <p:ph type="title"/>
          </p:nvPr>
        </p:nvSpPr>
        <p:spPr/>
        <p:txBody>
          <a:bodyPr/>
          <a:lstStyle/>
          <a:p>
            <a:r>
              <a:rPr lang="en-US" dirty="0"/>
              <a:t>Motivation</a:t>
            </a:r>
          </a:p>
        </p:txBody>
      </p:sp>
      <p:sp>
        <p:nvSpPr>
          <p:cNvPr id="65" name="Content Placeholder 64"/>
          <p:cNvSpPr>
            <a:spLocks noGrp="1"/>
          </p:cNvSpPr>
          <p:nvPr>
            <p:ph sz="quarter" idx="18"/>
          </p:nvPr>
        </p:nvSpPr>
        <p:spPr/>
        <p:txBody>
          <a:bodyPr/>
          <a:lstStyle/>
          <a:p>
            <a:r>
              <a:rPr lang="en-US" dirty="0"/>
              <a:t>lightweight actor library on top of TPL</a:t>
            </a:r>
          </a:p>
          <a:p>
            <a:pPr lvl="1"/>
            <a:r>
              <a:rPr lang="en-US" dirty="0"/>
              <a:t>messages passed from a producer to a consumer</a:t>
            </a:r>
          </a:p>
          <a:p>
            <a:r>
              <a:rPr lang="en-US" dirty="0"/>
              <a:t>consists of built-in blocks used for composing your dataflow</a:t>
            </a:r>
          </a:p>
          <a:p>
            <a:r>
              <a:rPr lang="en-US" dirty="0"/>
              <a:t>you don’t have to care about synchronization</a:t>
            </a:r>
          </a:p>
          <a:p>
            <a:pPr lvl="1"/>
            <a:r>
              <a:rPr lang="en-US" dirty="0"/>
              <a:t>no lock, Manual/</a:t>
            </a:r>
            <a:r>
              <a:rPr lang="en-US" dirty="0" err="1"/>
              <a:t>AutoResetEvent</a:t>
            </a:r>
            <a:r>
              <a:rPr lang="en-US" dirty="0"/>
              <a:t> </a:t>
            </a:r>
            <a:r>
              <a:rPr lang="en-US" dirty="0" err="1"/>
              <a:t>etc</a:t>
            </a:r>
            <a:endParaRPr lang="en-US" dirty="0"/>
          </a:p>
          <a:p>
            <a:r>
              <a:rPr lang="en-US" dirty="0"/>
              <a:t>single responsibility</a:t>
            </a:r>
          </a:p>
          <a:p>
            <a:r>
              <a:rPr lang="en-US" dirty="0"/>
              <a:t>reusability</a:t>
            </a:r>
            <a:r>
              <a:rPr lang="cs-CZ" dirty="0"/>
              <a:t> – </a:t>
            </a:r>
            <a:r>
              <a:rPr lang="en-US" dirty="0"/>
              <a:t>blocks</a:t>
            </a:r>
            <a:r>
              <a:rPr lang="cs-CZ" dirty="0"/>
              <a:t> </a:t>
            </a:r>
            <a:r>
              <a:rPr lang="en-US" dirty="0"/>
              <a:t>might appear in multiple dataflows</a:t>
            </a:r>
            <a:endParaRPr lang="cs-CZ" dirty="0"/>
          </a:p>
          <a:p>
            <a:r>
              <a:rPr lang="cs-CZ" dirty="0"/>
              <a:t>parallel out of the box</a:t>
            </a:r>
            <a:endParaRPr lang="en-US" dirty="0"/>
          </a:p>
        </p:txBody>
      </p:sp>
    </p:spTree>
    <p:extLst>
      <p:ext uri="{BB962C8B-B14F-4D97-AF65-F5344CB8AC3E}">
        <p14:creationId xmlns:p14="http://schemas.microsoft.com/office/powerpoint/2010/main" val="485665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p:txBody>
          <a:bodyPr/>
          <a:lstStyle/>
          <a:p>
            <a:r>
              <a:rPr lang="de-DE" dirty="0"/>
              <a:t>© 201</a:t>
            </a:r>
            <a:r>
              <a:rPr lang="cs-CZ" dirty="0"/>
              <a:t>8</a:t>
            </a:r>
            <a:r>
              <a:rPr lang="de-DE" dirty="0"/>
              <a:t> SolarWinds Worldwide, LLC. All rights reserved.</a:t>
            </a:r>
            <a:endParaRPr lang="en-US" dirty="0"/>
          </a:p>
        </p:txBody>
      </p:sp>
      <p:sp>
        <p:nvSpPr>
          <p:cNvPr id="64" name="Title 63"/>
          <p:cNvSpPr>
            <a:spLocks noGrp="1"/>
          </p:cNvSpPr>
          <p:nvPr>
            <p:ph type="title"/>
          </p:nvPr>
        </p:nvSpPr>
        <p:spPr/>
        <p:txBody>
          <a:bodyPr/>
          <a:lstStyle/>
          <a:p>
            <a:r>
              <a:rPr lang="en-US" dirty="0"/>
              <a:t>How to get started</a:t>
            </a:r>
          </a:p>
        </p:txBody>
      </p:sp>
      <p:sp>
        <p:nvSpPr>
          <p:cNvPr id="65" name="Content Placeholder 64"/>
          <p:cNvSpPr>
            <a:spLocks noGrp="1"/>
          </p:cNvSpPr>
          <p:nvPr>
            <p:ph sz="quarter" idx="18"/>
          </p:nvPr>
        </p:nvSpPr>
        <p:spPr/>
        <p:txBody>
          <a:bodyPr/>
          <a:lstStyle/>
          <a:p>
            <a:pPr lvl="0"/>
            <a:r>
              <a:rPr lang="en-US" dirty="0" err="1"/>
              <a:t>nuget</a:t>
            </a:r>
            <a:endParaRPr lang="en-US" dirty="0"/>
          </a:p>
          <a:p>
            <a:pPr lvl="1"/>
            <a:r>
              <a:rPr lang="en-US" dirty="0" err="1"/>
              <a:t>System.Threading.Tasks.Dataflow</a:t>
            </a:r>
            <a:endParaRPr lang="en-US" dirty="0"/>
          </a:p>
          <a:p>
            <a:pPr lvl="1"/>
            <a:r>
              <a:rPr lang="en-US" dirty="0"/>
              <a:t>DO NOT USE </a:t>
            </a:r>
            <a:r>
              <a:rPr lang="en-US" dirty="0" err="1"/>
              <a:t>Microsoft.Tpl.Dataflow</a:t>
            </a:r>
            <a:r>
              <a:rPr lang="en-US" dirty="0"/>
              <a:t> </a:t>
            </a:r>
            <a:r>
              <a:rPr lang="en-US" dirty="0" err="1"/>
              <a:t>nuget</a:t>
            </a:r>
            <a:endParaRPr lang="en-US" dirty="0"/>
          </a:p>
          <a:p>
            <a:r>
              <a:rPr lang="en-US" dirty="0"/>
              <a:t>GitHub: </a:t>
            </a:r>
          </a:p>
          <a:p>
            <a:pPr lvl="1"/>
            <a:r>
              <a:rPr lang="cs-CZ" u="sng" dirty="0">
                <a:hlinkClick r:id="rId3"/>
              </a:rPr>
              <a:t>dotnet/corefx/tree/master/src/System.Threading.Tasks.Dataflow</a:t>
            </a:r>
            <a:endParaRPr lang="en-US" dirty="0"/>
          </a:p>
          <a:p>
            <a:pPr lvl="0"/>
            <a:r>
              <a:rPr lang="en-US" dirty="0"/>
              <a:t>used to be part of .NET Framework till 4.5</a:t>
            </a:r>
          </a:p>
          <a:p>
            <a:pPr marL="0" indent="0">
              <a:buNone/>
            </a:pPr>
            <a:endParaRPr lang="en-US" dirty="0"/>
          </a:p>
        </p:txBody>
      </p:sp>
    </p:spTree>
    <p:extLst>
      <p:ext uri="{BB962C8B-B14F-4D97-AF65-F5344CB8AC3E}">
        <p14:creationId xmlns:p14="http://schemas.microsoft.com/office/powerpoint/2010/main" val="8604550"/>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p:txBody>
          <a:bodyPr/>
          <a:lstStyle/>
          <a:p>
            <a:r>
              <a:rPr lang="de-DE" dirty="0"/>
              <a:t>© 201</a:t>
            </a:r>
            <a:r>
              <a:rPr lang="cs-CZ" dirty="0"/>
              <a:t>8</a:t>
            </a:r>
            <a:r>
              <a:rPr lang="de-DE" dirty="0"/>
              <a:t> SolarWinds Worldwide, LLC. All rights reserved.</a:t>
            </a:r>
            <a:endParaRPr lang="en-US" dirty="0"/>
          </a:p>
        </p:txBody>
      </p:sp>
      <p:sp>
        <p:nvSpPr>
          <p:cNvPr id="64" name="Title 63"/>
          <p:cNvSpPr>
            <a:spLocks noGrp="1"/>
          </p:cNvSpPr>
          <p:nvPr>
            <p:ph type="title"/>
          </p:nvPr>
        </p:nvSpPr>
        <p:spPr/>
        <p:txBody>
          <a:bodyPr/>
          <a:lstStyle/>
          <a:p>
            <a:r>
              <a:rPr lang="en-US" dirty="0"/>
              <a:t>Contents</a:t>
            </a:r>
          </a:p>
        </p:txBody>
      </p:sp>
      <p:sp>
        <p:nvSpPr>
          <p:cNvPr id="65" name="Content Placeholder 64"/>
          <p:cNvSpPr>
            <a:spLocks noGrp="1"/>
          </p:cNvSpPr>
          <p:nvPr>
            <p:ph sz="quarter" idx="18"/>
          </p:nvPr>
        </p:nvSpPr>
        <p:spPr/>
        <p:txBody>
          <a:bodyPr/>
          <a:lstStyle/>
          <a:p>
            <a:r>
              <a:rPr lang="en-US" dirty="0"/>
              <a:t>9 default data blocks</a:t>
            </a:r>
          </a:p>
          <a:p>
            <a:pPr lvl="1"/>
            <a:r>
              <a:rPr lang="en-US" dirty="0"/>
              <a:t>execution – </a:t>
            </a:r>
            <a:r>
              <a:rPr lang="en-US" dirty="0" err="1"/>
              <a:t>ActionBlock</a:t>
            </a:r>
            <a:r>
              <a:rPr lang="en-US" dirty="0"/>
              <a:t>, </a:t>
            </a:r>
            <a:r>
              <a:rPr lang="en-US" dirty="0" err="1"/>
              <a:t>TransformBlock</a:t>
            </a:r>
            <a:r>
              <a:rPr lang="en-US" dirty="0"/>
              <a:t>, </a:t>
            </a:r>
            <a:r>
              <a:rPr lang="en-US" dirty="0" err="1"/>
              <a:t>TransformManyBlock</a:t>
            </a:r>
            <a:endParaRPr lang="en-US" dirty="0"/>
          </a:p>
          <a:p>
            <a:pPr lvl="1"/>
            <a:r>
              <a:rPr lang="en-US" dirty="0"/>
              <a:t>buffering – </a:t>
            </a:r>
            <a:r>
              <a:rPr lang="en-US" dirty="0" err="1"/>
              <a:t>BufferBlock</a:t>
            </a:r>
            <a:r>
              <a:rPr lang="en-US" dirty="0"/>
              <a:t>, </a:t>
            </a:r>
            <a:r>
              <a:rPr lang="en-US" dirty="0" err="1"/>
              <a:t>BroadcastBlock</a:t>
            </a:r>
            <a:r>
              <a:rPr lang="en-US" dirty="0"/>
              <a:t>, </a:t>
            </a:r>
            <a:r>
              <a:rPr lang="en-US" dirty="0" err="1"/>
              <a:t>WriteOnceBlock</a:t>
            </a:r>
            <a:endParaRPr lang="en-US" dirty="0"/>
          </a:p>
          <a:p>
            <a:pPr lvl="1"/>
            <a:r>
              <a:rPr lang="en-US" dirty="0"/>
              <a:t>grouping – </a:t>
            </a:r>
            <a:r>
              <a:rPr lang="en-US" dirty="0" err="1"/>
              <a:t>BatchBlock</a:t>
            </a:r>
            <a:r>
              <a:rPr lang="en-US" dirty="0"/>
              <a:t>, </a:t>
            </a:r>
            <a:r>
              <a:rPr lang="en-US" dirty="0" err="1"/>
              <a:t>JoinBlock</a:t>
            </a:r>
            <a:r>
              <a:rPr lang="en-US" dirty="0"/>
              <a:t>, </a:t>
            </a:r>
            <a:r>
              <a:rPr lang="en-US" dirty="0" err="1"/>
              <a:t>BatchedJoinBlock</a:t>
            </a:r>
            <a:endParaRPr lang="en-US" dirty="0"/>
          </a:p>
          <a:p>
            <a:r>
              <a:rPr lang="en-US" dirty="0"/>
              <a:t>SolarWinds</a:t>
            </a:r>
          </a:p>
          <a:p>
            <a:pPr lvl="1"/>
            <a:r>
              <a:rPr lang="en-US" dirty="0" err="1"/>
              <a:t>ExpiringBatchBlock</a:t>
            </a:r>
            <a:r>
              <a:rPr lang="cs-CZ" dirty="0"/>
              <a:t> – BatchBlock + Timer</a:t>
            </a:r>
            <a:endParaRPr lang="en-US" dirty="0"/>
          </a:p>
        </p:txBody>
      </p:sp>
    </p:spTree>
    <p:extLst>
      <p:ext uri="{BB962C8B-B14F-4D97-AF65-F5344CB8AC3E}">
        <p14:creationId xmlns:p14="http://schemas.microsoft.com/office/powerpoint/2010/main" val="2072276556"/>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p:txBody>
          <a:bodyPr/>
          <a:lstStyle/>
          <a:p>
            <a:r>
              <a:rPr lang="de-DE" dirty="0"/>
              <a:t>© 201</a:t>
            </a:r>
            <a:r>
              <a:rPr lang="cs-CZ" dirty="0"/>
              <a:t>8</a:t>
            </a:r>
            <a:r>
              <a:rPr lang="de-DE" dirty="0"/>
              <a:t> SolarWinds Worldwide, LLC. All rights reserved.</a:t>
            </a:r>
            <a:endParaRPr lang="en-US" dirty="0"/>
          </a:p>
        </p:txBody>
      </p:sp>
      <p:sp>
        <p:nvSpPr>
          <p:cNvPr id="64" name="Title 63"/>
          <p:cNvSpPr>
            <a:spLocks noGrp="1"/>
          </p:cNvSpPr>
          <p:nvPr>
            <p:ph type="title"/>
          </p:nvPr>
        </p:nvSpPr>
        <p:spPr/>
        <p:txBody>
          <a:bodyPr/>
          <a:lstStyle/>
          <a:p>
            <a:r>
              <a:rPr lang="en-US" dirty="0"/>
              <a:t>Creating a dataflow – i.e. linking blocks together</a:t>
            </a:r>
          </a:p>
        </p:txBody>
      </p:sp>
      <p:sp>
        <p:nvSpPr>
          <p:cNvPr id="65" name="Content Placeholder 64"/>
          <p:cNvSpPr>
            <a:spLocks noGrp="1"/>
          </p:cNvSpPr>
          <p:nvPr>
            <p:ph sz="quarter" idx="18"/>
          </p:nvPr>
        </p:nvSpPr>
        <p:spPr/>
        <p:txBody>
          <a:bodyPr/>
          <a:lstStyle/>
          <a:p>
            <a:r>
              <a:rPr lang="en-US" dirty="0" err="1"/>
              <a:t>ISourceBlock</a:t>
            </a:r>
            <a:r>
              <a:rPr lang="en-US" dirty="0"/>
              <a:t>&lt;T&gt;.</a:t>
            </a:r>
            <a:r>
              <a:rPr lang="en-US" dirty="0" err="1"/>
              <a:t>LinkTo</a:t>
            </a:r>
            <a:r>
              <a:rPr lang="en-US" dirty="0"/>
              <a:t>(</a:t>
            </a:r>
            <a:r>
              <a:rPr lang="en-US" dirty="0" err="1"/>
              <a:t>ITargetBlock</a:t>
            </a:r>
            <a:r>
              <a:rPr lang="en-US" dirty="0"/>
              <a:t>&lt;T&gt;)</a:t>
            </a:r>
          </a:p>
          <a:p>
            <a:pPr lvl="1"/>
            <a:r>
              <a:rPr lang="en-US" dirty="0" err="1"/>
              <a:t>source.LinkTo</a:t>
            </a:r>
            <a:r>
              <a:rPr lang="en-US" dirty="0"/>
              <a:t>(target, options, criteria)</a:t>
            </a:r>
          </a:p>
          <a:p>
            <a:pPr lvl="1"/>
            <a:r>
              <a:rPr lang="en-US" dirty="0"/>
              <a:t>options</a:t>
            </a:r>
          </a:p>
          <a:p>
            <a:pPr lvl="2"/>
            <a:r>
              <a:rPr lang="en-US" dirty="0"/>
              <a:t>append (default: true)</a:t>
            </a:r>
          </a:p>
          <a:p>
            <a:pPr lvl="3"/>
            <a:r>
              <a:rPr lang="en-US" dirty="0"/>
              <a:t>whether a new link is appended or set as first</a:t>
            </a:r>
          </a:p>
          <a:p>
            <a:pPr lvl="2"/>
            <a:r>
              <a:rPr lang="en-US" dirty="0"/>
              <a:t>propagation (default: false)</a:t>
            </a:r>
          </a:p>
          <a:p>
            <a:pPr lvl="1"/>
            <a:r>
              <a:rPr lang="en-US" dirty="0"/>
              <a:t>criteria</a:t>
            </a:r>
          </a:p>
          <a:p>
            <a:r>
              <a:rPr lang="en-US" dirty="0"/>
              <a:t>disposable</a:t>
            </a:r>
            <a:endParaRPr lang="cs-CZ" dirty="0"/>
          </a:p>
        </p:txBody>
      </p:sp>
    </p:spTree>
    <p:extLst>
      <p:ext uri="{BB962C8B-B14F-4D97-AF65-F5344CB8AC3E}">
        <p14:creationId xmlns:p14="http://schemas.microsoft.com/office/powerpoint/2010/main" val="340778631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p:txBody>
          <a:bodyPr/>
          <a:lstStyle/>
          <a:p>
            <a:r>
              <a:rPr lang="de-DE" dirty="0"/>
              <a:t>© 201</a:t>
            </a:r>
            <a:r>
              <a:rPr lang="cs-CZ" dirty="0"/>
              <a:t>8</a:t>
            </a:r>
            <a:r>
              <a:rPr lang="de-DE" dirty="0"/>
              <a:t> SolarWinds Worldwide, LLC. All rights reserved.</a:t>
            </a:r>
            <a:endParaRPr lang="en-US" dirty="0"/>
          </a:p>
        </p:txBody>
      </p:sp>
      <p:sp>
        <p:nvSpPr>
          <p:cNvPr id="64" name="Title 63"/>
          <p:cNvSpPr>
            <a:spLocks noGrp="1"/>
          </p:cNvSpPr>
          <p:nvPr>
            <p:ph type="title"/>
          </p:nvPr>
        </p:nvSpPr>
        <p:spPr/>
        <p:txBody>
          <a:bodyPr/>
          <a:lstStyle/>
          <a:p>
            <a:r>
              <a:rPr lang="en-US" dirty="0"/>
              <a:t>Block options</a:t>
            </a:r>
          </a:p>
        </p:txBody>
      </p:sp>
      <p:sp>
        <p:nvSpPr>
          <p:cNvPr id="65" name="Content Placeholder 64"/>
          <p:cNvSpPr>
            <a:spLocks noGrp="1"/>
          </p:cNvSpPr>
          <p:nvPr>
            <p:ph sz="quarter" idx="18"/>
          </p:nvPr>
        </p:nvSpPr>
        <p:spPr/>
        <p:txBody>
          <a:bodyPr/>
          <a:lstStyle/>
          <a:p>
            <a:r>
              <a:rPr lang="en-US" dirty="0" err="1"/>
              <a:t>MaxDegreeOfParallelism</a:t>
            </a:r>
            <a:r>
              <a:rPr lang="en-US" dirty="0"/>
              <a:t> (default: 1)</a:t>
            </a:r>
          </a:p>
          <a:p>
            <a:r>
              <a:rPr lang="en-US" dirty="0" err="1"/>
              <a:t>EnsureOrdered</a:t>
            </a:r>
            <a:r>
              <a:rPr lang="en-US" dirty="0"/>
              <a:t> (default: true)</a:t>
            </a:r>
          </a:p>
          <a:p>
            <a:r>
              <a:rPr lang="en-US" dirty="0" err="1"/>
              <a:t>BoundedCapacity</a:t>
            </a:r>
            <a:r>
              <a:rPr lang="en-US" dirty="0"/>
              <a:t> (default: max) </a:t>
            </a:r>
          </a:p>
          <a:p>
            <a:pPr lvl="1"/>
            <a:r>
              <a:rPr lang="en-US" dirty="0"/>
              <a:t>max number of messages that a block might hold</a:t>
            </a:r>
          </a:p>
          <a:p>
            <a:pPr lvl="1"/>
            <a:r>
              <a:rPr lang="en-US" dirty="0"/>
              <a:t>if reached, block rejects messages</a:t>
            </a:r>
          </a:p>
        </p:txBody>
      </p:sp>
    </p:spTree>
    <p:extLst>
      <p:ext uri="{BB962C8B-B14F-4D97-AF65-F5344CB8AC3E}">
        <p14:creationId xmlns:p14="http://schemas.microsoft.com/office/powerpoint/2010/main" val="343883998"/>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p:txBody>
          <a:bodyPr/>
          <a:lstStyle/>
          <a:p>
            <a:r>
              <a:rPr lang="de-DE" dirty="0"/>
              <a:t>© 201</a:t>
            </a:r>
            <a:r>
              <a:rPr lang="cs-CZ" dirty="0"/>
              <a:t>8</a:t>
            </a:r>
            <a:r>
              <a:rPr lang="de-DE" dirty="0"/>
              <a:t> SolarWinds Worldwide, LLC. All rights reserved.</a:t>
            </a:r>
            <a:endParaRPr lang="en-US" dirty="0"/>
          </a:p>
        </p:txBody>
      </p:sp>
      <p:sp>
        <p:nvSpPr>
          <p:cNvPr id="64" name="Title 63"/>
          <p:cNvSpPr>
            <a:spLocks noGrp="1"/>
          </p:cNvSpPr>
          <p:nvPr>
            <p:ph type="title"/>
          </p:nvPr>
        </p:nvSpPr>
        <p:spPr/>
        <p:txBody>
          <a:bodyPr/>
          <a:lstStyle/>
          <a:p>
            <a:r>
              <a:rPr lang="en-US" dirty="0"/>
              <a:t>DEMO</a:t>
            </a:r>
          </a:p>
        </p:txBody>
      </p:sp>
      <p:sp>
        <p:nvSpPr>
          <p:cNvPr id="3" name="Content Placeholder 2">
            <a:extLst>
              <a:ext uri="{FF2B5EF4-FFF2-40B4-BE49-F238E27FC236}">
                <a16:creationId xmlns:a16="http://schemas.microsoft.com/office/drawing/2014/main" id="{40947B1F-B62D-4386-B896-59B5B85FB550}"/>
              </a:ext>
            </a:extLst>
          </p:cNvPr>
          <p:cNvSpPr>
            <a:spLocks noGrp="1"/>
          </p:cNvSpPr>
          <p:nvPr>
            <p:ph sz="quarter" idx="18"/>
          </p:nvPr>
        </p:nvSpPr>
        <p:spPr>
          <a:xfrm>
            <a:off x="1884711" y="6168634"/>
            <a:ext cx="10245816" cy="277062"/>
          </a:xfrm>
        </p:spPr>
        <p:txBody>
          <a:bodyPr/>
          <a:lstStyle/>
          <a:p>
            <a:pPr marL="0" indent="0">
              <a:buNone/>
            </a:pPr>
            <a:r>
              <a:rPr lang="en-US" sz="1200" dirty="0"/>
              <a:t>source: </a:t>
            </a:r>
            <a:r>
              <a:rPr lang="en-US" sz="1200" dirty="0">
                <a:hlinkClick r:id="rId3"/>
              </a:rPr>
              <a:t>https://new.siemens.com/global/en/markets/oil-gas/midstream/pipelines.html</a:t>
            </a:r>
            <a:endParaRPr lang="en-US" sz="1200" dirty="0"/>
          </a:p>
        </p:txBody>
      </p:sp>
      <p:pic>
        <p:nvPicPr>
          <p:cNvPr id="1028" name="Picture 4" descr="Image result for pipeline picture">
            <a:extLst>
              <a:ext uri="{FF2B5EF4-FFF2-40B4-BE49-F238E27FC236}">
                <a16:creationId xmlns:a16="http://schemas.microsoft.com/office/drawing/2014/main" id="{4D8C71F8-C15A-454E-8A5F-41B8EBCD6C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4711" y="1093235"/>
            <a:ext cx="8422577" cy="5075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7067493"/>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p:txBody>
          <a:bodyPr/>
          <a:lstStyle/>
          <a:p>
            <a:r>
              <a:rPr lang="de-DE" dirty="0"/>
              <a:t>© 201</a:t>
            </a:r>
            <a:r>
              <a:rPr lang="cs-CZ" dirty="0"/>
              <a:t>8</a:t>
            </a:r>
            <a:r>
              <a:rPr lang="de-DE" dirty="0"/>
              <a:t> SolarWinds Worldwide, LLC. All rights reserved.</a:t>
            </a:r>
            <a:endParaRPr lang="en-US" dirty="0"/>
          </a:p>
        </p:txBody>
      </p:sp>
      <p:sp>
        <p:nvSpPr>
          <p:cNvPr id="64" name="Title 63"/>
          <p:cNvSpPr>
            <a:spLocks noGrp="1"/>
          </p:cNvSpPr>
          <p:nvPr>
            <p:ph type="title"/>
          </p:nvPr>
        </p:nvSpPr>
        <p:spPr/>
        <p:txBody>
          <a:bodyPr/>
          <a:lstStyle/>
          <a:p>
            <a:r>
              <a:rPr lang="en-US" dirty="0"/>
              <a:t>Additional topics to cover</a:t>
            </a:r>
          </a:p>
        </p:txBody>
      </p:sp>
      <p:sp>
        <p:nvSpPr>
          <p:cNvPr id="65" name="Content Placeholder 64"/>
          <p:cNvSpPr>
            <a:spLocks noGrp="1"/>
          </p:cNvSpPr>
          <p:nvPr>
            <p:ph sz="quarter" idx="18"/>
          </p:nvPr>
        </p:nvSpPr>
        <p:spPr/>
        <p:txBody>
          <a:bodyPr/>
          <a:lstStyle/>
          <a:p>
            <a:r>
              <a:rPr lang="en-US" dirty="0"/>
              <a:t>completion</a:t>
            </a:r>
          </a:p>
          <a:p>
            <a:r>
              <a:rPr lang="en-US" dirty="0"/>
              <a:t>cancellation support</a:t>
            </a:r>
          </a:p>
          <a:p>
            <a:r>
              <a:rPr lang="en-US" dirty="0"/>
              <a:t>encapsulation</a:t>
            </a:r>
          </a:p>
          <a:p>
            <a:r>
              <a:rPr lang="en-US" dirty="0"/>
              <a:t>task schedulers</a:t>
            </a:r>
          </a:p>
        </p:txBody>
      </p:sp>
    </p:spTree>
    <p:extLst>
      <p:ext uri="{BB962C8B-B14F-4D97-AF65-F5344CB8AC3E}">
        <p14:creationId xmlns:p14="http://schemas.microsoft.com/office/powerpoint/2010/main" val="346026545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4"/>
          </p:nvPr>
        </p:nvSpPr>
        <p:spPr/>
        <p:txBody>
          <a:bodyPr/>
          <a:lstStyle/>
          <a:p>
            <a:r>
              <a:rPr lang="de-DE" dirty="0"/>
              <a:t>© 201</a:t>
            </a:r>
            <a:r>
              <a:rPr lang="cs-CZ" dirty="0"/>
              <a:t>8</a:t>
            </a:r>
            <a:r>
              <a:rPr lang="de-DE" dirty="0"/>
              <a:t> SolarWinds Worldwide, LLC. All rights reserved.</a:t>
            </a:r>
            <a:endParaRPr lang="en-US" dirty="0"/>
          </a:p>
        </p:txBody>
      </p:sp>
      <p:sp>
        <p:nvSpPr>
          <p:cNvPr id="64" name="Title 63"/>
          <p:cNvSpPr>
            <a:spLocks noGrp="1"/>
          </p:cNvSpPr>
          <p:nvPr>
            <p:ph type="title"/>
          </p:nvPr>
        </p:nvSpPr>
        <p:spPr/>
        <p:txBody>
          <a:bodyPr/>
          <a:lstStyle/>
          <a:p>
            <a:r>
              <a:rPr lang="en-US" dirty="0"/>
              <a:t>Recommendations</a:t>
            </a:r>
          </a:p>
        </p:txBody>
      </p:sp>
      <p:sp>
        <p:nvSpPr>
          <p:cNvPr id="65" name="Content Placeholder 64"/>
          <p:cNvSpPr>
            <a:spLocks noGrp="1"/>
          </p:cNvSpPr>
          <p:nvPr>
            <p:ph sz="quarter" idx="18"/>
          </p:nvPr>
        </p:nvSpPr>
        <p:spPr/>
        <p:txBody>
          <a:bodyPr/>
          <a:lstStyle/>
          <a:p>
            <a:r>
              <a:rPr lang="en-US" dirty="0"/>
              <a:t>use </a:t>
            </a:r>
            <a:r>
              <a:rPr lang="cs-CZ" dirty="0"/>
              <a:t>read</a:t>
            </a:r>
            <a:r>
              <a:rPr lang="en-US" dirty="0"/>
              <a:t>-only or immutable types for data being passed around</a:t>
            </a:r>
          </a:p>
          <a:p>
            <a:pPr lvl="1"/>
            <a:r>
              <a:rPr lang="en-US" dirty="0" err="1"/>
              <a:t>nuget</a:t>
            </a:r>
            <a:r>
              <a:rPr lang="en-US" dirty="0"/>
              <a:t> </a:t>
            </a:r>
            <a:r>
              <a:rPr lang="en-US" dirty="0" err="1"/>
              <a:t>System.Collections.Immutable</a:t>
            </a:r>
            <a:endParaRPr lang="en-US" dirty="0"/>
          </a:p>
          <a:p>
            <a:r>
              <a:rPr lang="en-US" dirty="0"/>
              <a:t>handle exceptions properly</a:t>
            </a:r>
          </a:p>
          <a:p>
            <a:pPr lvl="1"/>
            <a:r>
              <a:rPr lang="en-US" dirty="0"/>
              <a:t>use Rx for async errors - </a:t>
            </a:r>
            <a:r>
              <a:rPr lang="en-US" dirty="0">
                <a:hlinkClick r:id="rId2"/>
              </a:rPr>
              <a:t>https://github.com/dotnet/reactive</a:t>
            </a:r>
            <a:endParaRPr lang="en-US" dirty="0"/>
          </a:p>
          <a:p>
            <a:pPr lvl="1"/>
            <a:r>
              <a:rPr lang="en-US" dirty="0"/>
              <a:t>use functional Either&lt;</a:t>
            </a:r>
            <a:r>
              <a:rPr lang="en-US" dirty="0" err="1"/>
              <a:t>TResult</a:t>
            </a:r>
            <a:r>
              <a:rPr lang="en-US" dirty="0"/>
              <a:t>, </a:t>
            </a:r>
            <a:r>
              <a:rPr lang="en-US" dirty="0" err="1"/>
              <a:t>TException</a:t>
            </a:r>
            <a:r>
              <a:rPr lang="en-US" dirty="0"/>
              <a:t>&gt;</a:t>
            </a:r>
          </a:p>
          <a:p>
            <a:pPr lvl="2"/>
            <a:r>
              <a:rPr lang="en-US" dirty="0">
                <a:hlinkClick r:id="rId3"/>
              </a:rPr>
              <a:t>https://github.com/TargetProcess/Tp.Core.Functional#either-type</a:t>
            </a:r>
            <a:endParaRPr lang="en-US" dirty="0"/>
          </a:p>
          <a:p>
            <a:r>
              <a:rPr lang="en-US" dirty="0"/>
              <a:t>consider Akka.net in cross-computer scenarios</a:t>
            </a:r>
          </a:p>
          <a:p>
            <a:pPr lvl="1"/>
            <a:r>
              <a:rPr lang="en-US" dirty="0">
                <a:hlinkClick r:id="rId4"/>
              </a:rPr>
              <a:t>https://www.youtube.com/watch?v=6jh6veNLHtk</a:t>
            </a:r>
            <a:r>
              <a:rPr lang="en-US" dirty="0"/>
              <a:t> </a:t>
            </a:r>
          </a:p>
        </p:txBody>
      </p:sp>
    </p:spTree>
    <p:extLst>
      <p:ext uri="{BB962C8B-B14F-4D97-AF65-F5344CB8AC3E}">
        <p14:creationId xmlns:p14="http://schemas.microsoft.com/office/powerpoint/2010/main" val="1583645254"/>
      </p:ext>
    </p:extLst>
  </p:cSld>
  <p:clrMapOvr>
    <a:masterClrMapping/>
  </p:clrMapOvr>
  <p:transition spd="med"/>
</p:sld>
</file>

<file path=ppt/theme/theme1.xml><?xml version="1.0" encoding="utf-8"?>
<a:theme xmlns:a="http://schemas.openxmlformats.org/drawingml/2006/main" name="170628_Solarwinds_Template">
  <a:themeElements>
    <a:clrScheme name="SolarWinds_06012017">
      <a:dk1>
        <a:srgbClr val="282828"/>
      </a:dk1>
      <a:lt1>
        <a:srgbClr val="FFFFFF"/>
      </a:lt1>
      <a:dk2>
        <a:srgbClr val="C8C8C8"/>
      </a:dk2>
      <a:lt2>
        <a:srgbClr val="434344"/>
      </a:lt2>
      <a:accent1>
        <a:srgbClr val="42C0CE"/>
      </a:accent1>
      <a:accent2>
        <a:srgbClr val="F49B1C"/>
      </a:accent2>
      <a:accent3>
        <a:srgbClr val="B2D65A"/>
      </a:accent3>
      <a:accent4>
        <a:srgbClr val="434344"/>
      </a:accent4>
      <a:accent5>
        <a:srgbClr val="A1A0A0"/>
      </a:accent5>
      <a:accent6>
        <a:srgbClr val="F5E04A"/>
      </a:accent6>
      <a:hlink>
        <a:srgbClr val="F49B1C"/>
      </a:hlink>
      <a:folHlink>
        <a:srgbClr val="F49B1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olarWinds_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95000"/>
          </a:schemeClr>
        </a:solidFill>
        <a:ln w="12700" cap="flat">
          <a:noFill/>
          <a:prstDash val="solid"/>
          <a:miter lim="800000"/>
        </a:ln>
        <a:effectLst/>
        <a:sp3d/>
      </a:spPr>
      <a:bodyPr rot="0" spcFirstLastPara="1" vertOverflow="overflow" horzOverflow="overflow" vert="horz" wrap="square" lIns="45719" tIns="45719" rIns="45719" bIns="45719" numCol="1" spcCol="228600" rtlCol="0" fromWordArt="0" anchor="ctr" anchorCtr="0" forceAA="0" compatLnSpc="1">
        <a:prstTxWarp prst="textNoShape">
          <a:avLst/>
        </a:prstTxWarp>
        <a:noAutofit/>
      </a:bodyPr>
      <a:lstStyle>
        <a:defPPr marL="228600" indent="-228600" algn="l">
          <a:spcBef>
            <a:spcPts val="1000"/>
          </a:spcBef>
          <a:buFont typeface="Arial" charset="0"/>
          <a:buChar char="•"/>
          <a:defRPr sz="2800" dirty="0" smtClean="0">
            <a:latin typeface="Calibri" charset="0"/>
            <a:ea typeface="Calibri" charset="0"/>
            <a:cs typeface="Calibri" charset="0"/>
          </a:defRPr>
        </a:def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61616"/>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extLst>
    <a:ext uri="{05A4C25C-085E-4340-85A3-A5531E510DB2}">
      <thm15:themeFamily xmlns:thm15="http://schemas.microsoft.com/office/thememl/2012/main" name="170908_Solarwinds_PPT-Template_external_16x9" id="{9EC3CD22-3782-0E4E-9591-984BA59517AE}" vid="{EB81A392-6D3C-0948-8356-F29787EAC537}"/>
    </a:ext>
  </a:extLst>
</a:theme>
</file>

<file path=ppt/theme/theme2.xml><?xml version="1.0" encoding="utf-8"?>
<a:theme xmlns:a="http://schemas.openxmlformats.org/drawingml/2006/main" name="SolarWinds_Template">
  <a:themeElements>
    <a:clrScheme name="SolarWinds_Template">
      <a:dk1>
        <a:srgbClr val="000000"/>
      </a:dk1>
      <a:lt1>
        <a:srgbClr val="FFFFFF"/>
      </a:lt1>
      <a:dk2>
        <a:srgbClr val="A7A7A7"/>
      </a:dk2>
      <a:lt2>
        <a:srgbClr val="535353"/>
      </a:lt2>
      <a:accent1>
        <a:srgbClr val="359AC0"/>
      </a:accent1>
      <a:accent2>
        <a:srgbClr val="F99D1C"/>
      </a:accent2>
      <a:accent3>
        <a:srgbClr val="94BD51"/>
      </a:accent3>
      <a:accent4>
        <a:srgbClr val="666666"/>
      </a:accent4>
      <a:accent5>
        <a:srgbClr val="BFC7C4"/>
      </a:accent5>
      <a:accent6>
        <a:srgbClr val="CD502F"/>
      </a:accent6>
      <a:hlink>
        <a:srgbClr val="0000FF"/>
      </a:hlink>
      <a:folHlink>
        <a:srgbClr val="FF00FF"/>
      </a:folHlink>
    </a:clrScheme>
    <a:fontScheme name="SolarWinds_Template">
      <a:majorFont>
        <a:latin typeface="Helvetica"/>
        <a:ea typeface="Helvetica"/>
        <a:cs typeface="Helvetica"/>
      </a:majorFont>
      <a:minorFont>
        <a:latin typeface="Calibri"/>
        <a:ea typeface="Calibri"/>
        <a:cs typeface="Calibri"/>
      </a:minorFont>
    </a:fontScheme>
    <a:fmtScheme name="SolarWinds_Templa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61616"/>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161616"/>
            </a:solidFill>
            <a:effectLst/>
            <a:uFillTx/>
            <a:latin typeface="Arial"/>
            <a:ea typeface="Arial"/>
            <a:cs typeface="Arial"/>
            <a:sym typeface="Aria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8D70BC84F40BF4289189F59B1DE9481" ma:contentTypeVersion="9" ma:contentTypeDescription="Create a new document." ma:contentTypeScope="" ma:versionID="523b81a156c319c1012d7fe69bda530b">
  <xsd:schema xmlns:xsd="http://www.w3.org/2001/XMLSchema" xmlns:xs="http://www.w3.org/2001/XMLSchema" xmlns:p="http://schemas.microsoft.com/office/2006/metadata/properties" xmlns:ns3="a21b92ff-24ac-404f-8d04-dd9d24ec636e" xmlns:ns4="e6b8b6f3-767e-4df1-aa59-9130353dcf29" targetNamespace="http://schemas.microsoft.com/office/2006/metadata/properties" ma:root="true" ma:fieldsID="3f06fc0e10cd771779b90b0c9deb3a36" ns3:_="" ns4:_="">
    <xsd:import namespace="a21b92ff-24ac-404f-8d04-dd9d24ec636e"/>
    <xsd:import namespace="e6b8b6f3-767e-4df1-aa59-9130353dcf29"/>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21b92ff-24ac-404f-8d04-dd9d24ec63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6b8b6f3-767e-4df1-aa59-9130353dcf2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9EA87E5-15F0-4971-9E1F-877CC1DDE4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21b92ff-24ac-404f-8d04-dd9d24ec636e"/>
    <ds:schemaRef ds:uri="e6b8b6f3-767e-4df1-aa59-9130353dcf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9AD3FF1-A62A-4B9C-AFDF-7C0C101AD8CA}">
  <ds:schemaRefs>
    <ds:schemaRef ds:uri="http://schemas.microsoft.com/sharepoint/v3/contenttype/forms"/>
  </ds:schemaRefs>
</ds:datastoreItem>
</file>

<file path=customXml/itemProps3.xml><?xml version="1.0" encoding="utf-8"?>
<ds:datastoreItem xmlns:ds="http://schemas.openxmlformats.org/officeDocument/2006/customXml" ds:itemID="{01E0C3FE-A050-4431-A3F8-0A8D103BB8E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1801_Solarwinds_PPT-Template_external_16x9</Template>
  <TotalTime>688</TotalTime>
  <Words>517</Words>
  <Application>Microsoft Office PowerPoint</Application>
  <PresentationFormat>Widescreen</PresentationFormat>
  <Paragraphs>72</Paragraphs>
  <Slides>11</Slides>
  <Notes>7</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Open Sans</vt:lpstr>
      <vt:lpstr>170628_Solarwinds_Template</vt:lpstr>
      <vt:lpstr>Elegantní dataflow pomocí TPL</vt:lpstr>
      <vt:lpstr>Motivation</vt:lpstr>
      <vt:lpstr>How to get started</vt:lpstr>
      <vt:lpstr>Contents</vt:lpstr>
      <vt:lpstr>Creating a dataflow – i.e. linking blocks together</vt:lpstr>
      <vt:lpstr>Block options</vt:lpstr>
      <vt:lpstr>DEMO</vt:lpstr>
      <vt:lpstr>Additional topics to cover</vt:lpstr>
      <vt:lpstr>Recommendations</vt:lpstr>
      <vt:lpstr>PowerPoint Presentation</vt:lpstr>
      <vt:lpstr>Required last page sample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 click to edit</dc:title>
  <dc:creator>Petr Koutny</dc:creator>
  <cp:lastModifiedBy>Petr Koutny</cp:lastModifiedBy>
  <cp:revision>3</cp:revision>
  <dcterms:created xsi:type="dcterms:W3CDTF">2019-09-12T08:09:17Z</dcterms:created>
  <dcterms:modified xsi:type="dcterms:W3CDTF">2019-09-13T13:35:54Z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0x010100B8D70BC84F40BF4289189F59B1DE9481</vt:lpwstr>
  </property>
</Properties>
</file>