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9" r:id="rId2"/>
    <p:sldId id="261" r:id="rId3"/>
    <p:sldId id="267" r:id="rId4"/>
    <p:sldId id="262" r:id="rId5"/>
    <p:sldId id="264" r:id="rId6"/>
    <p:sldId id="263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2" r:id="rId15"/>
    <p:sldId id="275" r:id="rId16"/>
    <p:sldId id="276" r:id="rId17"/>
    <p:sldId id="288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5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132"/>
    <a:srgbClr val="009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777" autoAdjust="0"/>
    <p:restoredTop sz="91024" autoAdjust="0"/>
  </p:normalViewPr>
  <p:slideViewPr>
    <p:cSldViewPr snapToGrid="0">
      <p:cViewPr varScale="1">
        <p:scale>
          <a:sx n="78" d="100"/>
          <a:sy n="78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1AE69-F77C-40EC-A1DB-DE46142F6F9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EC9E5-44EA-4075-9ED2-81DEC1D2F815}">
      <dgm:prSet phldrT="[Text]"/>
      <dgm:spPr/>
      <dgm:t>
        <a:bodyPr/>
        <a:lstStyle/>
        <a:p>
          <a:r>
            <a:rPr lang="cs-CZ" dirty="0"/>
            <a:t>Prodej</a:t>
          </a:r>
          <a:endParaRPr lang="en-US" dirty="0"/>
        </a:p>
      </dgm:t>
    </dgm:pt>
    <dgm:pt modelId="{0CDD8D15-2E95-4BE7-A101-65E27730697A}" type="parTrans" cxnId="{3627E5BE-61E0-4372-BF5D-72F3E7ED7D52}">
      <dgm:prSet/>
      <dgm:spPr/>
      <dgm:t>
        <a:bodyPr/>
        <a:lstStyle/>
        <a:p>
          <a:endParaRPr lang="en-US"/>
        </a:p>
      </dgm:t>
    </dgm:pt>
    <dgm:pt modelId="{7761C06A-F61D-45D6-9092-7A102659B7C4}" type="sibTrans" cxnId="{3627E5BE-61E0-4372-BF5D-72F3E7ED7D52}">
      <dgm:prSet/>
      <dgm:spPr/>
      <dgm:t>
        <a:bodyPr/>
        <a:lstStyle/>
        <a:p>
          <a:endParaRPr lang="en-US"/>
        </a:p>
      </dgm:t>
    </dgm:pt>
    <dgm:pt modelId="{8F5AF0A0-09C6-45E5-BA6E-7E790D8FC46F}">
      <dgm:prSet phldrT="[Text]"/>
      <dgm:spPr/>
      <dgm:t>
        <a:bodyPr/>
        <a:lstStyle/>
        <a:p>
          <a:r>
            <a:rPr lang="cs-CZ" dirty="0"/>
            <a:t>Datum</a:t>
          </a:r>
          <a:endParaRPr lang="en-US" dirty="0"/>
        </a:p>
      </dgm:t>
    </dgm:pt>
    <dgm:pt modelId="{ADB9F6EB-261D-49DF-9F3D-95D94ECE5673}" type="parTrans" cxnId="{CC0D6134-6C88-42F7-AF68-1436D556DFE2}">
      <dgm:prSet/>
      <dgm:spPr/>
      <dgm:t>
        <a:bodyPr/>
        <a:lstStyle/>
        <a:p>
          <a:endParaRPr lang="en-US"/>
        </a:p>
      </dgm:t>
    </dgm:pt>
    <dgm:pt modelId="{2E02519E-4D6C-46C9-85C9-58C0B97697E9}" type="sibTrans" cxnId="{CC0D6134-6C88-42F7-AF68-1436D556DFE2}">
      <dgm:prSet/>
      <dgm:spPr/>
      <dgm:t>
        <a:bodyPr/>
        <a:lstStyle/>
        <a:p>
          <a:endParaRPr lang="en-US"/>
        </a:p>
      </dgm:t>
    </dgm:pt>
    <dgm:pt modelId="{B69ED061-7DA3-4447-B9EE-78BD88C01B18}">
      <dgm:prSet phldrT="[Text]"/>
      <dgm:spPr/>
      <dgm:t>
        <a:bodyPr/>
        <a:lstStyle/>
        <a:p>
          <a:r>
            <a:rPr lang="cs-CZ" dirty="0"/>
            <a:t>Produkt</a:t>
          </a:r>
          <a:endParaRPr lang="en-US" dirty="0"/>
        </a:p>
      </dgm:t>
    </dgm:pt>
    <dgm:pt modelId="{57BAC1D0-84A9-4CDD-A46A-65C78C16371B}" type="parTrans" cxnId="{FE228BD3-FBA9-4C84-B7BA-033C63119B9A}">
      <dgm:prSet/>
      <dgm:spPr/>
      <dgm:t>
        <a:bodyPr/>
        <a:lstStyle/>
        <a:p>
          <a:endParaRPr lang="en-US"/>
        </a:p>
      </dgm:t>
    </dgm:pt>
    <dgm:pt modelId="{3C02FD3F-6FE5-432E-A549-33389202C15C}" type="sibTrans" cxnId="{FE228BD3-FBA9-4C84-B7BA-033C63119B9A}">
      <dgm:prSet/>
      <dgm:spPr/>
      <dgm:t>
        <a:bodyPr/>
        <a:lstStyle/>
        <a:p>
          <a:endParaRPr lang="en-US"/>
        </a:p>
      </dgm:t>
    </dgm:pt>
    <dgm:pt modelId="{F9868E96-C0E5-40EB-8E04-ADB90128D7D9}">
      <dgm:prSet phldrT="[Text]"/>
      <dgm:spPr/>
      <dgm:t>
        <a:bodyPr/>
        <a:lstStyle/>
        <a:p>
          <a:r>
            <a:rPr lang="cs-CZ" dirty="0"/>
            <a:t>Kanál prodeje</a:t>
          </a:r>
          <a:endParaRPr lang="en-US" dirty="0"/>
        </a:p>
      </dgm:t>
    </dgm:pt>
    <dgm:pt modelId="{0E2D1480-26F4-4F61-A97C-C95E8D7D0072}" type="parTrans" cxnId="{D4E771C8-825F-44CD-941E-14A51EA9B61B}">
      <dgm:prSet/>
      <dgm:spPr/>
      <dgm:t>
        <a:bodyPr/>
        <a:lstStyle/>
        <a:p>
          <a:endParaRPr lang="en-US"/>
        </a:p>
      </dgm:t>
    </dgm:pt>
    <dgm:pt modelId="{D07D3007-FB4D-41EF-AD5C-A0846F47F401}" type="sibTrans" cxnId="{D4E771C8-825F-44CD-941E-14A51EA9B61B}">
      <dgm:prSet/>
      <dgm:spPr/>
      <dgm:t>
        <a:bodyPr/>
        <a:lstStyle/>
        <a:p>
          <a:endParaRPr lang="en-US"/>
        </a:p>
      </dgm:t>
    </dgm:pt>
    <dgm:pt modelId="{885601B6-07C6-48C1-B976-49CCB8521F7C}">
      <dgm:prSet phldrT="[Text]"/>
      <dgm:spPr/>
      <dgm:t>
        <a:bodyPr/>
        <a:lstStyle/>
        <a:p>
          <a:r>
            <a:rPr lang="cs-CZ" dirty="0"/>
            <a:t>Obchod</a:t>
          </a:r>
          <a:endParaRPr lang="en-US" dirty="0"/>
        </a:p>
      </dgm:t>
    </dgm:pt>
    <dgm:pt modelId="{5E691183-83CA-4E47-861D-15812AD8B0E4}" type="parTrans" cxnId="{6036E7D0-1B05-413A-BA18-32BD02C0EAB2}">
      <dgm:prSet/>
      <dgm:spPr/>
      <dgm:t>
        <a:bodyPr/>
        <a:lstStyle/>
        <a:p>
          <a:endParaRPr lang="en-US"/>
        </a:p>
      </dgm:t>
    </dgm:pt>
    <dgm:pt modelId="{0352F8D0-86AB-48EB-931E-60BEA20FFC73}" type="sibTrans" cxnId="{6036E7D0-1B05-413A-BA18-32BD02C0EAB2}">
      <dgm:prSet/>
      <dgm:spPr/>
      <dgm:t>
        <a:bodyPr/>
        <a:lstStyle/>
        <a:p>
          <a:endParaRPr lang="en-US"/>
        </a:p>
      </dgm:t>
    </dgm:pt>
    <dgm:pt modelId="{AAB6C14C-58B8-42C7-9FEA-5F970D1BEA6D}" type="pres">
      <dgm:prSet presAssocID="{3641AE69-F77C-40EC-A1DB-DE46142F6F9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32045B-8602-4B86-9129-7EE619BD7354}" type="pres">
      <dgm:prSet presAssocID="{4C6EC9E5-44EA-4075-9ED2-81DEC1D2F815}" presName="centerShape" presStyleLbl="node0" presStyleIdx="0" presStyleCnt="1"/>
      <dgm:spPr/>
    </dgm:pt>
    <dgm:pt modelId="{8D51DBBB-CC2D-4904-9C41-A0359AAD23F5}" type="pres">
      <dgm:prSet presAssocID="{ADB9F6EB-261D-49DF-9F3D-95D94ECE5673}" presName="Name9" presStyleLbl="parChTrans1D2" presStyleIdx="0" presStyleCnt="4"/>
      <dgm:spPr/>
    </dgm:pt>
    <dgm:pt modelId="{86CBABD2-5C96-48C6-9617-B3AB8B161DE9}" type="pres">
      <dgm:prSet presAssocID="{ADB9F6EB-261D-49DF-9F3D-95D94ECE5673}" presName="connTx" presStyleLbl="parChTrans1D2" presStyleIdx="0" presStyleCnt="4"/>
      <dgm:spPr/>
    </dgm:pt>
    <dgm:pt modelId="{3F89BB0E-526A-4067-ABE0-640DEBBF159D}" type="pres">
      <dgm:prSet presAssocID="{8F5AF0A0-09C6-45E5-BA6E-7E790D8FC46F}" presName="node" presStyleLbl="node1" presStyleIdx="0" presStyleCnt="4">
        <dgm:presLayoutVars>
          <dgm:bulletEnabled val="1"/>
        </dgm:presLayoutVars>
      </dgm:prSet>
      <dgm:spPr/>
    </dgm:pt>
    <dgm:pt modelId="{D460C53C-2D73-412E-98C8-7B6110565076}" type="pres">
      <dgm:prSet presAssocID="{57BAC1D0-84A9-4CDD-A46A-65C78C16371B}" presName="Name9" presStyleLbl="parChTrans1D2" presStyleIdx="1" presStyleCnt="4"/>
      <dgm:spPr/>
    </dgm:pt>
    <dgm:pt modelId="{5E12A1EE-6979-47C9-B026-67B4998453F7}" type="pres">
      <dgm:prSet presAssocID="{57BAC1D0-84A9-4CDD-A46A-65C78C16371B}" presName="connTx" presStyleLbl="parChTrans1D2" presStyleIdx="1" presStyleCnt="4"/>
      <dgm:spPr/>
    </dgm:pt>
    <dgm:pt modelId="{00DC2746-258D-44E1-8E46-C79184D3E26A}" type="pres">
      <dgm:prSet presAssocID="{B69ED061-7DA3-4447-B9EE-78BD88C01B18}" presName="node" presStyleLbl="node1" presStyleIdx="1" presStyleCnt="4">
        <dgm:presLayoutVars>
          <dgm:bulletEnabled val="1"/>
        </dgm:presLayoutVars>
      </dgm:prSet>
      <dgm:spPr/>
    </dgm:pt>
    <dgm:pt modelId="{1BEE6B3C-3A50-4595-BC94-FA3A521E02F9}" type="pres">
      <dgm:prSet presAssocID="{0E2D1480-26F4-4F61-A97C-C95E8D7D0072}" presName="Name9" presStyleLbl="parChTrans1D2" presStyleIdx="2" presStyleCnt="4"/>
      <dgm:spPr/>
    </dgm:pt>
    <dgm:pt modelId="{E43B41B4-2DD2-4E8C-B229-9017B2238BBC}" type="pres">
      <dgm:prSet presAssocID="{0E2D1480-26F4-4F61-A97C-C95E8D7D0072}" presName="connTx" presStyleLbl="parChTrans1D2" presStyleIdx="2" presStyleCnt="4"/>
      <dgm:spPr/>
    </dgm:pt>
    <dgm:pt modelId="{3ED414F1-FB22-48CB-90A0-671145410527}" type="pres">
      <dgm:prSet presAssocID="{F9868E96-C0E5-40EB-8E04-ADB90128D7D9}" presName="node" presStyleLbl="node1" presStyleIdx="2" presStyleCnt="4">
        <dgm:presLayoutVars>
          <dgm:bulletEnabled val="1"/>
        </dgm:presLayoutVars>
      </dgm:prSet>
      <dgm:spPr/>
    </dgm:pt>
    <dgm:pt modelId="{ACACA79D-A7DD-43A7-B50F-3C32475C35F3}" type="pres">
      <dgm:prSet presAssocID="{5E691183-83CA-4E47-861D-15812AD8B0E4}" presName="Name9" presStyleLbl="parChTrans1D2" presStyleIdx="3" presStyleCnt="4"/>
      <dgm:spPr/>
    </dgm:pt>
    <dgm:pt modelId="{091244FA-F2CD-4BBF-BCF7-72AA2849DC88}" type="pres">
      <dgm:prSet presAssocID="{5E691183-83CA-4E47-861D-15812AD8B0E4}" presName="connTx" presStyleLbl="parChTrans1D2" presStyleIdx="3" presStyleCnt="4"/>
      <dgm:spPr/>
    </dgm:pt>
    <dgm:pt modelId="{43125B42-77EA-4A02-8B1A-09B803C84228}" type="pres">
      <dgm:prSet presAssocID="{885601B6-07C6-48C1-B976-49CCB8521F7C}" presName="node" presStyleLbl="node1" presStyleIdx="3" presStyleCnt="4">
        <dgm:presLayoutVars>
          <dgm:bulletEnabled val="1"/>
        </dgm:presLayoutVars>
      </dgm:prSet>
      <dgm:spPr/>
    </dgm:pt>
  </dgm:ptLst>
  <dgm:cxnLst>
    <dgm:cxn modelId="{AE11F724-E395-41A9-8F96-74A691C0F4B8}" type="presOf" srcId="{5E691183-83CA-4E47-861D-15812AD8B0E4}" destId="{ACACA79D-A7DD-43A7-B50F-3C32475C35F3}" srcOrd="0" destOrd="0" presId="urn:microsoft.com/office/officeart/2005/8/layout/radial1"/>
    <dgm:cxn modelId="{96B33232-06DE-40AC-BA7B-CED9BB14CF26}" type="presOf" srcId="{885601B6-07C6-48C1-B976-49CCB8521F7C}" destId="{43125B42-77EA-4A02-8B1A-09B803C84228}" srcOrd="0" destOrd="0" presId="urn:microsoft.com/office/officeart/2005/8/layout/radial1"/>
    <dgm:cxn modelId="{CC0D6134-6C88-42F7-AF68-1436D556DFE2}" srcId="{4C6EC9E5-44EA-4075-9ED2-81DEC1D2F815}" destId="{8F5AF0A0-09C6-45E5-BA6E-7E790D8FC46F}" srcOrd="0" destOrd="0" parTransId="{ADB9F6EB-261D-49DF-9F3D-95D94ECE5673}" sibTransId="{2E02519E-4D6C-46C9-85C9-58C0B97697E9}"/>
    <dgm:cxn modelId="{2B12A84D-A4DA-4398-B9B3-C365CEE9F8E7}" type="presOf" srcId="{8F5AF0A0-09C6-45E5-BA6E-7E790D8FC46F}" destId="{3F89BB0E-526A-4067-ABE0-640DEBBF159D}" srcOrd="0" destOrd="0" presId="urn:microsoft.com/office/officeart/2005/8/layout/radial1"/>
    <dgm:cxn modelId="{DF771989-1ED8-4271-90F8-5D55F6A43B91}" type="presOf" srcId="{57BAC1D0-84A9-4CDD-A46A-65C78C16371B}" destId="{5E12A1EE-6979-47C9-B026-67B4998453F7}" srcOrd="1" destOrd="0" presId="urn:microsoft.com/office/officeart/2005/8/layout/radial1"/>
    <dgm:cxn modelId="{81288693-E41A-4617-835B-BF2A1AA4D3EA}" type="presOf" srcId="{0E2D1480-26F4-4F61-A97C-C95E8D7D0072}" destId="{1BEE6B3C-3A50-4595-BC94-FA3A521E02F9}" srcOrd="0" destOrd="0" presId="urn:microsoft.com/office/officeart/2005/8/layout/radial1"/>
    <dgm:cxn modelId="{6BC33899-068F-4DD3-9F51-4F9C3EC50AA0}" type="presOf" srcId="{4C6EC9E5-44EA-4075-9ED2-81DEC1D2F815}" destId="{6132045B-8602-4B86-9129-7EE619BD7354}" srcOrd="0" destOrd="0" presId="urn:microsoft.com/office/officeart/2005/8/layout/radial1"/>
    <dgm:cxn modelId="{64E7BAAF-E53C-4AFE-AFF3-CAE3D02CB21A}" type="presOf" srcId="{ADB9F6EB-261D-49DF-9F3D-95D94ECE5673}" destId="{86CBABD2-5C96-48C6-9617-B3AB8B161DE9}" srcOrd="1" destOrd="0" presId="urn:microsoft.com/office/officeart/2005/8/layout/radial1"/>
    <dgm:cxn modelId="{105A18B4-FA9C-47C0-9D2E-3B74528901F4}" type="presOf" srcId="{0E2D1480-26F4-4F61-A97C-C95E8D7D0072}" destId="{E43B41B4-2DD2-4E8C-B229-9017B2238BBC}" srcOrd="1" destOrd="0" presId="urn:microsoft.com/office/officeart/2005/8/layout/radial1"/>
    <dgm:cxn modelId="{F6A72FB4-3343-42EC-9C5F-46A334D4FDCA}" type="presOf" srcId="{57BAC1D0-84A9-4CDD-A46A-65C78C16371B}" destId="{D460C53C-2D73-412E-98C8-7B6110565076}" srcOrd="0" destOrd="0" presId="urn:microsoft.com/office/officeart/2005/8/layout/radial1"/>
    <dgm:cxn modelId="{ACC41EBD-13E4-4670-8F1B-ECB501943738}" type="presOf" srcId="{B69ED061-7DA3-4447-B9EE-78BD88C01B18}" destId="{00DC2746-258D-44E1-8E46-C79184D3E26A}" srcOrd="0" destOrd="0" presId="urn:microsoft.com/office/officeart/2005/8/layout/radial1"/>
    <dgm:cxn modelId="{3627E5BE-61E0-4372-BF5D-72F3E7ED7D52}" srcId="{3641AE69-F77C-40EC-A1DB-DE46142F6F9C}" destId="{4C6EC9E5-44EA-4075-9ED2-81DEC1D2F815}" srcOrd="0" destOrd="0" parTransId="{0CDD8D15-2E95-4BE7-A101-65E27730697A}" sibTransId="{7761C06A-F61D-45D6-9092-7A102659B7C4}"/>
    <dgm:cxn modelId="{D4E771C8-825F-44CD-941E-14A51EA9B61B}" srcId="{4C6EC9E5-44EA-4075-9ED2-81DEC1D2F815}" destId="{F9868E96-C0E5-40EB-8E04-ADB90128D7D9}" srcOrd="2" destOrd="0" parTransId="{0E2D1480-26F4-4F61-A97C-C95E8D7D0072}" sibTransId="{D07D3007-FB4D-41EF-AD5C-A0846F47F401}"/>
    <dgm:cxn modelId="{7FE2CCCB-6A20-4219-B4F2-0D4F77A24F65}" type="presOf" srcId="{F9868E96-C0E5-40EB-8E04-ADB90128D7D9}" destId="{3ED414F1-FB22-48CB-90A0-671145410527}" srcOrd="0" destOrd="0" presId="urn:microsoft.com/office/officeart/2005/8/layout/radial1"/>
    <dgm:cxn modelId="{6036E7D0-1B05-413A-BA18-32BD02C0EAB2}" srcId="{4C6EC9E5-44EA-4075-9ED2-81DEC1D2F815}" destId="{885601B6-07C6-48C1-B976-49CCB8521F7C}" srcOrd="3" destOrd="0" parTransId="{5E691183-83CA-4E47-861D-15812AD8B0E4}" sibTransId="{0352F8D0-86AB-48EB-931E-60BEA20FFC73}"/>
    <dgm:cxn modelId="{FE228BD3-FBA9-4C84-B7BA-033C63119B9A}" srcId="{4C6EC9E5-44EA-4075-9ED2-81DEC1D2F815}" destId="{B69ED061-7DA3-4447-B9EE-78BD88C01B18}" srcOrd="1" destOrd="0" parTransId="{57BAC1D0-84A9-4CDD-A46A-65C78C16371B}" sibTransId="{3C02FD3F-6FE5-432E-A549-33389202C15C}"/>
    <dgm:cxn modelId="{651108DE-2B7F-4F25-A03D-4AE19A44167B}" type="presOf" srcId="{ADB9F6EB-261D-49DF-9F3D-95D94ECE5673}" destId="{8D51DBBB-CC2D-4904-9C41-A0359AAD23F5}" srcOrd="0" destOrd="0" presId="urn:microsoft.com/office/officeart/2005/8/layout/radial1"/>
    <dgm:cxn modelId="{4E0D81F5-E789-43AC-840D-D6EAAD103C3C}" type="presOf" srcId="{5E691183-83CA-4E47-861D-15812AD8B0E4}" destId="{091244FA-F2CD-4BBF-BCF7-72AA2849DC88}" srcOrd="1" destOrd="0" presId="urn:microsoft.com/office/officeart/2005/8/layout/radial1"/>
    <dgm:cxn modelId="{3E8CBEF9-5A0B-473B-A2D9-42414D7BB97D}" type="presOf" srcId="{3641AE69-F77C-40EC-A1DB-DE46142F6F9C}" destId="{AAB6C14C-58B8-42C7-9FEA-5F970D1BEA6D}" srcOrd="0" destOrd="0" presId="urn:microsoft.com/office/officeart/2005/8/layout/radial1"/>
    <dgm:cxn modelId="{EFE5930E-7705-4E40-BBF0-8F6919CBDEC5}" type="presParOf" srcId="{AAB6C14C-58B8-42C7-9FEA-5F970D1BEA6D}" destId="{6132045B-8602-4B86-9129-7EE619BD7354}" srcOrd="0" destOrd="0" presId="urn:microsoft.com/office/officeart/2005/8/layout/radial1"/>
    <dgm:cxn modelId="{E358C6F0-DC1D-4CF5-8E7F-1D53C519C237}" type="presParOf" srcId="{AAB6C14C-58B8-42C7-9FEA-5F970D1BEA6D}" destId="{8D51DBBB-CC2D-4904-9C41-A0359AAD23F5}" srcOrd="1" destOrd="0" presId="urn:microsoft.com/office/officeart/2005/8/layout/radial1"/>
    <dgm:cxn modelId="{6FE6BDE6-1839-4916-B03F-4C1FBB83B479}" type="presParOf" srcId="{8D51DBBB-CC2D-4904-9C41-A0359AAD23F5}" destId="{86CBABD2-5C96-48C6-9617-B3AB8B161DE9}" srcOrd="0" destOrd="0" presId="urn:microsoft.com/office/officeart/2005/8/layout/radial1"/>
    <dgm:cxn modelId="{B050C5F1-10CD-44B1-9A11-102B75F702E7}" type="presParOf" srcId="{AAB6C14C-58B8-42C7-9FEA-5F970D1BEA6D}" destId="{3F89BB0E-526A-4067-ABE0-640DEBBF159D}" srcOrd="2" destOrd="0" presId="urn:microsoft.com/office/officeart/2005/8/layout/radial1"/>
    <dgm:cxn modelId="{C5A932D7-9BAE-4448-A6C4-89234F059D65}" type="presParOf" srcId="{AAB6C14C-58B8-42C7-9FEA-5F970D1BEA6D}" destId="{D460C53C-2D73-412E-98C8-7B6110565076}" srcOrd="3" destOrd="0" presId="urn:microsoft.com/office/officeart/2005/8/layout/radial1"/>
    <dgm:cxn modelId="{31F1CE07-ECB8-4F69-A27B-CF501A30E272}" type="presParOf" srcId="{D460C53C-2D73-412E-98C8-7B6110565076}" destId="{5E12A1EE-6979-47C9-B026-67B4998453F7}" srcOrd="0" destOrd="0" presId="urn:microsoft.com/office/officeart/2005/8/layout/radial1"/>
    <dgm:cxn modelId="{EC36A495-F3FD-4E80-BACA-9C6299DB2517}" type="presParOf" srcId="{AAB6C14C-58B8-42C7-9FEA-5F970D1BEA6D}" destId="{00DC2746-258D-44E1-8E46-C79184D3E26A}" srcOrd="4" destOrd="0" presId="urn:microsoft.com/office/officeart/2005/8/layout/radial1"/>
    <dgm:cxn modelId="{10B26E29-58EB-4668-B00C-B5C712871783}" type="presParOf" srcId="{AAB6C14C-58B8-42C7-9FEA-5F970D1BEA6D}" destId="{1BEE6B3C-3A50-4595-BC94-FA3A521E02F9}" srcOrd="5" destOrd="0" presId="urn:microsoft.com/office/officeart/2005/8/layout/radial1"/>
    <dgm:cxn modelId="{DF9F3732-C338-4D31-99D3-9C9E088E60D0}" type="presParOf" srcId="{1BEE6B3C-3A50-4595-BC94-FA3A521E02F9}" destId="{E43B41B4-2DD2-4E8C-B229-9017B2238BBC}" srcOrd="0" destOrd="0" presId="urn:microsoft.com/office/officeart/2005/8/layout/radial1"/>
    <dgm:cxn modelId="{99F11244-B7CB-4A45-9D01-F3BC7989C6DB}" type="presParOf" srcId="{AAB6C14C-58B8-42C7-9FEA-5F970D1BEA6D}" destId="{3ED414F1-FB22-48CB-90A0-671145410527}" srcOrd="6" destOrd="0" presId="urn:microsoft.com/office/officeart/2005/8/layout/radial1"/>
    <dgm:cxn modelId="{51A1ED60-8ED5-4C42-990A-D215398FFBD2}" type="presParOf" srcId="{AAB6C14C-58B8-42C7-9FEA-5F970D1BEA6D}" destId="{ACACA79D-A7DD-43A7-B50F-3C32475C35F3}" srcOrd="7" destOrd="0" presId="urn:microsoft.com/office/officeart/2005/8/layout/radial1"/>
    <dgm:cxn modelId="{F9FAA2F7-B246-4D33-ADDA-02237BFA3260}" type="presParOf" srcId="{ACACA79D-A7DD-43A7-B50F-3C32475C35F3}" destId="{091244FA-F2CD-4BBF-BCF7-72AA2849DC88}" srcOrd="0" destOrd="0" presId="urn:microsoft.com/office/officeart/2005/8/layout/radial1"/>
    <dgm:cxn modelId="{317AB4E9-35B7-4748-96CD-FA85928330C6}" type="presParOf" srcId="{AAB6C14C-58B8-42C7-9FEA-5F970D1BEA6D}" destId="{43125B42-77EA-4A02-8B1A-09B803C8422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41AE69-F77C-40EC-A1DB-DE46142F6F9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6EC9E5-44EA-4075-9ED2-81DEC1D2F815}">
      <dgm:prSet phldrT="[Text]"/>
      <dgm:spPr/>
      <dgm:t>
        <a:bodyPr/>
        <a:lstStyle/>
        <a:p>
          <a:r>
            <a:rPr lang="cs-CZ" dirty="0"/>
            <a:t>Fact</a:t>
          </a:r>
        </a:p>
        <a:p>
          <a:r>
            <a:rPr lang="cs-CZ" dirty="0"/>
            <a:t>Prodej</a:t>
          </a:r>
          <a:endParaRPr lang="en-US" dirty="0"/>
        </a:p>
      </dgm:t>
    </dgm:pt>
    <dgm:pt modelId="{0CDD8D15-2E95-4BE7-A101-65E27730697A}" type="parTrans" cxnId="{3627E5BE-61E0-4372-BF5D-72F3E7ED7D52}">
      <dgm:prSet/>
      <dgm:spPr/>
      <dgm:t>
        <a:bodyPr/>
        <a:lstStyle/>
        <a:p>
          <a:endParaRPr lang="en-US"/>
        </a:p>
      </dgm:t>
    </dgm:pt>
    <dgm:pt modelId="{7761C06A-F61D-45D6-9092-7A102659B7C4}" type="sibTrans" cxnId="{3627E5BE-61E0-4372-BF5D-72F3E7ED7D52}">
      <dgm:prSet/>
      <dgm:spPr/>
      <dgm:t>
        <a:bodyPr/>
        <a:lstStyle/>
        <a:p>
          <a:endParaRPr lang="en-US"/>
        </a:p>
      </dgm:t>
    </dgm:pt>
    <dgm:pt modelId="{8F5AF0A0-09C6-45E5-BA6E-7E790D8FC46F}">
      <dgm:prSet phldrT="[Text]"/>
      <dgm:spPr/>
      <dgm:t>
        <a:bodyPr/>
        <a:lstStyle/>
        <a:p>
          <a:r>
            <a:rPr lang="cs-CZ" dirty="0"/>
            <a:t>Dim</a:t>
          </a:r>
        </a:p>
        <a:p>
          <a:r>
            <a:rPr lang="cs-CZ" dirty="0"/>
            <a:t>Datum</a:t>
          </a:r>
          <a:endParaRPr lang="en-US" dirty="0"/>
        </a:p>
      </dgm:t>
    </dgm:pt>
    <dgm:pt modelId="{ADB9F6EB-261D-49DF-9F3D-95D94ECE5673}" type="parTrans" cxnId="{CC0D6134-6C88-42F7-AF68-1436D556DFE2}">
      <dgm:prSet/>
      <dgm:spPr/>
      <dgm:t>
        <a:bodyPr/>
        <a:lstStyle/>
        <a:p>
          <a:endParaRPr lang="en-US"/>
        </a:p>
      </dgm:t>
    </dgm:pt>
    <dgm:pt modelId="{2E02519E-4D6C-46C9-85C9-58C0B97697E9}" type="sibTrans" cxnId="{CC0D6134-6C88-42F7-AF68-1436D556DFE2}">
      <dgm:prSet/>
      <dgm:spPr/>
      <dgm:t>
        <a:bodyPr/>
        <a:lstStyle/>
        <a:p>
          <a:endParaRPr lang="en-US"/>
        </a:p>
      </dgm:t>
    </dgm:pt>
    <dgm:pt modelId="{B69ED061-7DA3-4447-B9EE-78BD88C01B18}">
      <dgm:prSet phldrT="[Text]"/>
      <dgm:spPr/>
      <dgm:t>
        <a:bodyPr/>
        <a:lstStyle/>
        <a:p>
          <a:r>
            <a:rPr lang="cs-CZ" dirty="0"/>
            <a:t>Dim</a:t>
          </a:r>
        </a:p>
        <a:p>
          <a:r>
            <a:rPr lang="cs-CZ" dirty="0"/>
            <a:t>Produkt</a:t>
          </a:r>
          <a:endParaRPr lang="en-US" dirty="0"/>
        </a:p>
      </dgm:t>
    </dgm:pt>
    <dgm:pt modelId="{57BAC1D0-84A9-4CDD-A46A-65C78C16371B}" type="parTrans" cxnId="{FE228BD3-FBA9-4C84-B7BA-033C63119B9A}">
      <dgm:prSet/>
      <dgm:spPr/>
      <dgm:t>
        <a:bodyPr/>
        <a:lstStyle/>
        <a:p>
          <a:endParaRPr lang="en-US"/>
        </a:p>
      </dgm:t>
    </dgm:pt>
    <dgm:pt modelId="{3C02FD3F-6FE5-432E-A549-33389202C15C}" type="sibTrans" cxnId="{FE228BD3-FBA9-4C84-B7BA-033C63119B9A}">
      <dgm:prSet/>
      <dgm:spPr/>
      <dgm:t>
        <a:bodyPr/>
        <a:lstStyle/>
        <a:p>
          <a:endParaRPr lang="en-US"/>
        </a:p>
      </dgm:t>
    </dgm:pt>
    <dgm:pt modelId="{F9868E96-C0E5-40EB-8E04-ADB90128D7D9}">
      <dgm:prSet phldrT="[Text]"/>
      <dgm:spPr/>
      <dgm:t>
        <a:bodyPr/>
        <a:lstStyle/>
        <a:p>
          <a:r>
            <a:rPr lang="cs-CZ" dirty="0"/>
            <a:t>Dim</a:t>
          </a:r>
        </a:p>
        <a:p>
          <a:r>
            <a:rPr lang="cs-CZ" dirty="0"/>
            <a:t>Kanál prodeje</a:t>
          </a:r>
          <a:endParaRPr lang="en-US" dirty="0"/>
        </a:p>
      </dgm:t>
    </dgm:pt>
    <dgm:pt modelId="{0E2D1480-26F4-4F61-A97C-C95E8D7D0072}" type="parTrans" cxnId="{D4E771C8-825F-44CD-941E-14A51EA9B61B}">
      <dgm:prSet/>
      <dgm:spPr/>
      <dgm:t>
        <a:bodyPr/>
        <a:lstStyle/>
        <a:p>
          <a:endParaRPr lang="en-US"/>
        </a:p>
      </dgm:t>
    </dgm:pt>
    <dgm:pt modelId="{D07D3007-FB4D-41EF-AD5C-A0846F47F401}" type="sibTrans" cxnId="{D4E771C8-825F-44CD-941E-14A51EA9B61B}">
      <dgm:prSet/>
      <dgm:spPr/>
      <dgm:t>
        <a:bodyPr/>
        <a:lstStyle/>
        <a:p>
          <a:endParaRPr lang="en-US"/>
        </a:p>
      </dgm:t>
    </dgm:pt>
    <dgm:pt modelId="{885601B6-07C6-48C1-B976-49CCB8521F7C}">
      <dgm:prSet phldrT="[Text]"/>
      <dgm:spPr/>
      <dgm:t>
        <a:bodyPr/>
        <a:lstStyle/>
        <a:p>
          <a:r>
            <a:rPr lang="cs-CZ" dirty="0"/>
            <a:t>Dim Obchod</a:t>
          </a:r>
          <a:endParaRPr lang="en-US" dirty="0"/>
        </a:p>
      </dgm:t>
    </dgm:pt>
    <dgm:pt modelId="{5E691183-83CA-4E47-861D-15812AD8B0E4}" type="parTrans" cxnId="{6036E7D0-1B05-413A-BA18-32BD02C0EAB2}">
      <dgm:prSet/>
      <dgm:spPr/>
      <dgm:t>
        <a:bodyPr/>
        <a:lstStyle/>
        <a:p>
          <a:endParaRPr lang="en-US"/>
        </a:p>
      </dgm:t>
    </dgm:pt>
    <dgm:pt modelId="{0352F8D0-86AB-48EB-931E-60BEA20FFC73}" type="sibTrans" cxnId="{6036E7D0-1B05-413A-BA18-32BD02C0EAB2}">
      <dgm:prSet/>
      <dgm:spPr/>
      <dgm:t>
        <a:bodyPr/>
        <a:lstStyle/>
        <a:p>
          <a:endParaRPr lang="en-US"/>
        </a:p>
      </dgm:t>
    </dgm:pt>
    <dgm:pt modelId="{AAB6C14C-58B8-42C7-9FEA-5F970D1BEA6D}" type="pres">
      <dgm:prSet presAssocID="{3641AE69-F77C-40EC-A1DB-DE46142F6F9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132045B-8602-4B86-9129-7EE619BD7354}" type="pres">
      <dgm:prSet presAssocID="{4C6EC9E5-44EA-4075-9ED2-81DEC1D2F815}" presName="centerShape" presStyleLbl="node0" presStyleIdx="0" presStyleCnt="1"/>
      <dgm:spPr/>
    </dgm:pt>
    <dgm:pt modelId="{8D51DBBB-CC2D-4904-9C41-A0359AAD23F5}" type="pres">
      <dgm:prSet presAssocID="{ADB9F6EB-261D-49DF-9F3D-95D94ECE5673}" presName="Name9" presStyleLbl="parChTrans1D2" presStyleIdx="0" presStyleCnt="4"/>
      <dgm:spPr/>
    </dgm:pt>
    <dgm:pt modelId="{86CBABD2-5C96-48C6-9617-B3AB8B161DE9}" type="pres">
      <dgm:prSet presAssocID="{ADB9F6EB-261D-49DF-9F3D-95D94ECE5673}" presName="connTx" presStyleLbl="parChTrans1D2" presStyleIdx="0" presStyleCnt="4"/>
      <dgm:spPr/>
    </dgm:pt>
    <dgm:pt modelId="{3F89BB0E-526A-4067-ABE0-640DEBBF159D}" type="pres">
      <dgm:prSet presAssocID="{8F5AF0A0-09C6-45E5-BA6E-7E790D8FC46F}" presName="node" presStyleLbl="node1" presStyleIdx="0" presStyleCnt="4">
        <dgm:presLayoutVars>
          <dgm:bulletEnabled val="1"/>
        </dgm:presLayoutVars>
      </dgm:prSet>
      <dgm:spPr/>
    </dgm:pt>
    <dgm:pt modelId="{D460C53C-2D73-412E-98C8-7B6110565076}" type="pres">
      <dgm:prSet presAssocID="{57BAC1D0-84A9-4CDD-A46A-65C78C16371B}" presName="Name9" presStyleLbl="parChTrans1D2" presStyleIdx="1" presStyleCnt="4"/>
      <dgm:spPr/>
    </dgm:pt>
    <dgm:pt modelId="{5E12A1EE-6979-47C9-B026-67B4998453F7}" type="pres">
      <dgm:prSet presAssocID="{57BAC1D0-84A9-4CDD-A46A-65C78C16371B}" presName="connTx" presStyleLbl="parChTrans1D2" presStyleIdx="1" presStyleCnt="4"/>
      <dgm:spPr/>
    </dgm:pt>
    <dgm:pt modelId="{00DC2746-258D-44E1-8E46-C79184D3E26A}" type="pres">
      <dgm:prSet presAssocID="{B69ED061-7DA3-4447-B9EE-78BD88C01B18}" presName="node" presStyleLbl="node1" presStyleIdx="1" presStyleCnt="4">
        <dgm:presLayoutVars>
          <dgm:bulletEnabled val="1"/>
        </dgm:presLayoutVars>
      </dgm:prSet>
      <dgm:spPr/>
    </dgm:pt>
    <dgm:pt modelId="{1BEE6B3C-3A50-4595-BC94-FA3A521E02F9}" type="pres">
      <dgm:prSet presAssocID="{0E2D1480-26F4-4F61-A97C-C95E8D7D0072}" presName="Name9" presStyleLbl="parChTrans1D2" presStyleIdx="2" presStyleCnt="4"/>
      <dgm:spPr/>
    </dgm:pt>
    <dgm:pt modelId="{E43B41B4-2DD2-4E8C-B229-9017B2238BBC}" type="pres">
      <dgm:prSet presAssocID="{0E2D1480-26F4-4F61-A97C-C95E8D7D0072}" presName="connTx" presStyleLbl="parChTrans1D2" presStyleIdx="2" presStyleCnt="4"/>
      <dgm:spPr/>
    </dgm:pt>
    <dgm:pt modelId="{3ED414F1-FB22-48CB-90A0-671145410527}" type="pres">
      <dgm:prSet presAssocID="{F9868E96-C0E5-40EB-8E04-ADB90128D7D9}" presName="node" presStyleLbl="node1" presStyleIdx="2" presStyleCnt="4">
        <dgm:presLayoutVars>
          <dgm:bulletEnabled val="1"/>
        </dgm:presLayoutVars>
      </dgm:prSet>
      <dgm:spPr/>
    </dgm:pt>
    <dgm:pt modelId="{ACACA79D-A7DD-43A7-B50F-3C32475C35F3}" type="pres">
      <dgm:prSet presAssocID="{5E691183-83CA-4E47-861D-15812AD8B0E4}" presName="Name9" presStyleLbl="parChTrans1D2" presStyleIdx="3" presStyleCnt="4"/>
      <dgm:spPr/>
    </dgm:pt>
    <dgm:pt modelId="{091244FA-F2CD-4BBF-BCF7-72AA2849DC88}" type="pres">
      <dgm:prSet presAssocID="{5E691183-83CA-4E47-861D-15812AD8B0E4}" presName="connTx" presStyleLbl="parChTrans1D2" presStyleIdx="3" presStyleCnt="4"/>
      <dgm:spPr/>
    </dgm:pt>
    <dgm:pt modelId="{43125B42-77EA-4A02-8B1A-09B803C84228}" type="pres">
      <dgm:prSet presAssocID="{885601B6-07C6-48C1-B976-49CCB8521F7C}" presName="node" presStyleLbl="node1" presStyleIdx="3" presStyleCnt="4">
        <dgm:presLayoutVars>
          <dgm:bulletEnabled val="1"/>
        </dgm:presLayoutVars>
      </dgm:prSet>
      <dgm:spPr/>
    </dgm:pt>
  </dgm:ptLst>
  <dgm:cxnLst>
    <dgm:cxn modelId="{AE11F724-E395-41A9-8F96-74A691C0F4B8}" type="presOf" srcId="{5E691183-83CA-4E47-861D-15812AD8B0E4}" destId="{ACACA79D-A7DD-43A7-B50F-3C32475C35F3}" srcOrd="0" destOrd="0" presId="urn:microsoft.com/office/officeart/2005/8/layout/radial1"/>
    <dgm:cxn modelId="{96B33232-06DE-40AC-BA7B-CED9BB14CF26}" type="presOf" srcId="{885601B6-07C6-48C1-B976-49CCB8521F7C}" destId="{43125B42-77EA-4A02-8B1A-09B803C84228}" srcOrd="0" destOrd="0" presId="urn:microsoft.com/office/officeart/2005/8/layout/radial1"/>
    <dgm:cxn modelId="{CC0D6134-6C88-42F7-AF68-1436D556DFE2}" srcId="{4C6EC9E5-44EA-4075-9ED2-81DEC1D2F815}" destId="{8F5AF0A0-09C6-45E5-BA6E-7E790D8FC46F}" srcOrd="0" destOrd="0" parTransId="{ADB9F6EB-261D-49DF-9F3D-95D94ECE5673}" sibTransId="{2E02519E-4D6C-46C9-85C9-58C0B97697E9}"/>
    <dgm:cxn modelId="{2B12A84D-A4DA-4398-B9B3-C365CEE9F8E7}" type="presOf" srcId="{8F5AF0A0-09C6-45E5-BA6E-7E790D8FC46F}" destId="{3F89BB0E-526A-4067-ABE0-640DEBBF159D}" srcOrd="0" destOrd="0" presId="urn:microsoft.com/office/officeart/2005/8/layout/radial1"/>
    <dgm:cxn modelId="{DF771989-1ED8-4271-90F8-5D55F6A43B91}" type="presOf" srcId="{57BAC1D0-84A9-4CDD-A46A-65C78C16371B}" destId="{5E12A1EE-6979-47C9-B026-67B4998453F7}" srcOrd="1" destOrd="0" presId="urn:microsoft.com/office/officeart/2005/8/layout/radial1"/>
    <dgm:cxn modelId="{81288693-E41A-4617-835B-BF2A1AA4D3EA}" type="presOf" srcId="{0E2D1480-26F4-4F61-A97C-C95E8D7D0072}" destId="{1BEE6B3C-3A50-4595-BC94-FA3A521E02F9}" srcOrd="0" destOrd="0" presId="urn:microsoft.com/office/officeart/2005/8/layout/radial1"/>
    <dgm:cxn modelId="{6BC33899-068F-4DD3-9F51-4F9C3EC50AA0}" type="presOf" srcId="{4C6EC9E5-44EA-4075-9ED2-81DEC1D2F815}" destId="{6132045B-8602-4B86-9129-7EE619BD7354}" srcOrd="0" destOrd="0" presId="urn:microsoft.com/office/officeart/2005/8/layout/radial1"/>
    <dgm:cxn modelId="{64E7BAAF-E53C-4AFE-AFF3-CAE3D02CB21A}" type="presOf" srcId="{ADB9F6EB-261D-49DF-9F3D-95D94ECE5673}" destId="{86CBABD2-5C96-48C6-9617-B3AB8B161DE9}" srcOrd="1" destOrd="0" presId="urn:microsoft.com/office/officeart/2005/8/layout/radial1"/>
    <dgm:cxn modelId="{105A18B4-FA9C-47C0-9D2E-3B74528901F4}" type="presOf" srcId="{0E2D1480-26F4-4F61-A97C-C95E8D7D0072}" destId="{E43B41B4-2DD2-4E8C-B229-9017B2238BBC}" srcOrd="1" destOrd="0" presId="urn:microsoft.com/office/officeart/2005/8/layout/radial1"/>
    <dgm:cxn modelId="{F6A72FB4-3343-42EC-9C5F-46A334D4FDCA}" type="presOf" srcId="{57BAC1D0-84A9-4CDD-A46A-65C78C16371B}" destId="{D460C53C-2D73-412E-98C8-7B6110565076}" srcOrd="0" destOrd="0" presId="urn:microsoft.com/office/officeart/2005/8/layout/radial1"/>
    <dgm:cxn modelId="{ACC41EBD-13E4-4670-8F1B-ECB501943738}" type="presOf" srcId="{B69ED061-7DA3-4447-B9EE-78BD88C01B18}" destId="{00DC2746-258D-44E1-8E46-C79184D3E26A}" srcOrd="0" destOrd="0" presId="urn:microsoft.com/office/officeart/2005/8/layout/radial1"/>
    <dgm:cxn modelId="{3627E5BE-61E0-4372-BF5D-72F3E7ED7D52}" srcId="{3641AE69-F77C-40EC-A1DB-DE46142F6F9C}" destId="{4C6EC9E5-44EA-4075-9ED2-81DEC1D2F815}" srcOrd="0" destOrd="0" parTransId="{0CDD8D15-2E95-4BE7-A101-65E27730697A}" sibTransId="{7761C06A-F61D-45D6-9092-7A102659B7C4}"/>
    <dgm:cxn modelId="{D4E771C8-825F-44CD-941E-14A51EA9B61B}" srcId="{4C6EC9E5-44EA-4075-9ED2-81DEC1D2F815}" destId="{F9868E96-C0E5-40EB-8E04-ADB90128D7D9}" srcOrd="2" destOrd="0" parTransId="{0E2D1480-26F4-4F61-A97C-C95E8D7D0072}" sibTransId="{D07D3007-FB4D-41EF-AD5C-A0846F47F401}"/>
    <dgm:cxn modelId="{7FE2CCCB-6A20-4219-B4F2-0D4F77A24F65}" type="presOf" srcId="{F9868E96-C0E5-40EB-8E04-ADB90128D7D9}" destId="{3ED414F1-FB22-48CB-90A0-671145410527}" srcOrd="0" destOrd="0" presId="urn:microsoft.com/office/officeart/2005/8/layout/radial1"/>
    <dgm:cxn modelId="{6036E7D0-1B05-413A-BA18-32BD02C0EAB2}" srcId="{4C6EC9E5-44EA-4075-9ED2-81DEC1D2F815}" destId="{885601B6-07C6-48C1-B976-49CCB8521F7C}" srcOrd="3" destOrd="0" parTransId="{5E691183-83CA-4E47-861D-15812AD8B0E4}" sibTransId="{0352F8D0-86AB-48EB-931E-60BEA20FFC73}"/>
    <dgm:cxn modelId="{FE228BD3-FBA9-4C84-B7BA-033C63119B9A}" srcId="{4C6EC9E5-44EA-4075-9ED2-81DEC1D2F815}" destId="{B69ED061-7DA3-4447-B9EE-78BD88C01B18}" srcOrd="1" destOrd="0" parTransId="{57BAC1D0-84A9-4CDD-A46A-65C78C16371B}" sibTransId="{3C02FD3F-6FE5-432E-A549-33389202C15C}"/>
    <dgm:cxn modelId="{651108DE-2B7F-4F25-A03D-4AE19A44167B}" type="presOf" srcId="{ADB9F6EB-261D-49DF-9F3D-95D94ECE5673}" destId="{8D51DBBB-CC2D-4904-9C41-A0359AAD23F5}" srcOrd="0" destOrd="0" presId="urn:microsoft.com/office/officeart/2005/8/layout/radial1"/>
    <dgm:cxn modelId="{4E0D81F5-E789-43AC-840D-D6EAAD103C3C}" type="presOf" srcId="{5E691183-83CA-4E47-861D-15812AD8B0E4}" destId="{091244FA-F2CD-4BBF-BCF7-72AA2849DC88}" srcOrd="1" destOrd="0" presId="urn:microsoft.com/office/officeart/2005/8/layout/radial1"/>
    <dgm:cxn modelId="{3E8CBEF9-5A0B-473B-A2D9-42414D7BB97D}" type="presOf" srcId="{3641AE69-F77C-40EC-A1DB-DE46142F6F9C}" destId="{AAB6C14C-58B8-42C7-9FEA-5F970D1BEA6D}" srcOrd="0" destOrd="0" presId="urn:microsoft.com/office/officeart/2005/8/layout/radial1"/>
    <dgm:cxn modelId="{EFE5930E-7705-4E40-BBF0-8F6919CBDEC5}" type="presParOf" srcId="{AAB6C14C-58B8-42C7-9FEA-5F970D1BEA6D}" destId="{6132045B-8602-4B86-9129-7EE619BD7354}" srcOrd="0" destOrd="0" presId="urn:microsoft.com/office/officeart/2005/8/layout/radial1"/>
    <dgm:cxn modelId="{E358C6F0-DC1D-4CF5-8E7F-1D53C519C237}" type="presParOf" srcId="{AAB6C14C-58B8-42C7-9FEA-5F970D1BEA6D}" destId="{8D51DBBB-CC2D-4904-9C41-A0359AAD23F5}" srcOrd="1" destOrd="0" presId="urn:microsoft.com/office/officeart/2005/8/layout/radial1"/>
    <dgm:cxn modelId="{6FE6BDE6-1839-4916-B03F-4C1FBB83B479}" type="presParOf" srcId="{8D51DBBB-CC2D-4904-9C41-A0359AAD23F5}" destId="{86CBABD2-5C96-48C6-9617-B3AB8B161DE9}" srcOrd="0" destOrd="0" presId="urn:microsoft.com/office/officeart/2005/8/layout/radial1"/>
    <dgm:cxn modelId="{B050C5F1-10CD-44B1-9A11-102B75F702E7}" type="presParOf" srcId="{AAB6C14C-58B8-42C7-9FEA-5F970D1BEA6D}" destId="{3F89BB0E-526A-4067-ABE0-640DEBBF159D}" srcOrd="2" destOrd="0" presId="urn:microsoft.com/office/officeart/2005/8/layout/radial1"/>
    <dgm:cxn modelId="{C5A932D7-9BAE-4448-A6C4-89234F059D65}" type="presParOf" srcId="{AAB6C14C-58B8-42C7-9FEA-5F970D1BEA6D}" destId="{D460C53C-2D73-412E-98C8-7B6110565076}" srcOrd="3" destOrd="0" presId="urn:microsoft.com/office/officeart/2005/8/layout/radial1"/>
    <dgm:cxn modelId="{31F1CE07-ECB8-4F69-A27B-CF501A30E272}" type="presParOf" srcId="{D460C53C-2D73-412E-98C8-7B6110565076}" destId="{5E12A1EE-6979-47C9-B026-67B4998453F7}" srcOrd="0" destOrd="0" presId="urn:microsoft.com/office/officeart/2005/8/layout/radial1"/>
    <dgm:cxn modelId="{EC36A495-F3FD-4E80-BACA-9C6299DB2517}" type="presParOf" srcId="{AAB6C14C-58B8-42C7-9FEA-5F970D1BEA6D}" destId="{00DC2746-258D-44E1-8E46-C79184D3E26A}" srcOrd="4" destOrd="0" presId="urn:microsoft.com/office/officeart/2005/8/layout/radial1"/>
    <dgm:cxn modelId="{10B26E29-58EB-4668-B00C-B5C712871783}" type="presParOf" srcId="{AAB6C14C-58B8-42C7-9FEA-5F970D1BEA6D}" destId="{1BEE6B3C-3A50-4595-BC94-FA3A521E02F9}" srcOrd="5" destOrd="0" presId="urn:microsoft.com/office/officeart/2005/8/layout/radial1"/>
    <dgm:cxn modelId="{DF9F3732-C338-4D31-99D3-9C9E088E60D0}" type="presParOf" srcId="{1BEE6B3C-3A50-4595-BC94-FA3A521E02F9}" destId="{E43B41B4-2DD2-4E8C-B229-9017B2238BBC}" srcOrd="0" destOrd="0" presId="urn:microsoft.com/office/officeart/2005/8/layout/radial1"/>
    <dgm:cxn modelId="{99F11244-B7CB-4A45-9D01-F3BC7989C6DB}" type="presParOf" srcId="{AAB6C14C-58B8-42C7-9FEA-5F970D1BEA6D}" destId="{3ED414F1-FB22-48CB-90A0-671145410527}" srcOrd="6" destOrd="0" presId="urn:microsoft.com/office/officeart/2005/8/layout/radial1"/>
    <dgm:cxn modelId="{51A1ED60-8ED5-4C42-990A-D215398FFBD2}" type="presParOf" srcId="{AAB6C14C-58B8-42C7-9FEA-5F970D1BEA6D}" destId="{ACACA79D-A7DD-43A7-B50F-3C32475C35F3}" srcOrd="7" destOrd="0" presId="urn:microsoft.com/office/officeart/2005/8/layout/radial1"/>
    <dgm:cxn modelId="{F9FAA2F7-B246-4D33-ADDA-02237BFA3260}" type="presParOf" srcId="{ACACA79D-A7DD-43A7-B50F-3C32475C35F3}" destId="{091244FA-F2CD-4BBF-BCF7-72AA2849DC88}" srcOrd="0" destOrd="0" presId="urn:microsoft.com/office/officeart/2005/8/layout/radial1"/>
    <dgm:cxn modelId="{317AB4E9-35B7-4748-96CD-FA85928330C6}" type="presParOf" srcId="{AAB6C14C-58B8-42C7-9FEA-5F970D1BEA6D}" destId="{43125B42-77EA-4A02-8B1A-09B803C8422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087F58-B5C1-4247-BDBC-70095BEFFEF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3948AD7-810C-4DCA-85EC-B1E2AC81D935}">
      <dgm:prSet phldrT="[Text]"/>
      <dgm:spPr/>
      <dgm:t>
        <a:bodyPr/>
        <a:lstStyle/>
        <a:p>
          <a:r>
            <a:rPr lang="cs-CZ" dirty="0"/>
            <a:t>ETL, Data Model, Report</a:t>
          </a:r>
          <a:endParaRPr lang="en-US" dirty="0"/>
        </a:p>
      </dgm:t>
    </dgm:pt>
    <dgm:pt modelId="{F75F5295-7A79-496A-9051-20C170EB44AD}" type="parTrans" cxnId="{657434A0-7DD3-4758-9976-16EBD7FD02C7}">
      <dgm:prSet/>
      <dgm:spPr/>
      <dgm:t>
        <a:bodyPr/>
        <a:lstStyle/>
        <a:p>
          <a:endParaRPr lang="en-US"/>
        </a:p>
      </dgm:t>
    </dgm:pt>
    <dgm:pt modelId="{06458F7C-3155-4CCC-AC6C-3341DE4AD926}" type="sibTrans" cxnId="{657434A0-7DD3-4758-9976-16EBD7FD02C7}">
      <dgm:prSet/>
      <dgm:spPr/>
      <dgm:t>
        <a:bodyPr/>
        <a:lstStyle/>
        <a:p>
          <a:endParaRPr lang="en-US"/>
        </a:p>
      </dgm:t>
    </dgm:pt>
    <dgm:pt modelId="{FC407896-1C21-4118-B447-818F20507204}">
      <dgm:prSet phldrT="[Text]"/>
      <dgm:spPr/>
      <dgm:t>
        <a:bodyPr/>
        <a:lstStyle/>
        <a:p>
          <a:r>
            <a:rPr lang="cs-CZ" dirty="0"/>
            <a:t>Report design</a:t>
          </a:r>
          <a:endParaRPr lang="en-US" dirty="0"/>
        </a:p>
      </dgm:t>
    </dgm:pt>
    <dgm:pt modelId="{4C973206-108F-4286-952C-0344C15C80C3}" type="parTrans" cxnId="{84B78AC6-B31A-4C43-AA58-366E000D7F8A}">
      <dgm:prSet/>
      <dgm:spPr/>
      <dgm:t>
        <a:bodyPr/>
        <a:lstStyle/>
        <a:p>
          <a:endParaRPr lang="en-US"/>
        </a:p>
      </dgm:t>
    </dgm:pt>
    <dgm:pt modelId="{0838060C-E7DF-405E-9E20-0D6C2302C68F}" type="sibTrans" cxnId="{84B78AC6-B31A-4C43-AA58-366E000D7F8A}">
      <dgm:prSet/>
      <dgm:spPr/>
      <dgm:t>
        <a:bodyPr/>
        <a:lstStyle/>
        <a:p>
          <a:endParaRPr lang="en-US"/>
        </a:p>
      </dgm:t>
    </dgm:pt>
    <dgm:pt modelId="{EB59E5F9-2BB9-48AA-AB18-3F57C8513CED}">
      <dgm:prSet phldrT="[Text]"/>
      <dgm:spPr/>
      <dgm:t>
        <a:bodyPr/>
        <a:lstStyle/>
        <a:p>
          <a:r>
            <a:rPr lang="cs-CZ" dirty="0"/>
            <a:t>Ad hoc analýza v Excelu</a:t>
          </a:r>
          <a:endParaRPr lang="en-US" dirty="0"/>
        </a:p>
      </dgm:t>
    </dgm:pt>
    <dgm:pt modelId="{E1BEB937-69BD-4654-8C36-B1A9D12DB21B}" type="parTrans" cxnId="{EF8808D5-0675-4E45-A58B-1AD88886875E}">
      <dgm:prSet/>
      <dgm:spPr/>
      <dgm:t>
        <a:bodyPr/>
        <a:lstStyle/>
        <a:p>
          <a:endParaRPr lang="en-US"/>
        </a:p>
      </dgm:t>
    </dgm:pt>
    <dgm:pt modelId="{FD0578C9-2C0A-4FB0-9923-9BBF20BB2948}" type="sibTrans" cxnId="{EF8808D5-0675-4E45-A58B-1AD88886875E}">
      <dgm:prSet/>
      <dgm:spPr/>
      <dgm:t>
        <a:bodyPr/>
        <a:lstStyle/>
        <a:p>
          <a:endParaRPr lang="en-US"/>
        </a:p>
      </dgm:t>
    </dgm:pt>
    <dgm:pt modelId="{74B04C45-CF4E-4ABC-9497-9F08BC4E627E}">
      <dgm:prSet phldrT="[Text]"/>
      <dgm:spPr/>
      <dgm:t>
        <a:bodyPr/>
        <a:lstStyle/>
        <a:p>
          <a:r>
            <a:rPr lang="cs-CZ" dirty="0"/>
            <a:t>Konzumace interaktivních reportů</a:t>
          </a:r>
          <a:endParaRPr lang="en-US" dirty="0"/>
        </a:p>
      </dgm:t>
    </dgm:pt>
    <dgm:pt modelId="{631D5508-B01C-4AAC-B462-0DB6413EC27F}" type="parTrans" cxnId="{719B38FE-7E91-43B2-8204-DB66890BD8D0}">
      <dgm:prSet/>
      <dgm:spPr/>
      <dgm:t>
        <a:bodyPr/>
        <a:lstStyle/>
        <a:p>
          <a:endParaRPr lang="en-US"/>
        </a:p>
      </dgm:t>
    </dgm:pt>
    <dgm:pt modelId="{8EB9BA53-8839-4A3B-B8D6-B32D2BDECADA}" type="sibTrans" cxnId="{719B38FE-7E91-43B2-8204-DB66890BD8D0}">
      <dgm:prSet/>
      <dgm:spPr/>
      <dgm:t>
        <a:bodyPr/>
        <a:lstStyle/>
        <a:p>
          <a:endParaRPr lang="en-US"/>
        </a:p>
      </dgm:t>
    </dgm:pt>
    <dgm:pt modelId="{A447659E-864A-4835-BB78-7F774D221E14}">
      <dgm:prSet phldrT="[Text]"/>
      <dgm:spPr/>
      <dgm:t>
        <a:bodyPr/>
        <a:lstStyle/>
        <a:p>
          <a:r>
            <a:rPr lang="cs-CZ" dirty="0"/>
            <a:t>Dashboardy</a:t>
          </a:r>
          <a:endParaRPr lang="en-US" dirty="0"/>
        </a:p>
      </dgm:t>
    </dgm:pt>
    <dgm:pt modelId="{60A7E898-D11F-4B6C-86FA-57B46AB586A0}" type="parTrans" cxnId="{B49DA0DF-EE15-465A-8225-B3AF6F75A21E}">
      <dgm:prSet/>
      <dgm:spPr/>
      <dgm:t>
        <a:bodyPr/>
        <a:lstStyle/>
        <a:p>
          <a:endParaRPr lang="en-US"/>
        </a:p>
      </dgm:t>
    </dgm:pt>
    <dgm:pt modelId="{F7E81DEB-DA15-4E97-804D-BB3313541558}" type="sibTrans" cxnId="{B49DA0DF-EE15-465A-8225-B3AF6F75A21E}">
      <dgm:prSet/>
      <dgm:spPr/>
      <dgm:t>
        <a:bodyPr/>
        <a:lstStyle/>
        <a:p>
          <a:endParaRPr lang="en-US"/>
        </a:p>
      </dgm:t>
    </dgm:pt>
    <dgm:pt modelId="{21BF0FD0-04EC-4126-ADC8-06CA4D0B85D0}" type="pres">
      <dgm:prSet presAssocID="{37087F58-B5C1-4247-BDBC-70095BEFFEF9}" presName="Name0" presStyleCnt="0">
        <dgm:presLayoutVars>
          <dgm:dir/>
          <dgm:animLvl val="lvl"/>
          <dgm:resizeHandles val="exact"/>
        </dgm:presLayoutVars>
      </dgm:prSet>
      <dgm:spPr/>
    </dgm:pt>
    <dgm:pt modelId="{4F1E0C8B-74CD-445C-B6F1-91E98D63FB5D}" type="pres">
      <dgm:prSet presAssocID="{33948AD7-810C-4DCA-85EC-B1E2AC81D935}" presName="Name8" presStyleCnt="0"/>
      <dgm:spPr/>
    </dgm:pt>
    <dgm:pt modelId="{BF747B6D-B085-4F71-B29E-2BB546E235C1}" type="pres">
      <dgm:prSet presAssocID="{33948AD7-810C-4DCA-85EC-B1E2AC81D935}" presName="level" presStyleLbl="node1" presStyleIdx="0" presStyleCnt="5">
        <dgm:presLayoutVars>
          <dgm:chMax val="1"/>
          <dgm:bulletEnabled val="1"/>
        </dgm:presLayoutVars>
      </dgm:prSet>
      <dgm:spPr/>
    </dgm:pt>
    <dgm:pt modelId="{82C88802-8F4D-490E-8AF5-C49BC4E3314E}" type="pres">
      <dgm:prSet presAssocID="{33948AD7-810C-4DCA-85EC-B1E2AC81D93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AD96E42-C239-44A1-BFFC-9DA741A52F43}" type="pres">
      <dgm:prSet presAssocID="{FC407896-1C21-4118-B447-818F20507204}" presName="Name8" presStyleCnt="0"/>
      <dgm:spPr/>
    </dgm:pt>
    <dgm:pt modelId="{D68C70E3-73E6-4929-B416-9A3E887355F6}" type="pres">
      <dgm:prSet presAssocID="{FC407896-1C21-4118-B447-818F20507204}" presName="level" presStyleLbl="node1" presStyleIdx="1" presStyleCnt="5">
        <dgm:presLayoutVars>
          <dgm:chMax val="1"/>
          <dgm:bulletEnabled val="1"/>
        </dgm:presLayoutVars>
      </dgm:prSet>
      <dgm:spPr/>
    </dgm:pt>
    <dgm:pt modelId="{59C1FFE7-6856-42AE-AC96-C07B35B9D110}" type="pres">
      <dgm:prSet presAssocID="{FC407896-1C21-4118-B447-818F205072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7F85BEE-B470-4F23-B297-B6AD8FA4CE69}" type="pres">
      <dgm:prSet presAssocID="{EB59E5F9-2BB9-48AA-AB18-3F57C8513CED}" presName="Name8" presStyleCnt="0"/>
      <dgm:spPr/>
    </dgm:pt>
    <dgm:pt modelId="{F3A5E4B5-FE45-477D-8651-096C0F69B731}" type="pres">
      <dgm:prSet presAssocID="{EB59E5F9-2BB9-48AA-AB18-3F57C8513CED}" presName="level" presStyleLbl="node1" presStyleIdx="2" presStyleCnt="5">
        <dgm:presLayoutVars>
          <dgm:chMax val="1"/>
          <dgm:bulletEnabled val="1"/>
        </dgm:presLayoutVars>
      </dgm:prSet>
      <dgm:spPr/>
    </dgm:pt>
    <dgm:pt modelId="{D160A088-9D3E-461A-BFFE-B0BC05954649}" type="pres">
      <dgm:prSet presAssocID="{EB59E5F9-2BB9-48AA-AB18-3F57C8513CE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3BC64BF-CAA4-4584-8F9A-64BD1E597A75}" type="pres">
      <dgm:prSet presAssocID="{74B04C45-CF4E-4ABC-9497-9F08BC4E627E}" presName="Name8" presStyleCnt="0"/>
      <dgm:spPr/>
    </dgm:pt>
    <dgm:pt modelId="{CD2078C2-77D6-4452-A360-84C7507AD163}" type="pres">
      <dgm:prSet presAssocID="{74B04C45-CF4E-4ABC-9497-9F08BC4E627E}" presName="level" presStyleLbl="node1" presStyleIdx="3" presStyleCnt="5">
        <dgm:presLayoutVars>
          <dgm:chMax val="1"/>
          <dgm:bulletEnabled val="1"/>
        </dgm:presLayoutVars>
      </dgm:prSet>
      <dgm:spPr/>
    </dgm:pt>
    <dgm:pt modelId="{AE87F53D-5C79-4381-A3CC-C2D260CD72E4}" type="pres">
      <dgm:prSet presAssocID="{74B04C45-CF4E-4ABC-9497-9F08BC4E627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4CC768-6C0B-4BFC-8E94-F8AD91AB7C4C}" type="pres">
      <dgm:prSet presAssocID="{A447659E-864A-4835-BB78-7F774D221E14}" presName="Name8" presStyleCnt="0"/>
      <dgm:spPr/>
    </dgm:pt>
    <dgm:pt modelId="{324ADFD8-EFDA-4E34-B84B-F7642B8DE0A8}" type="pres">
      <dgm:prSet presAssocID="{A447659E-864A-4835-BB78-7F774D221E14}" presName="level" presStyleLbl="node1" presStyleIdx="4" presStyleCnt="5">
        <dgm:presLayoutVars>
          <dgm:chMax val="1"/>
          <dgm:bulletEnabled val="1"/>
        </dgm:presLayoutVars>
      </dgm:prSet>
      <dgm:spPr/>
    </dgm:pt>
    <dgm:pt modelId="{598502C5-0690-4118-A083-4F206E6F9D72}" type="pres">
      <dgm:prSet presAssocID="{A447659E-864A-4835-BB78-7F774D221E1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D4C3B0A-2D46-402A-B520-D2FA55B26D4C}" type="presOf" srcId="{EB59E5F9-2BB9-48AA-AB18-3F57C8513CED}" destId="{D160A088-9D3E-461A-BFFE-B0BC05954649}" srcOrd="1" destOrd="0" presId="urn:microsoft.com/office/officeart/2005/8/layout/pyramid1"/>
    <dgm:cxn modelId="{9975FF22-81D9-472C-9441-4C43C4D2FC79}" type="presOf" srcId="{74B04C45-CF4E-4ABC-9497-9F08BC4E627E}" destId="{AE87F53D-5C79-4381-A3CC-C2D260CD72E4}" srcOrd="1" destOrd="0" presId="urn:microsoft.com/office/officeart/2005/8/layout/pyramid1"/>
    <dgm:cxn modelId="{7E5F335B-26D7-4629-AD6D-A9220DAEB77D}" type="presOf" srcId="{74B04C45-CF4E-4ABC-9497-9F08BC4E627E}" destId="{CD2078C2-77D6-4452-A360-84C7507AD163}" srcOrd="0" destOrd="0" presId="urn:microsoft.com/office/officeart/2005/8/layout/pyramid1"/>
    <dgm:cxn modelId="{FDA7E849-D062-49B9-8FBB-1FA75D497211}" type="presOf" srcId="{A447659E-864A-4835-BB78-7F774D221E14}" destId="{598502C5-0690-4118-A083-4F206E6F9D72}" srcOrd="1" destOrd="0" presId="urn:microsoft.com/office/officeart/2005/8/layout/pyramid1"/>
    <dgm:cxn modelId="{C862C273-BBAB-47D2-B474-4A7A638AA20B}" type="presOf" srcId="{33948AD7-810C-4DCA-85EC-B1E2AC81D935}" destId="{BF747B6D-B085-4F71-B29E-2BB546E235C1}" srcOrd="0" destOrd="0" presId="urn:microsoft.com/office/officeart/2005/8/layout/pyramid1"/>
    <dgm:cxn modelId="{FD1BE559-B807-4CEC-8D96-0D64EAE70D80}" type="presOf" srcId="{EB59E5F9-2BB9-48AA-AB18-3F57C8513CED}" destId="{F3A5E4B5-FE45-477D-8651-096C0F69B731}" srcOrd="0" destOrd="0" presId="urn:microsoft.com/office/officeart/2005/8/layout/pyramid1"/>
    <dgm:cxn modelId="{92D030A0-AD4C-4A77-A3DF-D33D1EED7A26}" type="presOf" srcId="{FC407896-1C21-4118-B447-818F20507204}" destId="{59C1FFE7-6856-42AE-AC96-C07B35B9D110}" srcOrd="1" destOrd="0" presId="urn:microsoft.com/office/officeart/2005/8/layout/pyramid1"/>
    <dgm:cxn modelId="{657434A0-7DD3-4758-9976-16EBD7FD02C7}" srcId="{37087F58-B5C1-4247-BDBC-70095BEFFEF9}" destId="{33948AD7-810C-4DCA-85EC-B1E2AC81D935}" srcOrd="0" destOrd="0" parTransId="{F75F5295-7A79-496A-9051-20C170EB44AD}" sibTransId="{06458F7C-3155-4CCC-AC6C-3341DE4AD926}"/>
    <dgm:cxn modelId="{45F0B9AC-DB2E-4FC3-BFE4-68D4232AA1B5}" type="presOf" srcId="{37087F58-B5C1-4247-BDBC-70095BEFFEF9}" destId="{21BF0FD0-04EC-4126-ADC8-06CA4D0B85D0}" srcOrd="0" destOrd="0" presId="urn:microsoft.com/office/officeart/2005/8/layout/pyramid1"/>
    <dgm:cxn modelId="{B647C2BB-F6CC-4294-83B9-AE9716BDDD19}" type="presOf" srcId="{A447659E-864A-4835-BB78-7F774D221E14}" destId="{324ADFD8-EFDA-4E34-B84B-F7642B8DE0A8}" srcOrd="0" destOrd="0" presId="urn:microsoft.com/office/officeart/2005/8/layout/pyramid1"/>
    <dgm:cxn modelId="{4B621DC4-EF2D-44FF-A946-865B3282C5E6}" type="presOf" srcId="{FC407896-1C21-4118-B447-818F20507204}" destId="{D68C70E3-73E6-4929-B416-9A3E887355F6}" srcOrd="0" destOrd="0" presId="urn:microsoft.com/office/officeart/2005/8/layout/pyramid1"/>
    <dgm:cxn modelId="{84B78AC6-B31A-4C43-AA58-366E000D7F8A}" srcId="{37087F58-B5C1-4247-BDBC-70095BEFFEF9}" destId="{FC407896-1C21-4118-B447-818F20507204}" srcOrd="1" destOrd="0" parTransId="{4C973206-108F-4286-952C-0344C15C80C3}" sibTransId="{0838060C-E7DF-405E-9E20-0D6C2302C68F}"/>
    <dgm:cxn modelId="{EF8808D5-0675-4E45-A58B-1AD88886875E}" srcId="{37087F58-B5C1-4247-BDBC-70095BEFFEF9}" destId="{EB59E5F9-2BB9-48AA-AB18-3F57C8513CED}" srcOrd="2" destOrd="0" parTransId="{E1BEB937-69BD-4654-8C36-B1A9D12DB21B}" sibTransId="{FD0578C9-2C0A-4FB0-9923-9BBF20BB2948}"/>
    <dgm:cxn modelId="{B49DA0DF-EE15-465A-8225-B3AF6F75A21E}" srcId="{37087F58-B5C1-4247-BDBC-70095BEFFEF9}" destId="{A447659E-864A-4835-BB78-7F774D221E14}" srcOrd="4" destOrd="0" parTransId="{60A7E898-D11F-4B6C-86FA-57B46AB586A0}" sibTransId="{F7E81DEB-DA15-4E97-804D-BB3313541558}"/>
    <dgm:cxn modelId="{B624BAF3-8B25-42A9-AF47-9BC596FD4D99}" type="presOf" srcId="{33948AD7-810C-4DCA-85EC-B1E2AC81D935}" destId="{82C88802-8F4D-490E-8AF5-C49BC4E3314E}" srcOrd="1" destOrd="0" presId="urn:microsoft.com/office/officeart/2005/8/layout/pyramid1"/>
    <dgm:cxn modelId="{719B38FE-7E91-43B2-8204-DB66890BD8D0}" srcId="{37087F58-B5C1-4247-BDBC-70095BEFFEF9}" destId="{74B04C45-CF4E-4ABC-9497-9F08BC4E627E}" srcOrd="3" destOrd="0" parTransId="{631D5508-B01C-4AAC-B462-0DB6413EC27F}" sibTransId="{8EB9BA53-8839-4A3B-B8D6-B32D2BDECADA}"/>
    <dgm:cxn modelId="{B198EE38-7C25-414C-B47A-01BDD05407EC}" type="presParOf" srcId="{21BF0FD0-04EC-4126-ADC8-06CA4D0B85D0}" destId="{4F1E0C8B-74CD-445C-B6F1-91E98D63FB5D}" srcOrd="0" destOrd="0" presId="urn:microsoft.com/office/officeart/2005/8/layout/pyramid1"/>
    <dgm:cxn modelId="{C82AE81C-7996-4F51-8B4D-19793CC752BF}" type="presParOf" srcId="{4F1E0C8B-74CD-445C-B6F1-91E98D63FB5D}" destId="{BF747B6D-B085-4F71-B29E-2BB546E235C1}" srcOrd="0" destOrd="0" presId="urn:microsoft.com/office/officeart/2005/8/layout/pyramid1"/>
    <dgm:cxn modelId="{D5292A62-91FB-4FDA-BEA0-0DD124C84F7E}" type="presParOf" srcId="{4F1E0C8B-74CD-445C-B6F1-91E98D63FB5D}" destId="{82C88802-8F4D-490E-8AF5-C49BC4E3314E}" srcOrd="1" destOrd="0" presId="urn:microsoft.com/office/officeart/2005/8/layout/pyramid1"/>
    <dgm:cxn modelId="{1E9F5141-5CFF-4CC4-8FE5-1E88584D6E02}" type="presParOf" srcId="{21BF0FD0-04EC-4126-ADC8-06CA4D0B85D0}" destId="{FAD96E42-C239-44A1-BFFC-9DA741A52F43}" srcOrd="1" destOrd="0" presId="urn:microsoft.com/office/officeart/2005/8/layout/pyramid1"/>
    <dgm:cxn modelId="{FADDA1EC-8C4E-4648-AC8F-8B3116A731FF}" type="presParOf" srcId="{FAD96E42-C239-44A1-BFFC-9DA741A52F43}" destId="{D68C70E3-73E6-4929-B416-9A3E887355F6}" srcOrd="0" destOrd="0" presId="urn:microsoft.com/office/officeart/2005/8/layout/pyramid1"/>
    <dgm:cxn modelId="{BBC37B66-412E-4962-93A7-5B819D9746D0}" type="presParOf" srcId="{FAD96E42-C239-44A1-BFFC-9DA741A52F43}" destId="{59C1FFE7-6856-42AE-AC96-C07B35B9D110}" srcOrd="1" destOrd="0" presId="urn:microsoft.com/office/officeart/2005/8/layout/pyramid1"/>
    <dgm:cxn modelId="{4E5B0D8B-9CC8-437F-BF1A-0395A9D49D66}" type="presParOf" srcId="{21BF0FD0-04EC-4126-ADC8-06CA4D0B85D0}" destId="{C7F85BEE-B470-4F23-B297-B6AD8FA4CE69}" srcOrd="2" destOrd="0" presId="urn:microsoft.com/office/officeart/2005/8/layout/pyramid1"/>
    <dgm:cxn modelId="{0F810906-CF9F-44EF-BE3F-041816A1190F}" type="presParOf" srcId="{C7F85BEE-B470-4F23-B297-B6AD8FA4CE69}" destId="{F3A5E4B5-FE45-477D-8651-096C0F69B731}" srcOrd="0" destOrd="0" presId="urn:microsoft.com/office/officeart/2005/8/layout/pyramid1"/>
    <dgm:cxn modelId="{51CD1EF5-3A4C-4001-B5B7-172EA57D92E7}" type="presParOf" srcId="{C7F85BEE-B470-4F23-B297-B6AD8FA4CE69}" destId="{D160A088-9D3E-461A-BFFE-B0BC05954649}" srcOrd="1" destOrd="0" presId="urn:microsoft.com/office/officeart/2005/8/layout/pyramid1"/>
    <dgm:cxn modelId="{A4AD7BFA-763F-43DE-BD7D-85BC697B74E9}" type="presParOf" srcId="{21BF0FD0-04EC-4126-ADC8-06CA4D0B85D0}" destId="{C3BC64BF-CAA4-4584-8F9A-64BD1E597A75}" srcOrd="3" destOrd="0" presId="urn:microsoft.com/office/officeart/2005/8/layout/pyramid1"/>
    <dgm:cxn modelId="{348BB14E-8E36-46DA-B781-8F1B217577A6}" type="presParOf" srcId="{C3BC64BF-CAA4-4584-8F9A-64BD1E597A75}" destId="{CD2078C2-77D6-4452-A360-84C7507AD163}" srcOrd="0" destOrd="0" presId="urn:microsoft.com/office/officeart/2005/8/layout/pyramid1"/>
    <dgm:cxn modelId="{F96619C0-19C9-4039-A291-B05B23B5EEEA}" type="presParOf" srcId="{C3BC64BF-CAA4-4584-8F9A-64BD1E597A75}" destId="{AE87F53D-5C79-4381-A3CC-C2D260CD72E4}" srcOrd="1" destOrd="0" presId="urn:microsoft.com/office/officeart/2005/8/layout/pyramid1"/>
    <dgm:cxn modelId="{063EFD8C-258E-42FA-A372-C9DD44A930F9}" type="presParOf" srcId="{21BF0FD0-04EC-4126-ADC8-06CA4D0B85D0}" destId="{574CC768-6C0B-4BFC-8E94-F8AD91AB7C4C}" srcOrd="4" destOrd="0" presId="urn:microsoft.com/office/officeart/2005/8/layout/pyramid1"/>
    <dgm:cxn modelId="{EAF91969-1F80-41BB-9EEB-C57A899501AD}" type="presParOf" srcId="{574CC768-6C0B-4BFC-8E94-F8AD91AB7C4C}" destId="{324ADFD8-EFDA-4E34-B84B-F7642B8DE0A8}" srcOrd="0" destOrd="0" presId="urn:microsoft.com/office/officeart/2005/8/layout/pyramid1"/>
    <dgm:cxn modelId="{80C86C87-761B-4A04-8B18-F2D54300391C}" type="presParOf" srcId="{574CC768-6C0B-4BFC-8E94-F8AD91AB7C4C}" destId="{598502C5-0690-4118-A083-4F206E6F9D7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2045B-8602-4B86-9129-7EE619BD7354}">
      <dsp:nvSpPr>
        <dsp:cNvPr id="0" name=""/>
        <dsp:cNvSpPr/>
      </dsp:nvSpPr>
      <dsp:spPr>
        <a:xfrm>
          <a:off x="4821905" y="1747712"/>
          <a:ext cx="1328988" cy="1328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Prodej</a:t>
          </a:r>
          <a:endParaRPr lang="en-US" sz="2400" kern="1200" dirty="0"/>
        </a:p>
      </dsp:txBody>
      <dsp:txXfrm>
        <a:off x="5016531" y="1942338"/>
        <a:ext cx="939736" cy="939736"/>
      </dsp:txXfrm>
    </dsp:sp>
    <dsp:sp modelId="{8D51DBBB-CC2D-4904-9C41-A0359AAD23F5}">
      <dsp:nvSpPr>
        <dsp:cNvPr id="0" name=""/>
        <dsp:cNvSpPr/>
      </dsp:nvSpPr>
      <dsp:spPr>
        <a:xfrm rot="16200000">
          <a:off x="5286144" y="1536556"/>
          <a:ext cx="400510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400510" y="109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76387" y="1537444"/>
        <a:ext cx="20025" cy="20025"/>
      </dsp:txXfrm>
    </dsp:sp>
    <dsp:sp modelId="{3F89BB0E-526A-4067-ABE0-640DEBBF159D}">
      <dsp:nvSpPr>
        <dsp:cNvPr id="0" name=""/>
        <dsp:cNvSpPr/>
      </dsp:nvSpPr>
      <dsp:spPr>
        <a:xfrm>
          <a:off x="4821905" y="18213"/>
          <a:ext cx="1328988" cy="1328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Datum</a:t>
          </a:r>
          <a:endParaRPr lang="en-US" sz="2000" kern="1200" dirty="0"/>
        </a:p>
      </dsp:txBody>
      <dsp:txXfrm>
        <a:off x="5016531" y="212839"/>
        <a:ext cx="939736" cy="939736"/>
      </dsp:txXfrm>
    </dsp:sp>
    <dsp:sp modelId="{D460C53C-2D73-412E-98C8-7B6110565076}">
      <dsp:nvSpPr>
        <dsp:cNvPr id="0" name=""/>
        <dsp:cNvSpPr/>
      </dsp:nvSpPr>
      <dsp:spPr>
        <a:xfrm>
          <a:off x="6150894" y="2401306"/>
          <a:ext cx="400510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400510" y="109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41136" y="2402193"/>
        <a:ext cx="20025" cy="20025"/>
      </dsp:txXfrm>
    </dsp:sp>
    <dsp:sp modelId="{00DC2746-258D-44E1-8E46-C79184D3E26A}">
      <dsp:nvSpPr>
        <dsp:cNvPr id="0" name=""/>
        <dsp:cNvSpPr/>
      </dsp:nvSpPr>
      <dsp:spPr>
        <a:xfrm>
          <a:off x="6551404" y="1747712"/>
          <a:ext cx="1328988" cy="1328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Produkt</a:t>
          </a:r>
          <a:endParaRPr lang="en-US" sz="2000" kern="1200" dirty="0"/>
        </a:p>
      </dsp:txBody>
      <dsp:txXfrm>
        <a:off x="6746030" y="1942338"/>
        <a:ext cx="939736" cy="939736"/>
      </dsp:txXfrm>
    </dsp:sp>
    <dsp:sp modelId="{1BEE6B3C-3A50-4595-BC94-FA3A521E02F9}">
      <dsp:nvSpPr>
        <dsp:cNvPr id="0" name=""/>
        <dsp:cNvSpPr/>
      </dsp:nvSpPr>
      <dsp:spPr>
        <a:xfrm rot="5400000">
          <a:off x="5286144" y="3266055"/>
          <a:ext cx="400510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400510" y="109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76387" y="3266943"/>
        <a:ext cx="20025" cy="20025"/>
      </dsp:txXfrm>
    </dsp:sp>
    <dsp:sp modelId="{3ED414F1-FB22-48CB-90A0-671145410527}">
      <dsp:nvSpPr>
        <dsp:cNvPr id="0" name=""/>
        <dsp:cNvSpPr/>
      </dsp:nvSpPr>
      <dsp:spPr>
        <a:xfrm>
          <a:off x="4821905" y="3477211"/>
          <a:ext cx="1328988" cy="1328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Kanál prodeje</a:t>
          </a:r>
          <a:endParaRPr lang="en-US" sz="2000" kern="1200" dirty="0"/>
        </a:p>
      </dsp:txBody>
      <dsp:txXfrm>
        <a:off x="5016531" y="3671837"/>
        <a:ext cx="939736" cy="939736"/>
      </dsp:txXfrm>
    </dsp:sp>
    <dsp:sp modelId="{ACACA79D-A7DD-43A7-B50F-3C32475C35F3}">
      <dsp:nvSpPr>
        <dsp:cNvPr id="0" name=""/>
        <dsp:cNvSpPr/>
      </dsp:nvSpPr>
      <dsp:spPr>
        <a:xfrm rot="10800000">
          <a:off x="4421395" y="2401306"/>
          <a:ext cx="400510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400510" y="109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611637" y="2402193"/>
        <a:ext cx="20025" cy="20025"/>
      </dsp:txXfrm>
    </dsp:sp>
    <dsp:sp modelId="{43125B42-77EA-4A02-8B1A-09B803C84228}">
      <dsp:nvSpPr>
        <dsp:cNvPr id="0" name=""/>
        <dsp:cNvSpPr/>
      </dsp:nvSpPr>
      <dsp:spPr>
        <a:xfrm>
          <a:off x="3092406" y="1747712"/>
          <a:ext cx="1328988" cy="1328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Obchod</a:t>
          </a:r>
          <a:endParaRPr lang="en-US" sz="2000" kern="1200" dirty="0"/>
        </a:p>
      </dsp:txBody>
      <dsp:txXfrm>
        <a:off x="3287032" y="1942338"/>
        <a:ext cx="939736" cy="939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2045B-8602-4B86-9129-7EE619BD7354}">
      <dsp:nvSpPr>
        <dsp:cNvPr id="0" name=""/>
        <dsp:cNvSpPr/>
      </dsp:nvSpPr>
      <dsp:spPr>
        <a:xfrm>
          <a:off x="4821905" y="1747712"/>
          <a:ext cx="1328988" cy="1328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Fact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Prodej</a:t>
          </a:r>
          <a:endParaRPr lang="en-US" sz="2400" kern="1200" dirty="0"/>
        </a:p>
      </dsp:txBody>
      <dsp:txXfrm>
        <a:off x="5016531" y="1942338"/>
        <a:ext cx="939736" cy="939736"/>
      </dsp:txXfrm>
    </dsp:sp>
    <dsp:sp modelId="{8D51DBBB-CC2D-4904-9C41-A0359AAD23F5}">
      <dsp:nvSpPr>
        <dsp:cNvPr id="0" name=""/>
        <dsp:cNvSpPr/>
      </dsp:nvSpPr>
      <dsp:spPr>
        <a:xfrm rot="16200000">
          <a:off x="5286144" y="1536556"/>
          <a:ext cx="400510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400510" y="109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76387" y="1537444"/>
        <a:ext cx="20025" cy="20025"/>
      </dsp:txXfrm>
    </dsp:sp>
    <dsp:sp modelId="{3F89BB0E-526A-4067-ABE0-640DEBBF159D}">
      <dsp:nvSpPr>
        <dsp:cNvPr id="0" name=""/>
        <dsp:cNvSpPr/>
      </dsp:nvSpPr>
      <dsp:spPr>
        <a:xfrm>
          <a:off x="4821905" y="18213"/>
          <a:ext cx="1328988" cy="1328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Dim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Datum</a:t>
          </a:r>
          <a:endParaRPr lang="en-US" sz="2000" kern="1200" dirty="0"/>
        </a:p>
      </dsp:txBody>
      <dsp:txXfrm>
        <a:off x="5016531" y="212839"/>
        <a:ext cx="939736" cy="939736"/>
      </dsp:txXfrm>
    </dsp:sp>
    <dsp:sp modelId="{D460C53C-2D73-412E-98C8-7B6110565076}">
      <dsp:nvSpPr>
        <dsp:cNvPr id="0" name=""/>
        <dsp:cNvSpPr/>
      </dsp:nvSpPr>
      <dsp:spPr>
        <a:xfrm>
          <a:off x="6150894" y="2401306"/>
          <a:ext cx="400510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400510" y="109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41136" y="2402193"/>
        <a:ext cx="20025" cy="20025"/>
      </dsp:txXfrm>
    </dsp:sp>
    <dsp:sp modelId="{00DC2746-258D-44E1-8E46-C79184D3E26A}">
      <dsp:nvSpPr>
        <dsp:cNvPr id="0" name=""/>
        <dsp:cNvSpPr/>
      </dsp:nvSpPr>
      <dsp:spPr>
        <a:xfrm>
          <a:off x="6551404" y="1747712"/>
          <a:ext cx="1328988" cy="1328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Dim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Produkt</a:t>
          </a:r>
          <a:endParaRPr lang="en-US" sz="2000" kern="1200" dirty="0"/>
        </a:p>
      </dsp:txBody>
      <dsp:txXfrm>
        <a:off x="6746030" y="1942338"/>
        <a:ext cx="939736" cy="939736"/>
      </dsp:txXfrm>
    </dsp:sp>
    <dsp:sp modelId="{1BEE6B3C-3A50-4595-BC94-FA3A521E02F9}">
      <dsp:nvSpPr>
        <dsp:cNvPr id="0" name=""/>
        <dsp:cNvSpPr/>
      </dsp:nvSpPr>
      <dsp:spPr>
        <a:xfrm rot="5400000">
          <a:off x="5286144" y="3266055"/>
          <a:ext cx="400510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400510" y="109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76387" y="3266943"/>
        <a:ext cx="20025" cy="20025"/>
      </dsp:txXfrm>
    </dsp:sp>
    <dsp:sp modelId="{3ED414F1-FB22-48CB-90A0-671145410527}">
      <dsp:nvSpPr>
        <dsp:cNvPr id="0" name=""/>
        <dsp:cNvSpPr/>
      </dsp:nvSpPr>
      <dsp:spPr>
        <a:xfrm>
          <a:off x="4821905" y="3477211"/>
          <a:ext cx="1328988" cy="1328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Dim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Kanál prodeje</a:t>
          </a:r>
          <a:endParaRPr lang="en-US" sz="2000" kern="1200" dirty="0"/>
        </a:p>
      </dsp:txBody>
      <dsp:txXfrm>
        <a:off x="5016531" y="3671837"/>
        <a:ext cx="939736" cy="939736"/>
      </dsp:txXfrm>
    </dsp:sp>
    <dsp:sp modelId="{ACACA79D-A7DD-43A7-B50F-3C32475C35F3}">
      <dsp:nvSpPr>
        <dsp:cNvPr id="0" name=""/>
        <dsp:cNvSpPr/>
      </dsp:nvSpPr>
      <dsp:spPr>
        <a:xfrm rot="10800000">
          <a:off x="4421395" y="2401306"/>
          <a:ext cx="400510" cy="21800"/>
        </a:xfrm>
        <a:custGeom>
          <a:avLst/>
          <a:gdLst/>
          <a:ahLst/>
          <a:cxnLst/>
          <a:rect l="0" t="0" r="0" b="0"/>
          <a:pathLst>
            <a:path>
              <a:moveTo>
                <a:pt x="0" y="10900"/>
              </a:moveTo>
              <a:lnTo>
                <a:pt x="400510" y="109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611637" y="2402193"/>
        <a:ext cx="20025" cy="20025"/>
      </dsp:txXfrm>
    </dsp:sp>
    <dsp:sp modelId="{43125B42-77EA-4A02-8B1A-09B803C84228}">
      <dsp:nvSpPr>
        <dsp:cNvPr id="0" name=""/>
        <dsp:cNvSpPr/>
      </dsp:nvSpPr>
      <dsp:spPr>
        <a:xfrm>
          <a:off x="3092406" y="1747712"/>
          <a:ext cx="1328988" cy="1328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Dim Obchod</a:t>
          </a:r>
          <a:endParaRPr lang="en-US" sz="2000" kern="1200" dirty="0"/>
        </a:p>
      </dsp:txBody>
      <dsp:txXfrm>
        <a:off x="3287032" y="1942338"/>
        <a:ext cx="939736" cy="939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47B6D-B085-4F71-B29E-2BB546E235C1}">
      <dsp:nvSpPr>
        <dsp:cNvPr id="0" name=""/>
        <dsp:cNvSpPr/>
      </dsp:nvSpPr>
      <dsp:spPr>
        <a:xfrm>
          <a:off x="4389120" y="0"/>
          <a:ext cx="2194560" cy="964882"/>
        </a:xfrm>
        <a:prstGeom prst="trapezoid">
          <a:avLst>
            <a:gd name="adj" fmla="val 1137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ETL, Data Model, Report</a:t>
          </a:r>
          <a:endParaRPr lang="en-US" sz="2600" kern="1200" dirty="0"/>
        </a:p>
      </dsp:txBody>
      <dsp:txXfrm>
        <a:off x="4389120" y="0"/>
        <a:ext cx="2194560" cy="964882"/>
      </dsp:txXfrm>
    </dsp:sp>
    <dsp:sp modelId="{D68C70E3-73E6-4929-B416-9A3E887355F6}">
      <dsp:nvSpPr>
        <dsp:cNvPr id="0" name=""/>
        <dsp:cNvSpPr/>
      </dsp:nvSpPr>
      <dsp:spPr>
        <a:xfrm>
          <a:off x="3291840" y="964882"/>
          <a:ext cx="4389120" cy="964882"/>
        </a:xfrm>
        <a:prstGeom prst="trapezoid">
          <a:avLst>
            <a:gd name="adj" fmla="val 1137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Report design</a:t>
          </a:r>
          <a:endParaRPr lang="en-US" sz="2600" kern="1200" dirty="0"/>
        </a:p>
      </dsp:txBody>
      <dsp:txXfrm>
        <a:off x="4059936" y="964882"/>
        <a:ext cx="2852928" cy="964882"/>
      </dsp:txXfrm>
    </dsp:sp>
    <dsp:sp modelId="{F3A5E4B5-FE45-477D-8651-096C0F69B731}">
      <dsp:nvSpPr>
        <dsp:cNvPr id="0" name=""/>
        <dsp:cNvSpPr/>
      </dsp:nvSpPr>
      <dsp:spPr>
        <a:xfrm>
          <a:off x="2194560" y="1929765"/>
          <a:ext cx="6583680" cy="964882"/>
        </a:xfrm>
        <a:prstGeom prst="trapezoid">
          <a:avLst>
            <a:gd name="adj" fmla="val 1137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Ad hoc analýza v Excelu</a:t>
          </a:r>
          <a:endParaRPr lang="en-US" sz="2600" kern="1200" dirty="0"/>
        </a:p>
      </dsp:txBody>
      <dsp:txXfrm>
        <a:off x="3346704" y="1929765"/>
        <a:ext cx="4279392" cy="964882"/>
      </dsp:txXfrm>
    </dsp:sp>
    <dsp:sp modelId="{CD2078C2-77D6-4452-A360-84C7507AD163}">
      <dsp:nvSpPr>
        <dsp:cNvPr id="0" name=""/>
        <dsp:cNvSpPr/>
      </dsp:nvSpPr>
      <dsp:spPr>
        <a:xfrm>
          <a:off x="1097280" y="2894647"/>
          <a:ext cx="8778240" cy="964882"/>
        </a:xfrm>
        <a:prstGeom prst="trapezoid">
          <a:avLst>
            <a:gd name="adj" fmla="val 1137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Konzumace interaktivních reportů</a:t>
          </a:r>
          <a:endParaRPr lang="en-US" sz="2600" kern="1200" dirty="0"/>
        </a:p>
      </dsp:txBody>
      <dsp:txXfrm>
        <a:off x="2633471" y="2894647"/>
        <a:ext cx="5705856" cy="964882"/>
      </dsp:txXfrm>
    </dsp:sp>
    <dsp:sp modelId="{324ADFD8-EFDA-4E34-B84B-F7642B8DE0A8}">
      <dsp:nvSpPr>
        <dsp:cNvPr id="0" name=""/>
        <dsp:cNvSpPr/>
      </dsp:nvSpPr>
      <dsp:spPr>
        <a:xfrm>
          <a:off x="0" y="3859530"/>
          <a:ext cx="10972800" cy="964882"/>
        </a:xfrm>
        <a:prstGeom prst="trapezoid">
          <a:avLst>
            <a:gd name="adj" fmla="val 1137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Dashboardy</a:t>
          </a:r>
          <a:endParaRPr lang="en-US" sz="2600" kern="1200" dirty="0"/>
        </a:p>
      </dsp:txBody>
      <dsp:txXfrm>
        <a:off x="1920239" y="3859530"/>
        <a:ext cx="7132320" cy="964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DCBB5-9E8F-4C3C-B3FF-42B56171167A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86336-D277-4B30-A6AE-9563521DF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7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0FFFC-B299-4DB4-A5A2-5FE0A233D244}" type="slidenum">
              <a:rPr lang="cs-CZ" smtClean="0">
                <a:solidFill>
                  <a:prstClr val="black"/>
                </a:solidFill>
              </a:rPr>
              <a:pPr/>
              <a:t>29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3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pod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4918" y="2130426"/>
            <a:ext cx="10561669" cy="866527"/>
          </a:xfrm>
        </p:spPr>
        <p:txBody>
          <a:bodyPr>
            <a:normAutofit/>
          </a:bodyPr>
          <a:lstStyle>
            <a:lvl1pPr>
              <a:defRPr sz="5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4918" y="4052664"/>
            <a:ext cx="10561669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 spc="-6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Kontaktní informace</a:t>
            </a:r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3328" y="0"/>
            <a:ext cx="6096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</p:grp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14918" y="2997200"/>
            <a:ext cx="10562167" cy="8636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cs-CZ" dirty="0"/>
              <a:t>Podtitul</a:t>
            </a:r>
          </a:p>
        </p:txBody>
      </p:sp>
    </p:spTree>
    <p:extLst>
      <p:ext uri="{BB962C8B-B14F-4D97-AF65-F5344CB8AC3E}">
        <p14:creationId xmlns:p14="http://schemas.microsoft.com/office/powerpoint/2010/main" val="321584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ředělov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4918" y="2130426"/>
            <a:ext cx="10561669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dirty="0"/>
              <a:t>Název sekce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4918" y="4052664"/>
            <a:ext cx="10561669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3328" y="0"/>
            <a:ext cx="6096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65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5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98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0886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184808"/>
          </a:xfrm>
        </p:spPr>
        <p:txBody>
          <a:bodyPr>
            <a:spAutoFit/>
          </a:bodyPr>
          <a:lstStyle>
            <a:lvl3pPr>
              <a:defRPr sz="2353"/>
            </a:lvl3pPr>
            <a:lvl4pPr>
              <a:defRPr sz="1961"/>
            </a:lvl4pPr>
            <a:lvl5pPr>
              <a:defRPr sz="196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89618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24162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2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spc="-6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772816"/>
            <a:ext cx="10972800" cy="4464496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 i="1"/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6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1řádkový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413792"/>
            <a:ext cx="10972800" cy="782960"/>
          </a:xfrm>
        </p:spPr>
        <p:txBody>
          <a:bodyPr>
            <a:normAutofit/>
          </a:bodyPr>
          <a:lstStyle>
            <a:lvl1pPr>
              <a:defRPr sz="4000" spc="-6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09600" y="1412776"/>
            <a:ext cx="10972800" cy="4824536"/>
          </a:xfrm>
        </p:spPr>
        <p:txBody>
          <a:bodyPr>
            <a:normAutofit/>
          </a:bodyPr>
          <a:lstStyle>
            <a:lvl1pPr>
              <a:defRPr sz="2800"/>
            </a:lvl1pPr>
            <a:lvl2pPr marL="628650" indent="-285750">
              <a:buFont typeface="Segoe UI" panose="020B0502040204020203" pitchFamily="34" charset="0"/>
              <a:buChar char="−"/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 i="1"/>
            </a:lvl5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4918" y="2130426"/>
            <a:ext cx="10561669" cy="1470025"/>
          </a:xfrm>
        </p:spPr>
        <p:txBody>
          <a:bodyPr>
            <a:normAutofit/>
          </a:bodyPr>
          <a:lstStyle>
            <a:lvl1pPr>
              <a:defRPr sz="4400" baseline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cs-CZ" dirty="0"/>
              <a:t>Název kurzu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4918" y="4052664"/>
            <a:ext cx="10561669" cy="1968624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spc="-60" baseline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Kontaktní informace</a:t>
            </a:r>
          </a:p>
        </p:txBody>
      </p:sp>
      <p:grpSp>
        <p:nvGrpSpPr>
          <p:cNvPr id="16" name="Skupina 15"/>
          <p:cNvGrpSpPr/>
          <p:nvPr/>
        </p:nvGrpSpPr>
        <p:grpSpPr bwMode="gray">
          <a:xfrm>
            <a:off x="-3328" y="0"/>
            <a:ext cx="6096000" cy="151200"/>
            <a:chOff x="3203928" y="2491755"/>
            <a:chExt cx="2160000" cy="72000"/>
          </a:xfrm>
        </p:grpSpPr>
        <p:sp>
          <p:nvSpPr>
            <p:cNvPr id="17" name="Obdélník 16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8" name="Obdélník 17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19" name="Obdélník 18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243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09600" y="1772816"/>
            <a:ext cx="53848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97600" y="1772816"/>
            <a:ext cx="5384800" cy="435334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53337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1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1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2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0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973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1700808"/>
            <a:ext cx="3504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078400" y="1742827"/>
            <a:ext cx="3504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>
                <a:solidFill>
                  <a:srgbClr val="1E32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E326C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44000" y="1700808"/>
            <a:ext cx="3504000" cy="43833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1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973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3504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3504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078400" y="1535113"/>
            <a:ext cx="3504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078400" y="2174875"/>
            <a:ext cx="3504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>
                <a:solidFill>
                  <a:srgbClr val="1E32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E326C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44000" y="1535113"/>
            <a:ext cx="3504000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Porovnání 2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344000" y="2174875"/>
            <a:ext cx="3504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3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9734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 snímku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3933056"/>
            <a:ext cx="5390389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2011" y="1700809"/>
            <a:ext cx="5390389" cy="2160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A16E3-E0DB-47A0-BDE6-AF5C7EC7EAB9}" type="slidenum">
              <a:rPr lang="en-US" smtClean="0">
                <a:solidFill>
                  <a:srgbClr val="1E326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E326C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92011" y="3933056"/>
            <a:ext cx="5328203" cy="215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3392" y="1700808"/>
            <a:ext cx="5376597" cy="21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0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413792"/>
            <a:ext cx="109728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Nadpis snímku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772816"/>
            <a:ext cx="10972800" cy="4536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7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391477" y="6448252"/>
            <a:ext cx="1248139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31637" y="6448252"/>
            <a:ext cx="6720747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23392" y="6448252"/>
            <a:ext cx="576064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1">
                <a:solidFill>
                  <a:schemeClr val="tx2"/>
                </a:solidFill>
              </a:defRPr>
            </a:lvl1pPr>
          </a:lstStyle>
          <a:p>
            <a:fld id="{31EF1479-3489-4788-BFA4-763D4DDB960F}" type="slidenum">
              <a:rPr lang="cs-CZ" smtClean="0">
                <a:solidFill>
                  <a:srgbClr val="1E326C"/>
                </a:solidFill>
              </a:rPr>
              <a:pPr/>
              <a:t>‹#›</a:t>
            </a:fld>
            <a:endParaRPr lang="cs-CZ" dirty="0">
              <a:solidFill>
                <a:srgbClr val="1E326C"/>
              </a:solidFill>
            </a:endParaRPr>
          </a:p>
        </p:txBody>
      </p:sp>
      <p:grpSp>
        <p:nvGrpSpPr>
          <p:cNvPr id="24" name="Skupina 23"/>
          <p:cNvGrpSpPr/>
          <p:nvPr userDrawn="1"/>
        </p:nvGrpSpPr>
        <p:grpSpPr bwMode="gray">
          <a:xfrm flipH="1">
            <a:off x="6096000" y="0"/>
            <a:ext cx="6096000" cy="151200"/>
            <a:chOff x="3203928" y="2491755"/>
            <a:chExt cx="2160000" cy="72000"/>
          </a:xfrm>
        </p:grpSpPr>
        <p:sp>
          <p:nvSpPr>
            <p:cNvPr id="25" name="Obdélník 24"/>
            <p:cNvSpPr/>
            <p:nvPr/>
          </p:nvSpPr>
          <p:spPr bwMode="gray">
            <a:xfrm>
              <a:off x="3923928" y="2491755"/>
              <a:ext cx="72000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26" name="Obdélník 25"/>
            <p:cNvSpPr/>
            <p:nvPr/>
          </p:nvSpPr>
          <p:spPr bwMode="gray">
            <a:xfrm>
              <a:off x="3203928" y="2491755"/>
              <a:ext cx="720000" cy="7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  <p:sp>
          <p:nvSpPr>
            <p:cNvPr id="30" name="Obdélník 29"/>
            <p:cNvSpPr/>
            <p:nvPr/>
          </p:nvSpPr>
          <p:spPr bwMode="gray">
            <a:xfrm>
              <a:off x="4643928" y="2491755"/>
              <a:ext cx="720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61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7" r:id="rId14"/>
    <p:sldLayoutId id="2147483678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 spc="-60" baseline="0">
          <a:solidFill>
            <a:schemeClr val="tx2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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Arial" pitchFamily="34" charset="0"/>
        <a:buChar char="–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" pitchFamily="2" charset="2"/>
        <a:buChar char="§"/>
        <a:defRPr sz="2000" i="1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ri@neoral.cz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.tmp"/><Relationship Id="rId4" Type="http://schemas.openxmlformats.org/officeDocument/2006/relationships/hyperlink" Target="http://www.neoral.cz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lowly_changing_dimension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iri@neoral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mp"/><Relationship Id="rId4" Type="http://schemas.openxmlformats.org/officeDocument/2006/relationships/hyperlink" Target="http://www.neoral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5400" dirty="0"/>
              <a:t>BI řešení pro ne BI lidi</a:t>
            </a: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Jiří Neoral</a:t>
            </a:r>
            <a:endParaRPr lang="en-GB" b="1" dirty="0"/>
          </a:p>
          <a:p>
            <a:r>
              <a:rPr lang="en-GB" dirty="0"/>
              <a:t>BI Data Architect Dixons Carphone</a:t>
            </a:r>
            <a:endParaRPr lang="cs-CZ" dirty="0"/>
          </a:p>
          <a:p>
            <a:r>
              <a:rPr lang="cs-CZ" sz="2000" dirty="0"/>
              <a:t>MVP: Data Platform</a:t>
            </a:r>
          </a:p>
          <a:p>
            <a:r>
              <a:rPr lang="cs-CZ" sz="2000" dirty="0">
                <a:hlinkClick r:id="rId3"/>
              </a:rPr>
              <a:t>jiri</a:t>
            </a:r>
            <a:r>
              <a:rPr lang="en-US" sz="2000" dirty="0">
                <a:hlinkClick r:id="rId3"/>
              </a:rPr>
              <a:t>@neoral.cz</a:t>
            </a:r>
            <a:r>
              <a:rPr lang="en-GB" dirty="0"/>
              <a:t> </a:t>
            </a:r>
          </a:p>
          <a:p>
            <a:r>
              <a:rPr lang="en-GB" sz="2000" dirty="0">
                <a:hlinkClick r:id="rId4"/>
              </a:rPr>
              <a:t>www.neoral.cz</a:t>
            </a:r>
            <a:endParaRPr lang="en-GB" sz="2000" dirty="0"/>
          </a:p>
          <a:p>
            <a:r>
              <a:rPr lang="cs-CZ" sz="2000" dirty="0">
                <a:solidFill>
                  <a:schemeClr val="tx2"/>
                </a:solidFill>
              </a:rPr>
              <a:t>     @</a:t>
            </a:r>
            <a:r>
              <a:rPr lang="en-GB" sz="2000" dirty="0" err="1">
                <a:solidFill>
                  <a:schemeClr val="tx2"/>
                </a:solidFill>
              </a:rPr>
              <a:t>JiriNeoral</a:t>
            </a:r>
            <a:endParaRPr lang="cs-CZ" sz="2000" dirty="0">
              <a:solidFill>
                <a:schemeClr val="tx2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8" y="5762315"/>
            <a:ext cx="302135" cy="258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570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F889-11D9-4EB4-B548-7CCE4195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Datové sklady – proč?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46CD8-3984-46FD-BBE7-B31A9ACB1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Schéma zdroje není úplně optimální pro analýzu (normalizované databáze)</a:t>
            </a:r>
          </a:p>
          <a:p>
            <a:r>
              <a:rPr lang="cs-CZ" dirty="0"/>
              <a:t>Zdrojový systém nedrží celou historii, nebo ji nedrží v souvislostech</a:t>
            </a:r>
          </a:p>
          <a:p>
            <a:r>
              <a:rPr lang="cs-CZ" dirty="0"/>
              <a:t>Mám více zdrojů</a:t>
            </a:r>
          </a:p>
          <a:p>
            <a:r>
              <a:rPr lang="cs-CZ" dirty="0"/>
              <a:t>Mám nepořádek v datech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23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FDE6-D8B7-4277-855E-52A4EA1D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59DBC-D58E-49FF-99E9-864E1EA3E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Normalizované schéma</a:t>
            </a:r>
          </a:p>
          <a:p>
            <a:r>
              <a:rPr lang="cs-CZ" dirty="0"/>
              <a:t>Schéma hvězdička</a:t>
            </a:r>
          </a:p>
          <a:p>
            <a:r>
              <a:rPr lang="cs-CZ" dirty="0"/>
              <a:t>Dimenze</a:t>
            </a:r>
          </a:p>
          <a:p>
            <a:r>
              <a:rPr lang="cs-CZ" dirty="0"/>
              <a:t>Fakta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3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21AD-25F7-4EA1-AA0A-5D962D22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Jednoduché schéma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737E97-F7B2-495B-9912-299E5C9F3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065374"/>
              </p:ext>
            </p:extLst>
          </p:nvPr>
        </p:nvGraphicFramePr>
        <p:xfrm>
          <a:off x="609600" y="1412875"/>
          <a:ext cx="109728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762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621AD-25F7-4EA1-AA0A-5D962D227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Jednoduché schéma - doplněné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737E97-F7B2-495B-9912-299E5C9F3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228831"/>
              </p:ext>
            </p:extLst>
          </p:nvPr>
        </p:nvGraphicFramePr>
        <p:xfrm>
          <a:off x="609600" y="1412875"/>
          <a:ext cx="109728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40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DDE2-9B2E-4F8D-A399-BC4856A5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dimenze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36BEB-3145-4FDD-B5D9-63BC70637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Dimenze obsahuje </a:t>
            </a:r>
          </a:p>
          <a:p>
            <a:pPr lvl="1"/>
            <a:r>
              <a:rPr lang="cs-CZ" dirty="0"/>
              <a:t>Business key</a:t>
            </a:r>
          </a:p>
          <a:p>
            <a:pPr lvl="1"/>
            <a:r>
              <a:rPr lang="cs-CZ" dirty="0"/>
              <a:t>Surrogate key</a:t>
            </a:r>
          </a:p>
          <a:p>
            <a:pPr lvl="1"/>
            <a:r>
              <a:rPr lang="cs-CZ" dirty="0"/>
              <a:t>Atributy</a:t>
            </a:r>
          </a:p>
          <a:p>
            <a:pPr lvl="1"/>
            <a:r>
              <a:rPr lang="cs-CZ" dirty="0"/>
              <a:t>Atributy mohou tvořit hierarchie</a:t>
            </a:r>
          </a:p>
          <a:p>
            <a:r>
              <a:rPr lang="cs-CZ" dirty="0"/>
              <a:t>Verzování</a:t>
            </a:r>
          </a:p>
          <a:p>
            <a:pPr lvl="1"/>
            <a:r>
              <a:rPr lang="cs-CZ" dirty="0"/>
              <a:t>SCD1</a:t>
            </a:r>
          </a:p>
          <a:p>
            <a:pPr lvl="1"/>
            <a:r>
              <a:rPr lang="cs-CZ" dirty="0"/>
              <a:t>SCD2</a:t>
            </a:r>
          </a:p>
          <a:p>
            <a:pPr lvl="1"/>
            <a:r>
              <a:rPr lang="cs-CZ" dirty="0">
                <a:hlinkClick r:id="rId2"/>
              </a:rPr>
              <a:t>https://en.wikipedia.org/wiki/Slowly_changing_dimension</a:t>
            </a: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01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2228-51E8-4C46-914E-0E2AB091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Verzování – zákazník atributy diskuze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EFEA2-5470-4289-BF85-88CF95712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Jméno</a:t>
            </a:r>
          </a:p>
          <a:p>
            <a:r>
              <a:rPr lang="cs-CZ" dirty="0"/>
              <a:t>Příjmení</a:t>
            </a:r>
          </a:p>
          <a:p>
            <a:r>
              <a:rPr lang="cs-CZ" dirty="0"/>
              <a:t>Telefon</a:t>
            </a:r>
          </a:p>
          <a:p>
            <a:r>
              <a:rPr lang="cs-CZ" dirty="0"/>
              <a:t>Email</a:t>
            </a:r>
          </a:p>
          <a:p>
            <a:r>
              <a:rPr lang="cs-CZ" dirty="0"/>
              <a:t>Rodné číslo</a:t>
            </a:r>
          </a:p>
          <a:p>
            <a:r>
              <a:rPr lang="cs-CZ" dirty="0"/>
              <a:t>Velikost bot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5906-4F06-47AD-B192-1A6D8F375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Verzování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10A38-A0BC-481B-A462-7BDDAE3F3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Komplikované definovat co je SCD1, co SCD2</a:t>
            </a:r>
          </a:p>
          <a:p>
            <a:r>
              <a:rPr lang="cs-CZ" dirty="0"/>
              <a:t>Tak se můžeme rozhodnout verzovat všechno</a:t>
            </a:r>
          </a:p>
          <a:p>
            <a:r>
              <a:rPr lang="cs-CZ" dirty="0"/>
              <a:t>Ale má to svou cenu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6538-CFEA-4D83-8E6B-9BB673F5F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na faktové tabulky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32008-7C20-4C60-B37B-39DC70DA9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Dimenzionalita</a:t>
            </a:r>
          </a:p>
          <a:p>
            <a:r>
              <a:rPr lang="cs-CZ" dirty="0"/>
              <a:t>Granularita</a:t>
            </a:r>
          </a:p>
          <a:p>
            <a:r>
              <a:rPr lang="cs-CZ" dirty="0"/>
              <a:t>Typ tabulky</a:t>
            </a:r>
          </a:p>
          <a:p>
            <a:pPr lvl="1"/>
            <a:r>
              <a:rPr lang="cs-CZ" dirty="0"/>
              <a:t>Transakční</a:t>
            </a:r>
          </a:p>
          <a:p>
            <a:pPr lvl="1"/>
            <a:r>
              <a:rPr lang="cs-CZ" dirty="0"/>
              <a:t>Snapshotová</a:t>
            </a:r>
          </a:p>
          <a:p>
            <a:r>
              <a:rPr lang="cs-CZ" dirty="0"/>
              <a:t>Typ měřítek</a:t>
            </a:r>
          </a:p>
          <a:p>
            <a:pPr lvl="1"/>
            <a:r>
              <a:rPr lang="cs-CZ" dirty="0"/>
              <a:t>Aditivní</a:t>
            </a:r>
          </a:p>
          <a:p>
            <a:pPr lvl="1"/>
            <a:r>
              <a:rPr lang="cs-CZ" dirty="0"/>
              <a:t>Neaditivní</a:t>
            </a:r>
          </a:p>
          <a:p>
            <a:pPr lvl="1"/>
            <a:r>
              <a:rPr lang="cs-CZ" dirty="0"/>
              <a:t>Semiaditivní</a:t>
            </a:r>
          </a:p>
        </p:txBody>
      </p:sp>
    </p:spTree>
    <p:extLst>
      <p:ext uri="{BB962C8B-B14F-4D97-AF65-F5344CB8AC3E}">
        <p14:creationId xmlns:p14="http://schemas.microsoft.com/office/powerpoint/2010/main" val="3943389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2036-C66C-4C74-86F6-A17FEEC5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ETL/ELT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B1B3C-BB90-46C0-B780-A1072BF7E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 = Extract</a:t>
            </a:r>
          </a:p>
          <a:p>
            <a:r>
              <a:rPr lang="cs-CZ" dirty="0"/>
              <a:t>T = Transform</a:t>
            </a:r>
          </a:p>
          <a:p>
            <a:r>
              <a:rPr lang="cs-CZ" dirty="0"/>
              <a:t>L = Load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5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18E8A-5ADF-4EE5-8A62-B905C6DC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technologie můžu použít pro ETL/ELT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DBC7A-959E-4AE7-89F9-BCF738EE6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SQL Server Integration Services</a:t>
            </a:r>
          </a:p>
          <a:p>
            <a:r>
              <a:rPr lang="cs-CZ" dirty="0"/>
              <a:t>SQL Server a T-SQL</a:t>
            </a:r>
          </a:p>
          <a:p>
            <a:r>
              <a:rPr lang="cs-CZ" dirty="0"/>
              <a:t>Výhody nevýhody přístupu</a:t>
            </a:r>
          </a:p>
          <a:p>
            <a:r>
              <a:rPr lang="cs-CZ" dirty="0"/>
              <a:t>Pro Extract i Load další technologie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Související přednášky na SQL Server Bootcampu</a:t>
            </a:r>
          </a:p>
          <a:p>
            <a:pPr lvl="1"/>
            <a:r>
              <a:rPr lang="cs-CZ" dirty="0"/>
              <a:t>Jak načítat externí data do SQL Serveru (Vláďa Mužný)</a:t>
            </a:r>
          </a:p>
          <a:p>
            <a:pPr lvl="1"/>
            <a:r>
              <a:rPr lang="cs-CZ" dirty="0"/>
              <a:t>Úvod do Integration Services (Vláďa Mužný)</a:t>
            </a:r>
          </a:p>
          <a:p>
            <a:pPr lvl="1"/>
            <a:r>
              <a:rPr lang="cs-CZ" dirty="0"/>
              <a:t>Dynamický Partitioning OLAP kostek s SSIS (já)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5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8000" indent="-378000">
              <a:buFont typeface="+mj-lt"/>
              <a:buAutoNum type="arabicPeriod"/>
            </a:pPr>
            <a:r>
              <a:rPr lang="cs-CZ" dirty="0"/>
              <a:t>Představení</a:t>
            </a:r>
          </a:p>
          <a:p>
            <a:pPr marL="378000" indent="-378000">
              <a:buFont typeface="+mj-lt"/>
              <a:buAutoNum type="arabicPeriod"/>
            </a:pPr>
            <a:r>
              <a:rPr lang="en-GB" dirty="0"/>
              <a:t>Co </a:t>
            </a:r>
            <a:r>
              <a:rPr lang="cs-CZ" dirty="0"/>
              <a:t>je</a:t>
            </a:r>
            <a:r>
              <a:rPr lang="en-GB" dirty="0"/>
              <a:t> BI</a:t>
            </a:r>
            <a:r>
              <a:rPr lang="cs-CZ" dirty="0"/>
              <a:t> &amp; úvod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Tradiční/Self service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Datové sklady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ETL/ELT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Analytická vrstva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Prezentační vrstva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ML, AI</a:t>
            </a:r>
          </a:p>
          <a:p>
            <a:pPr marL="378000" indent="-378000">
              <a:buFont typeface="+mj-lt"/>
              <a:buAutoNum type="arabicPeriod"/>
            </a:pPr>
            <a:r>
              <a:rPr lang="cs-CZ" dirty="0"/>
              <a:t>Scénáře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3A3B-CE87-4990-AF48-C656F43C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Vrstvy datového skladu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A20CD-D3B5-46DF-9B48-3ABE37E05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Staging</a:t>
            </a:r>
          </a:p>
          <a:p>
            <a:r>
              <a:rPr lang="cs-CZ" dirty="0"/>
              <a:t>Operational Data Store </a:t>
            </a:r>
          </a:p>
          <a:p>
            <a:r>
              <a:rPr lang="cs-CZ" dirty="0"/>
              <a:t>DWH vrstva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69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BCDC3-22EF-476E-907A-3E62430F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Mám data v datovém skladu</a:t>
            </a:r>
            <a:endParaRPr lang="en-GB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D7EF3CA-DD22-46C5-9564-91A72685E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1" y="1412875"/>
            <a:ext cx="726499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512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6DC0B-11CC-45D6-BD71-F72E9BB7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Stačilo by?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FE1AFB-86E5-41F9-8938-43B07492B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04" y="1196752"/>
            <a:ext cx="4828592" cy="4671663"/>
          </a:xfrm>
        </p:spPr>
      </p:pic>
    </p:spTree>
    <p:extLst>
      <p:ext uri="{BB962C8B-B14F-4D97-AF65-F5344CB8AC3E}">
        <p14:creationId xmlns:p14="http://schemas.microsoft.com/office/powerpoint/2010/main" val="175237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F89C-E86B-46E5-BFD0-022234E1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 hoc přístup a Analytické modely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8DEE5-19DA-4ED6-97B2-47465B056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 hoc připojení přes Excel, nebo jiný nástroj</a:t>
            </a:r>
          </a:p>
          <a:p>
            <a:r>
              <a:rPr lang="cs-CZ" dirty="0"/>
              <a:t>Kontingenční tabulka je můj kamarád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SQL Server Analysis Services</a:t>
            </a:r>
          </a:p>
          <a:p>
            <a:pPr lvl="1"/>
            <a:r>
              <a:rPr lang="cs-CZ" dirty="0"/>
              <a:t>Multidimensional</a:t>
            </a:r>
          </a:p>
          <a:p>
            <a:pPr lvl="1"/>
            <a:r>
              <a:rPr lang="cs-CZ" dirty="0"/>
              <a:t>Tabular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8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93FF-10A0-4125-A10E-85BCB3C9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Reporty &amp; Dashboardy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32C0F-3C5F-49FC-A35A-8F65A4535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Paginated (SSRS)</a:t>
            </a:r>
          </a:p>
          <a:p>
            <a:r>
              <a:rPr lang="cs-CZ" dirty="0"/>
              <a:t>Interactive (Power BI)</a:t>
            </a:r>
          </a:p>
          <a:p>
            <a:r>
              <a:rPr lang="cs-CZ" dirty="0"/>
              <a:t>Analytical (Excel)</a:t>
            </a:r>
          </a:p>
          <a:p>
            <a:r>
              <a:rPr lang="cs-CZ" dirty="0"/>
              <a:t>Mobile (Power BI a bývalý Datazen)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Komu, jak, kdy, jak často?</a:t>
            </a:r>
          </a:p>
        </p:txBody>
      </p:sp>
    </p:spTree>
    <p:extLst>
      <p:ext uri="{BB962C8B-B14F-4D97-AF65-F5344CB8AC3E}">
        <p14:creationId xmlns:p14="http://schemas.microsoft.com/office/powerpoint/2010/main" val="28734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DEC9E-7F14-4AD7-B6BD-0B162595E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Potřebuji to?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86839-631B-40F9-88D2-43399371F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Reporty</a:t>
            </a:r>
          </a:p>
          <a:p>
            <a:r>
              <a:rPr lang="cs-CZ" dirty="0"/>
              <a:t>Analytickou vrstvu</a:t>
            </a:r>
          </a:p>
          <a:p>
            <a:r>
              <a:rPr lang="cs-CZ" dirty="0"/>
              <a:t>Datový sklad</a:t>
            </a:r>
          </a:p>
        </p:txBody>
      </p:sp>
    </p:spTree>
    <p:extLst>
      <p:ext uri="{BB962C8B-B14F-4D97-AF65-F5344CB8AC3E}">
        <p14:creationId xmlns:p14="http://schemas.microsoft.com/office/powerpoint/2010/main" val="28440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2719-B671-437E-AC3E-886E0884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Self Service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3B6B5B-759E-46A9-8480-8DEA5169E4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11312"/>
              </p:ext>
            </p:extLst>
          </p:nvPr>
        </p:nvGraphicFramePr>
        <p:xfrm>
          <a:off x="609600" y="1412875"/>
          <a:ext cx="109728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6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A3AC3-C9F1-4E0F-8DD3-3BAD89012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Self Service nástroje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980F-08E0-41CD-AC1E-88ABF69B3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Power BI</a:t>
            </a:r>
          </a:p>
          <a:p>
            <a:r>
              <a:rPr lang="cs-CZ" dirty="0"/>
              <a:t>Power BI v Excelu</a:t>
            </a:r>
          </a:p>
          <a:p>
            <a:pPr lvl="1"/>
            <a:r>
              <a:rPr lang="cs-CZ" dirty="0"/>
              <a:t>Query</a:t>
            </a:r>
          </a:p>
          <a:p>
            <a:pPr lvl="1"/>
            <a:r>
              <a:rPr lang="cs-CZ" dirty="0"/>
              <a:t>Pivot</a:t>
            </a:r>
          </a:p>
          <a:p>
            <a:pPr lvl="1"/>
            <a:r>
              <a:rPr lang="cs-CZ" dirty="0"/>
              <a:t>View</a:t>
            </a:r>
          </a:p>
          <a:p>
            <a:pPr lvl="1"/>
            <a:r>
              <a:rPr lang="cs-CZ" dirty="0"/>
              <a:t>Map</a:t>
            </a:r>
          </a:p>
          <a:p>
            <a:r>
              <a:rPr lang="cs-CZ" dirty="0"/>
              <a:t>Excel ad hoc</a:t>
            </a:r>
          </a:p>
          <a:p>
            <a:r>
              <a:rPr lang="cs-CZ" dirty="0"/>
              <a:t>Report Builder</a:t>
            </a:r>
          </a:p>
          <a:p>
            <a:r>
              <a:rPr lang="cs-CZ" dirty="0"/>
              <a:t>Ne MSFT nástroje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8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6E74-9AD3-4A51-9421-D1C44135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 - Scénáře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C92A7-9FE4-4394-83BD-AFC3AA303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86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000" dirty="0"/>
              <a:t>Dotazy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Jiří Neoral</a:t>
            </a:r>
            <a:endParaRPr lang="en-GB" b="1" dirty="0"/>
          </a:p>
          <a:p>
            <a:r>
              <a:rPr lang="en-GB" dirty="0"/>
              <a:t>BI Data Architect Dixons Carphone</a:t>
            </a:r>
            <a:endParaRPr lang="cs-CZ" dirty="0"/>
          </a:p>
          <a:p>
            <a:r>
              <a:rPr lang="cs-CZ" dirty="0"/>
              <a:t>MVP: Data Platform</a:t>
            </a:r>
          </a:p>
          <a:p>
            <a:r>
              <a:rPr lang="cs-CZ" dirty="0">
                <a:hlinkClick r:id="rId3"/>
              </a:rPr>
              <a:t>jiri</a:t>
            </a:r>
            <a:r>
              <a:rPr lang="en-US" dirty="0">
                <a:hlinkClick r:id="rId3"/>
              </a:rPr>
              <a:t>@neoral.cz</a:t>
            </a:r>
            <a:r>
              <a:rPr lang="en-GB" dirty="0"/>
              <a:t> </a:t>
            </a:r>
          </a:p>
          <a:p>
            <a:r>
              <a:rPr lang="en-GB" dirty="0">
                <a:hlinkClick r:id="rId4"/>
              </a:rPr>
              <a:t>www.neoral.cz</a:t>
            </a:r>
            <a:endParaRPr lang="en-GB" dirty="0"/>
          </a:p>
          <a:p>
            <a:r>
              <a:rPr lang="cs-CZ" dirty="0">
                <a:solidFill>
                  <a:schemeClr val="tx2"/>
                </a:solidFill>
              </a:rPr>
              <a:t>     @</a:t>
            </a:r>
            <a:r>
              <a:rPr lang="en-GB" dirty="0" err="1">
                <a:solidFill>
                  <a:schemeClr val="tx2"/>
                </a:solidFill>
              </a:rPr>
              <a:t>JiriNeoral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22" y="5751545"/>
            <a:ext cx="302135" cy="25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28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8908-2CAE-4CE2-B86D-A4E6500B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BA657-2CDC-49BC-8358-C516D748E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Já</a:t>
            </a:r>
          </a:p>
          <a:p>
            <a:r>
              <a:rPr lang="cs-CZ" dirty="0"/>
              <a:t>Firma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3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49EF-B9A8-4AB4-B151-A9F2C01A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BI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4E45-6345-4F89-A886-A440838A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 = Business Intelligence</a:t>
            </a:r>
          </a:p>
          <a:p>
            <a:r>
              <a:rPr lang="cs-CZ" dirty="0"/>
              <a:t>Oblast, jejímž cílem je pomoci uživatelům k lepšímu rozhodování na základě dat</a:t>
            </a:r>
          </a:p>
          <a:p>
            <a:r>
              <a:rPr lang="cs-CZ" dirty="0"/>
              <a:t>Oblasti využití</a:t>
            </a:r>
          </a:p>
          <a:p>
            <a:pPr lvl="1"/>
            <a:r>
              <a:rPr lang="cs-CZ" dirty="0"/>
              <a:t>Business</a:t>
            </a:r>
          </a:p>
          <a:p>
            <a:pPr lvl="1"/>
            <a:r>
              <a:rPr lang="cs-CZ" dirty="0"/>
              <a:t>Cokoliv jiného, co chcete aby fungovalo lépe a máte pro to data</a:t>
            </a:r>
          </a:p>
          <a:p>
            <a:pPr lvl="1"/>
            <a:r>
              <a:rPr lang="cs-CZ" dirty="0"/>
              <a:t>Takže by se to dalo zkrátit na Intelligence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5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7E88-D584-4817-93DE-EFFD5808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Mise našeho BI týmu v Dixons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B45B6-EC6E-4462-8375-F9EC175F8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„We promise to keep on turning heterogeneous data assets of the company into information to support customers at decision making process.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promise to provide our business colleagues with the information</a:t>
            </a:r>
            <a:r>
              <a:rPr lang="cs-CZ" dirty="0"/>
              <a:t> </a:t>
            </a:r>
            <a:r>
              <a:rPr lang="en-GB" dirty="0"/>
              <a:t>on time and in easy to use manner.“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4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D20C-1FB5-4C35-9EBD-BD2E384A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Faktory vstupující do BI řešení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CA9CA-42BE-4C0A-A20A-763EB531A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Uživatelé</a:t>
            </a:r>
          </a:p>
          <a:p>
            <a:r>
              <a:rPr lang="cs-CZ" dirty="0"/>
              <a:t>Procesy</a:t>
            </a:r>
          </a:p>
          <a:p>
            <a:r>
              <a:rPr lang="cs-CZ" dirty="0"/>
              <a:t>Data</a:t>
            </a:r>
          </a:p>
          <a:p>
            <a:r>
              <a:rPr lang="cs-CZ" dirty="0"/>
              <a:t>Technologie</a:t>
            </a:r>
          </a:p>
          <a:p>
            <a:r>
              <a:rPr lang="cs-CZ" dirty="0"/>
              <a:t>Tým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9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F91F-AD1F-48D5-B8B3-3953F1AF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Uživatel se ptá</a:t>
            </a:r>
            <a:endParaRPr lang="en-GB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EF736FE8-7F06-4B08-A522-7719717C1744}"/>
              </a:ext>
            </a:extLst>
          </p:cNvPr>
          <p:cNvGrpSpPr>
            <a:grpSpLocks/>
          </p:cNvGrpSpPr>
          <p:nvPr/>
        </p:nvGrpSpPr>
        <p:grpSpPr bwMode="auto">
          <a:xfrm>
            <a:off x="3278188" y="2593975"/>
            <a:ext cx="885825" cy="958850"/>
            <a:chOff x="5598695" y="2831014"/>
            <a:chExt cx="2156075" cy="2156076"/>
          </a:xfrm>
        </p:grpSpPr>
        <p:pic>
          <p:nvPicPr>
            <p:cNvPr id="5" name="Picture 4" descr="database icon">
              <a:extLst>
                <a:ext uri="{FF2B5EF4-FFF2-40B4-BE49-F238E27FC236}">
                  <a16:creationId xmlns:a16="http://schemas.microsoft.com/office/drawing/2014/main" id="{602EFEF5-CAB3-46D6-BBFE-FA7AD20AC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695" y="2831014"/>
              <a:ext cx="2156075" cy="215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68AF43-3602-409E-B1FF-05279837B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2029" y="3697797"/>
              <a:ext cx="949401" cy="720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DB</a:t>
              </a:r>
            </a:p>
          </p:txBody>
        </p:sp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C940EC61-5278-4DAF-B88A-09138F9D1317}"/>
              </a:ext>
            </a:extLst>
          </p:cNvPr>
          <p:cNvGrpSpPr>
            <a:grpSpLocks/>
          </p:cNvGrpSpPr>
          <p:nvPr/>
        </p:nvGrpSpPr>
        <p:grpSpPr bwMode="auto">
          <a:xfrm>
            <a:off x="1751013" y="3698875"/>
            <a:ext cx="1093787" cy="969963"/>
            <a:chOff x="1790240" y="2579478"/>
            <a:chExt cx="1311066" cy="1311066"/>
          </a:xfrm>
        </p:grpSpPr>
        <p:pic>
          <p:nvPicPr>
            <p:cNvPr id="8" name="Picture 2" descr="https://cdn2.iconfinder.com/data/icons/windows-8-metro-style/512/computer.png">
              <a:extLst>
                <a:ext uri="{FF2B5EF4-FFF2-40B4-BE49-F238E27FC236}">
                  <a16:creationId xmlns:a16="http://schemas.microsoft.com/office/drawing/2014/main" id="{72EF879C-4363-4360-BCF6-6F927B33D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240" y="2579478"/>
              <a:ext cx="1311066" cy="131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A2C1C0D8-8EAD-4E6D-9ED4-419316A36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0256" y="2791357"/>
              <a:ext cx="1113741" cy="45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System 2</a:t>
              </a:r>
              <a:endParaRPr lang="cs-CZ" altLang="en-US" sz="1600"/>
            </a:p>
          </p:txBody>
        </p:sp>
      </p:grpSp>
      <p:pic>
        <p:nvPicPr>
          <p:cNvPr id="10" name="Picture 12" descr="graph icon">
            <a:extLst>
              <a:ext uri="{FF2B5EF4-FFF2-40B4-BE49-F238E27FC236}">
                <a16:creationId xmlns:a16="http://schemas.microsoft.com/office/drawing/2014/main" id="{602A40B2-EE2A-4966-8E18-B943ED4F5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3633788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dashboard, speed, streamline icon">
            <a:extLst>
              <a:ext uri="{FF2B5EF4-FFF2-40B4-BE49-F238E27FC236}">
                <a16:creationId xmlns:a16="http://schemas.microsoft.com/office/drawing/2014/main" id="{689DF4F3-37B2-4554-8DC6-2B692E6A9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981575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53">
            <a:extLst>
              <a:ext uri="{FF2B5EF4-FFF2-40B4-BE49-F238E27FC236}">
                <a16:creationId xmlns:a16="http://schemas.microsoft.com/office/drawing/2014/main" id="{5EDFC05E-EEE4-4F2D-A3DE-AC782A274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4502150"/>
            <a:ext cx="892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Report</a:t>
            </a:r>
            <a:endParaRPr lang="cs-CZ" altLang="en-US"/>
          </a:p>
        </p:txBody>
      </p:sp>
      <p:sp>
        <p:nvSpPr>
          <p:cNvPr id="13" name="TextBox 54">
            <a:extLst>
              <a:ext uri="{FF2B5EF4-FFF2-40B4-BE49-F238E27FC236}">
                <a16:creationId xmlns:a16="http://schemas.microsoft.com/office/drawing/2014/main" id="{749CE07C-8E98-45E5-A13C-4E1C39471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5921375"/>
            <a:ext cx="131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Dashboard</a:t>
            </a:r>
            <a:endParaRPr lang="cs-CZ" altLang="en-US"/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E7A18A23-997F-4BD6-8AB5-A870AEB25968}"/>
              </a:ext>
            </a:extLst>
          </p:cNvPr>
          <p:cNvGrpSpPr>
            <a:grpSpLocks/>
          </p:cNvGrpSpPr>
          <p:nvPr/>
        </p:nvGrpSpPr>
        <p:grpSpPr bwMode="auto">
          <a:xfrm>
            <a:off x="1766888" y="2401888"/>
            <a:ext cx="1093787" cy="969962"/>
            <a:chOff x="1790240" y="2579478"/>
            <a:chExt cx="1311066" cy="1311066"/>
          </a:xfrm>
        </p:grpSpPr>
        <p:pic>
          <p:nvPicPr>
            <p:cNvPr id="15" name="Picture 2" descr="https://cdn2.iconfinder.com/data/icons/windows-8-metro-style/512/computer.png">
              <a:extLst>
                <a:ext uri="{FF2B5EF4-FFF2-40B4-BE49-F238E27FC236}">
                  <a16:creationId xmlns:a16="http://schemas.microsoft.com/office/drawing/2014/main" id="{34342A61-335F-4684-89EC-D283533E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240" y="2579478"/>
              <a:ext cx="1311066" cy="131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67A574DB-B205-4CBE-93E3-7ED49EA11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0256" y="2791357"/>
              <a:ext cx="1113741" cy="45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System 1</a:t>
              </a:r>
              <a:endParaRPr lang="cs-CZ" altLang="en-US" sz="1600"/>
            </a:p>
          </p:txBody>
        </p:sp>
      </p:grpSp>
      <p:grpSp>
        <p:nvGrpSpPr>
          <p:cNvPr id="17" name="Group 9">
            <a:extLst>
              <a:ext uri="{FF2B5EF4-FFF2-40B4-BE49-F238E27FC236}">
                <a16:creationId xmlns:a16="http://schemas.microsoft.com/office/drawing/2014/main" id="{8780BAB0-9510-40A2-A506-2ADF23052D7E}"/>
              </a:ext>
            </a:extLst>
          </p:cNvPr>
          <p:cNvGrpSpPr>
            <a:grpSpLocks/>
          </p:cNvGrpSpPr>
          <p:nvPr/>
        </p:nvGrpSpPr>
        <p:grpSpPr bwMode="auto">
          <a:xfrm>
            <a:off x="1778000" y="4927600"/>
            <a:ext cx="1093788" cy="969963"/>
            <a:chOff x="1790240" y="2579478"/>
            <a:chExt cx="1311066" cy="1311066"/>
          </a:xfrm>
        </p:grpSpPr>
        <p:pic>
          <p:nvPicPr>
            <p:cNvPr id="18" name="Picture 2" descr="https://cdn2.iconfinder.com/data/icons/windows-8-metro-style/512/computer.png">
              <a:extLst>
                <a:ext uri="{FF2B5EF4-FFF2-40B4-BE49-F238E27FC236}">
                  <a16:creationId xmlns:a16="http://schemas.microsoft.com/office/drawing/2014/main" id="{837E4162-AFC5-4C4D-96BD-CE1B544A6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240" y="2579478"/>
              <a:ext cx="1311066" cy="131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188D9210-DECE-40E0-B603-C2B7E5C4D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0256" y="2791357"/>
              <a:ext cx="1113741" cy="45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System 3</a:t>
              </a:r>
              <a:endParaRPr lang="cs-CZ" altLang="en-US" sz="1600"/>
            </a:p>
          </p:txBody>
        </p:sp>
      </p:grpSp>
      <p:pic>
        <p:nvPicPr>
          <p:cNvPr id="20" name="Picture 76">
            <a:extLst>
              <a:ext uri="{FF2B5EF4-FFF2-40B4-BE49-F238E27FC236}">
                <a16:creationId xmlns:a16="http://schemas.microsoft.com/office/drawing/2014/main" id="{82ACC91C-60DB-40E1-8B9B-E4933E26A8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4225925"/>
            <a:ext cx="103346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7">
            <a:extLst>
              <a:ext uri="{FF2B5EF4-FFF2-40B4-BE49-F238E27FC236}">
                <a16:creationId xmlns:a16="http://schemas.microsoft.com/office/drawing/2014/main" id="{CB4D3B0F-37E5-4A1A-B5B7-3FAAF6F6A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2773363"/>
            <a:ext cx="10350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54">
            <a:extLst>
              <a:ext uri="{FF2B5EF4-FFF2-40B4-BE49-F238E27FC236}">
                <a16:creationId xmlns:a16="http://schemas.microsoft.com/office/drawing/2014/main" id="{1BF7371A-3B09-4AD8-8602-72E865517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325" y="5294313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Cubes</a:t>
            </a:r>
            <a:endParaRPr lang="cs-CZ" altLang="en-US"/>
          </a:p>
        </p:txBody>
      </p:sp>
      <p:sp>
        <p:nvSpPr>
          <p:cNvPr id="23" name="Right Arrow 4">
            <a:extLst>
              <a:ext uri="{FF2B5EF4-FFF2-40B4-BE49-F238E27FC236}">
                <a16:creationId xmlns:a16="http://schemas.microsoft.com/office/drawing/2014/main" id="{E8094161-4E57-4FEE-AEC9-12DF54A32B39}"/>
              </a:ext>
            </a:extLst>
          </p:cNvPr>
          <p:cNvSpPr/>
          <p:nvPr/>
        </p:nvSpPr>
        <p:spPr>
          <a:xfrm>
            <a:off x="225425" y="6459538"/>
            <a:ext cx="10272713" cy="203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5" name="Group 6">
            <a:extLst>
              <a:ext uri="{FF2B5EF4-FFF2-40B4-BE49-F238E27FC236}">
                <a16:creationId xmlns:a16="http://schemas.microsoft.com/office/drawing/2014/main" id="{F529A57A-1997-4019-961F-18E485A84433}"/>
              </a:ext>
            </a:extLst>
          </p:cNvPr>
          <p:cNvGrpSpPr>
            <a:grpSpLocks/>
          </p:cNvGrpSpPr>
          <p:nvPr/>
        </p:nvGrpSpPr>
        <p:grpSpPr bwMode="auto">
          <a:xfrm>
            <a:off x="4368800" y="3203575"/>
            <a:ext cx="1828800" cy="1917700"/>
            <a:chOff x="5598695" y="2831014"/>
            <a:chExt cx="2156075" cy="2156076"/>
          </a:xfrm>
        </p:grpSpPr>
        <p:pic>
          <p:nvPicPr>
            <p:cNvPr id="26" name="Picture 4" descr="database icon">
              <a:extLst>
                <a:ext uri="{FF2B5EF4-FFF2-40B4-BE49-F238E27FC236}">
                  <a16:creationId xmlns:a16="http://schemas.microsoft.com/office/drawing/2014/main" id="{53B45244-A70F-40F8-A14B-A965B89AC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695" y="2831014"/>
              <a:ext cx="2156075" cy="215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5">
              <a:extLst>
                <a:ext uri="{FF2B5EF4-FFF2-40B4-BE49-F238E27FC236}">
                  <a16:creationId xmlns:a16="http://schemas.microsoft.com/office/drawing/2014/main" id="{683A8E6C-3F49-491A-BCF1-4562529219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2644" y="3697796"/>
              <a:ext cx="988175" cy="934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/>
                <a:t>DWH</a:t>
              </a:r>
            </a:p>
            <a:p>
              <a:pPr algn="ctr"/>
              <a:r>
                <a:rPr lang="en-US" altLang="en-US" sz="2400"/>
                <a:t>PDW</a:t>
              </a:r>
            </a:p>
          </p:txBody>
        </p:sp>
      </p:grpSp>
      <p:grpSp>
        <p:nvGrpSpPr>
          <p:cNvPr id="28" name="Group 6">
            <a:extLst>
              <a:ext uri="{FF2B5EF4-FFF2-40B4-BE49-F238E27FC236}">
                <a16:creationId xmlns:a16="http://schemas.microsoft.com/office/drawing/2014/main" id="{2004DAB6-61EB-4AD7-9BCC-B762E1F2A115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3660775"/>
            <a:ext cx="887412" cy="958850"/>
            <a:chOff x="5598695" y="2831014"/>
            <a:chExt cx="2156075" cy="2156076"/>
          </a:xfrm>
        </p:grpSpPr>
        <p:pic>
          <p:nvPicPr>
            <p:cNvPr id="29" name="Picture 4" descr="database icon">
              <a:extLst>
                <a:ext uri="{FF2B5EF4-FFF2-40B4-BE49-F238E27FC236}">
                  <a16:creationId xmlns:a16="http://schemas.microsoft.com/office/drawing/2014/main" id="{91082275-1E9D-41A8-BDC4-9E32BD0DD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695" y="2831014"/>
              <a:ext cx="2156075" cy="215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5">
              <a:extLst>
                <a:ext uri="{FF2B5EF4-FFF2-40B4-BE49-F238E27FC236}">
                  <a16:creationId xmlns:a16="http://schemas.microsoft.com/office/drawing/2014/main" id="{0D0F0C70-98F1-4A51-9037-45CB8153D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2029" y="3697797"/>
              <a:ext cx="949401" cy="720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DB</a:t>
              </a:r>
            </a:p>
          </p:txBody>
        </p:sp>
      </p:grpSp>
      <p:grpSp>
        <p:nvGrpSpPr>
          <p:cNvPr id="31" name="Group 6">
            <a:extLst>
              <a:ext uri="{FF2B5EF4-FFF2-40B4-BE49-F238E27FC236}">
                <a16:creationId xmlns:a16="http://schemas.microsoft.com/office/drawing/2014/main" id="{6657A090-E8C7-4DB3-895A-82E6A0C13389}"/>
              </a:ext>
            </a:extLst>
          </p:cNvPr>
          <p:cNvGrpSpPr>
            <a:grpSpLocks/>
          </p:cNvGrpSpPr>
          <p:nvPr/>
        </p:nvGrpSpPr>
        <p:grpSpPr bwMode="auto">
          <a:xfrm>
            <a:off x="3275013" y="4810125"/>
            <a:ext cx="887412" cy="958850"/>
            <a:chOff x="5598695" y="2831014"/>
            <a:chExt cx="2156075" cy="2156076"/>
          </a:xfrm>
        </p:grpSpPr>
        <p:pic>
          <p:nvPicPr>
            <p:cNvPr id="32" name="Picture 4" descr="database icon">
              <a:extLst>
                <a:ext uri="{FF2B5EF4-FFF2-40B4-BE49-F238E27FC236}">
                  <a16:creationId xmlns:a16="http://schemas.microsoft.com/office/drawing/2014/main" id="{92C70585-C8FE-473D-A129-3BA8B2568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695" y="2831014"/>
              <a:ext cx="2156075" cy="2156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5">
              <a:extLst>
                <a:ext uri="{FF2B5EF4-FFF2-40B4-BE49-F238E27FC236}">
                  <a16:creationId xmlns:a16="http://schemas.microsoft.com/office/drawing/2014/main" id="{0291DA9A-247C-4B5C-8C2B-972970814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2029" y="3697797"/>
              <a:ext cx="949401" cy="720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/>
                <a:t>DB</a:t>
              </a:r>
            </a:p>
          </p:txBody>
        </p:sp>
      </p:grpSp>
      <p:sp>
        <p:nvSpPr>
          <p:cNvPr id="35" name="TextBox 54">
            <a:extLst>
              <a:ext uri="{FF2B5EF4-FFF2-40B4-BE49-F238E27FC236}">
                <a16:creationId xmlns:a16="http://schemas.microsoft.com/office/drawing/2014/main" id="{31F07651-AE18-4FF3-AA98-562A5A11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9588" y="5422900"/>
            <a:ext cx="976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Regular</a:t>
            </a:r>
            <a:endParaRPr lang="cs-CZ" altLang="en-US"/>
          </a:p>
        </p:txBody>
      </p:sp>
      <p:sp>
        <p:nvSpPr>
          <p:cNvPr id="36" name="TextBox 54">
            <a:extLst>
              <a:ext uri="{FF2B5EF4-FFF2-40B4-BE49-F238E27FC236}">
                <a16:creationId xmlns:a16="http://schemas.microsoft.com/office/drawing/2014/main" id="{7D9F5789-353C-4220-A25B-843C8F1C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2288" y="3727450"/>
            <a:ext cx="930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Ad Hoc</a:t>
            </a:r>
            <a:endParaRPr lang="cs-CZ" altLang="en-US"/>
          </a:p>
        </p:txBody>
      </p:sp>
      <p:grpSp>
        <p:nvGrpSpPr>
          <p:cNvPr id="41" name="Group 27">
            <a:extLst>
              <a:ext uri="{FF2B5EF4-FFF2-40B4-BE49-F238E27FC236}">
                <a16:creationId xmlns:a16="http://schemas.microsoft.com/office/drawing/2014/main" id="{CECE818F-9F60-4EE8-A0AD-526E50206E79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2482850"/>
            <a:ext cx="1131888" cy="931863"/>
            <a:chOff x="470068" y="1729626"/>
            <a:chExt cx="1524414" cy="1450713"/>
          </a:xfrm>
        </p:grpSpPr>
        <p:pic>
          <p:nvPicPr>
            <p:cNvPr id="42" name="Picture 6" descr="https://docs.oracle.com/middleware/1213/bpm/bp-composer-user/img/bpmn_example_process.png">
              <a:extLst>
                <a:ext uri="{FF2B5EF4-FFF2-40B4-BE49-F238E27FC236}">
                  <a16:creationId xmlns:a16="http://schemas.microsoft.com/office/drawing/2014/main" id="{1BDAB26D-1614-4D41-91F2-19068AA62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68" y="1729626"/>
              <a:ext cx="1524414" cy="1120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14">
              <a:extLst>
                <a:ext uri="{FF2B5EF4-FFF2-40B4-BE49-F238E27FC236}">
                  <a16:creationId xmlns:a16="http://schemas.microsoft.com/office/drawing/2014/main" id="{F4575841-2083-4A94-AF0C-8C060A785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314" y="2780230"/>
              <a:ext cx="1184042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Process A</a:t>
              </a:r>
              <a:endParaRPr lang="cs-CZ" altLang="en-US"/>
            </a:p>
          </p:txBody>
        </p:sp>
      </p:grpSp>
      <p:grpSp>
        <p:nvGrpSpPr>
          <p:cNvPr id="44" name="Group 30">
            <a:extLst>
              <a:ext uri="{FF2B5EF4-FFF2-40B4-BE49-F238E27FC236}">
                <a16:creationId xmlns:a16="http://schemas.microsoft.com/office/drawing/2014/main" id="{2135212F-202B-42CE-AE7D-A0DF6D0D3283}"/>
              </a:ext>
            </a:extLst>
          </p:cNvPr>
          <p:cNvGrpSpPr>
            <a:grpSpLocks/>
          </p:cNvGrpSpPr>
          <p:nvPr/>
        </p:nvGrpSpPr>
        <p:grpSpPr bwMode="auto">
          <a:xfrm>
            <a:off x="93663" y="3821113"/>
            <a:ext cx="1322387" cy="798512"/>
            <a:chOff x="203761" y="3564378"/>
            <a:chExt cx="1872254" cy="1083096"/>
          </a:xfrm>
        </p:grpSpPr>
        <p:pic>
          <p:nvPicPr>
            <p:cNvPr id="45" name="Picture 8" descr="http://www.ibm.com/developerworks/websphere/library/techarticles/0907_gschwind/images/image036.gif">
              <a:extLst>
                <a:ext uri="{FF2B5EF4-FFF2-40B4-BE49-F238E27FC236}">
                  <a16:creationId xmlns:a16="http://schemas.microsoft.com/office/drawing/2014/main" id="{29227EF5-AB37-477A-8F82-FADA1669C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61" y="3564378"/>
              <a:ext cx="1872254" cy="79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34">
              <a:extLst>
                <a:ext uri="{FF2B5EF4-FFF2-40B4-BE49-F238E27FC236}">
                  <a16:creationId xmlns:a16="http://schemas.microsoft.com/office/drawing/2014/main" id="{143B73FD-556D-41EC-A959-1B51E0A26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839" y="4247364"/>
              <a:ext cx="11744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Process B</a:t>
              </a:r>
              <a:endParaRPr lang="cs-CZ" altLang="en-US"/>
            </a:p>
          </p:txBody>
        </p:sp>
      </p:grpSp>
      <p:grpSp>
        <p:nvGrpSpPr>
          <p:cNvPr id="47" name="Group 33">
            <a:extLst>
              <a:ext uri="{FF2B5EF4-FFF2-40B4-BE49-F238E27FC236}">
                <a16:creationId xmlns:a16="http://schemas.microsoft.com/office/drawing/2014/main" id="{8BDD57DE-18EA-4D9C-A9AF-64BFA16160F7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5026025"/>
            <a:ext cx="1222375" cy="957263"/>
            <a:chOff x="672746" y="5380060"/>
            <a:chExt cx="1339100" cy="1190648"/>
          </a:xfrm>
        </p:grpSpPr>
        <p:pic>
          <p:nvPicPr>
            <p:cNvPr id="48" name="Picture 10" descr="http://www.brsilver.com/wp-content/packt1.png">
              <a:extLst>
                <a:ext uri="{FF2B5EF4-FFF2-40B4-BE49-F238E27FC236}">
                  <a16:creationId xmlns:a16="http://schemas.microsoft.com/office/drawing/2014/main" id="{45AE4A5B-0B9D-47C3-9A94-7853FF323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46" y="5380060"/>
              <a:ext cx="1339100" cy="844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35">
              <a:extLst>
                <a:ext uri="{FF2B5EF4-FFF2-40B4-BE49-F238E27FC236}">
                  <a16:creationId xmlns:a16="http://schemas.microsoft.com/office/drawing/2014/main" id="{14D9B069-01DD-4E5C-9B6F-6E1AE0E00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3575" y="6170597"/>
              <a:ext cx="1174424" cy="400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Process C</a:t>
              </a:r>
              <a:endParaRPr lang="cs-CZ" altLang="en-US"/>
            </a:p>
          </p:txBody>
        </p:sp>
      </p:grpSp>
      <p:pic>
        <p:nvPicPr>
          <p:cNvPr id="50" name="Picture 59" descr="circle, help, mark, question icon">
            <a:extLst>
              <a:ext uri="{FF2B5EF4-FFF2-40B4-BE49-F238E27FC236}">
                <a16:creationId xmlns:a16="http://schemas.microsoft.com/office/drawing/2014/main" id="{A6F7477D-8553-4DA4-99CB-6AE0F98E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37197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9" descr="circle, help, mark, question icon">
            <a:extLst>
              <a:ext uri="{FF2B5EF4-FFF2-40B4-BE49-F238E27FC236}">
                <a16:creationId xmlns:a16="http://schemas.microsoft.com/office/drawing/2014/main" id="{EDCBD253-0028-400D-98AF-57697FCEF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238" y="2663825"/>
            <a:ext cx="11445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B10EEAB-50E6-41C6-BAE3-1FFF4B6338AE}"/>
              </a:ext>
            </a:extLst>
          </p:cNvPr>
          <p:cNvSpPr txBox="1"/>
          <p:nvPr/>
        </p:nvSpPr>
        <p:spPr>
          <a:xfrm>
            <a:off x="1416050" y="1396525"/>
            <a:ext cx="1039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Jak si stojíme jako firma v porovnání prodejů s loňským rokem? </a:t>
            </a:r>
            <a:endParaRPr lang="en-GB" sz="2800" dirty="0"/>
          </a:p>
        </p:txBody>
      </p:sp>
      <p:pic>
        <p:nvPicPr>
          <p:cNvPr id="1026" name="Picture 2" descr="avatar, business, face, people icon">
            <a:extLst>
              <a:ext uri="{FF2B5EF4-FFF2-40B4-BE49-F238E27FC236}">
                <a16:creationId xmlns:a16="http://schemas.microsoft.com/office/drawing/2014/main" id="{56435DA9-71E2-4401-89F0-4D0B5B4A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9" y="112570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6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7D90-FE26-47C5-BF5B-65F0BEEB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vs. Self Service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B78FE-CD7B-48E7-AD34-39E107BB2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Kapitola 0: žádné BI</a:t>
            </a:r>
          </a:p>
          <a:p>
            <a:pPr lvl="1"/>
            <a:r>
              <a:rPr lang="cs-CZ" dirty="0"/>
              <a:t>Máme data, máme Excel (a nebojíme se ho použít), slepíme to dohromady a odprezentujeme to na trading meetingu každý za sebe</a:t>
            </a:r>
          </a:p>
          <a:p>
            <a:r>
              <a:rPr lang="cs-CZ" dirty="0"/>
              <a:t>Kapitola 1: BI týmy do každé firmy</a:t>
            </a:r>
          </a:p>
          <a:p>
            <a:pPr lvl="1"/>
            <a:r>
              <a:rPr lang="cs-CZ" dirty="0"/>
              <a:t>Již dost bylo několika verzí pravdy každé pondělí, za reporting bude odpovědný jeden tým. Zainvestujeme do technologií, týmů, a transformací. </a:t>
            </a:r>
          </a:p>
          <a:p>
            <a:r>
              <a:rPr lang="cs-CZ" dirty="0"/>
              <a:t>Kapitola 2: Udělám si to sám</a:t>
            </a:r>
          </a:p>
          <a:p>
            <a:pPr lvl="1"/>
            <a:r>
              <a:rPr lang="cs-CZ" dirty="0"/>
              <a:t>BI tým je jakýsi zaneprázdněný, můj požadavek je 360tý v řadě s prioritou-10 Mám toho dost a beru zákon (self service nástroj) do vlastních rukou</a:t>
            </a:r>
          </a:p>
          <a:p>
            <a:r>
              <a:rPr lang="cs-CZ" dirty="0"/>
              <a:t>Kapitola 3: Skrytá hrozba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cs-CZ" dirty="0"/>
              <a:t>To byla Epizoda 1, já vím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48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287E-25A7-4603-9786-25DE28D5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BI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B267F-3837-4995-822A-AD3AC5A65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Datové sklady</a:t>
            </a:r>
          </a:p>
          <a:p>
            <a:r>
              <a:rPr lang="cs-CZ" dirty="0"/>
              <a:t>ETL/ELT procesy</a:t>
            </a:r>
          </a:p>
          <a:p>
            <a:r>
              <a:rPr lang="cs-CZ" dirty="0"/>
              <a:t>Analytické systémy</a:t>
            </a:r>
          </a:p>
          <a:p>
            <a:r>
              <a:rPr lang="cs-CZ" dirty="0"/>
              <a:t>Prezentační vrstva, kterou dělá BI tým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076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8|2.8|3.2"/>
</p:tagLst>
</file>

<file path=ppt/theme/theme1.xml><?xml version="1.0" encoding="utf-8"?>
<a:theme xmlns:a="http://schemas.openxmlformats.org/drawingml/2006/main" name="Gopas 1  (3 barvy)">
  <a:themeElements>
    <a:clrScheme name="WUG">
      <a:dk1>
        <a:sysClr val="windowText" lastClr="000000"/>
      </a:dk1>
      <a:lt1>
        <a:sysClr val="window" lastClr="FFFFFF"/>
      </a:lt1>
      <a:dk2>
        <a:srgbClr val="163C7D"/>
      </a:dk2>
      <a:lt2>
        <a:srgbClr val="FFFFFF"/>
      </a:lt2>
      <a:accent1>
        <a:srgbClr val="5E98D1"/>
      </a:accent1>
      <a:accent2>
        <a:srgbClr val="FDCB00"/>
      </a:accent2>
      <a:accent3>
        <a:srgbClr val="ED7539"/>
      </a:accent3>
      <a:accent4>
        <a:srgbClr val="E50046"/>
      </a:accent4>
      <a:accent5>
        <a:srgbClr val="C8D400"/>
      </a:accent5>
      <a:accent6>
        <a:srgbClr val="EA5297"/>
      </a:accent6>
      <a:hlink>
        <a:srgbClr val="1E326C"/>
      </a:hlink>
      <a:folHlink>
        <a:srgbClr val="1E326C"/>
      </a:folHlink>
    </a:clrScheme>
    <a:fontScheme name="Go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3171</TotalTime>
  <Words>699</Words>
  <Application>Microsoft Office PowerPoint</Application>
  <PresentationFormat>Widescreen</PresentationFormat>
  <Paragraphs>192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Segoe UI</vt:lpstr>
      <vt:lpstr>Segoe UI Semibold</vt:lpstr>
      <vt:lpstr>Wingdings</vt:lpstr>
      <vt:lpstr>Gopas 1  (3 barvy)</vt:lpstr>
      <vt:lpstr>BI řešení pro ne BI lidi</vt:lpstr>
      <vt:lpstr>Osnova</vt:lpstr>
      <vt:lpstr>Představení</vt:lpstr>
      <vt:lpstr>Co je BI</vt:lpstr>
      <vt:lpstr>Mise našeho BI týmu v Dixons</vt:lpstr>
      <vt:lpstr>Faktory vstupující do BI řešení</vt:lpstr>
      <vt:lpstr>Uživatel se ptá</vt:lpstr>
      <vt:lpstr>Tradiční vs. Self Service</vt:lpstr>
      <vt:lpstr>Tradiční BI</vt:lpstr>
      <vt:lpstr>Datové sklady – proč?</vt:lpstr>
      <vt:lpstr>Schéma</vt:lpstr>
      <vt:lpstr>Jednoduché schéma</vt:lpstr>
      <vt:lpstr>Jednoduché schéma - doplněné</vt:lpstr>
      <vt:lpstr>Jak na dimenze</vt:lpstr>
      <vt:lpstr>Verzování – zákazník atributy diskuze</vt:lpstr>
      <vt:lpstr>Verzování</vt:lpstr>
      <vt:lpstr>Jak na faktové tabulky</vt:lpstr>
      <vt:lpstr>ETL/ELT</vt:lpstr>
      <vt:lpstr>Jaké technologie můžu použít pro ETL/ELT</vt:lpstr>
      <vt:lpstr>Vrstvy datového skladu</vt:lpstr>
      <vt:lpstr>Mám data v datovém skladu</vt:lpstr>
      <vt:lpstr>Stačilo by?</vt:lpstr>
      <vt:lpstr>Ad hoc přístup a Analytické modely</vt:lpstr>
      <vt:lpstr>Reporty &amp; Dashboardy</vt:lpstr>
      <vt:lpstr>Potřebuji to?</vt:lpstr>
      <vt:lpstr>Self Service</vt:lpstr>
      <vt:lpstr>Self Service nástroje</vt:lpstr>
      <vt:lpstr>Diskuze - Scénáře</vt:lpstr>
      <vt:lpstr>Dotazy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 řešení pro ne BI lidi</dc:title>
  <dc:creator>Jiri Neoral</dc:creator>
  <cp:lastModifiedBy>Jiri Neoral</cp:lastModifiedBy>
  <cp:revision>212</cp:revision>
  <dcterms:created xsi:type="dcterms:W3CDTF">2014-11-11T15:45:29Z</dcterms:created>
  <dcterms:modified xsi:type="dcterms:W3CDTF">2018-08-15T20:41:02Z</dcterms:modified>
</cp:coreProperties>
</file>