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3"/>
  </p:notesMasterIdLst>
  <p:sldIdLst>
    <p:sldId id="256" r:id="rId3"/>
    <p:sldId id="452" r:id="rId4"/>
    <p:sldId id="259" r:id="rId5"/>
    <p:sldId id="435" r:id="rId6"/>
    <p:sldId id="436" r:id="rId7"/>
    <p:sldId id="434" r:id="rId8"/>
    <p:sldId id="430" r:id="rId9"/>
    <p:sldId id="431" r:id="rId10"/>
    <p:sldId id="432" r:id="rId11"/>
    <p:sldId id="433" r:id="rId12"/>
    <p:sldId id="453" r:id="rId13"/>
    <p:sldId id="437" r:id="rId14"/>
    <p:sldId id="450" r:id="rId15"/>
    <p:sldId id="438" r:id="rId16"/>
    <p:sldId id="439" r:id="rId17"/>
    <p:sldId id="445" r:id="rId18"/>
    <p:sldId id="451" r:id="rId19"/>
    <p:sldId id="446" r:id="rId20"/>
    <p:sldId id="447" r:id="rId21"/>
    <p:sldId id="448" r:id="rId22"/>
    <p:sldId id="449" r:id="rId23"/>
    <p:sldId id="440" r:id="rId24"/>
    <p:sldId id="442" r:id="rId25"/>
    <p:sldId id="262" r:id="rId26"/>
    <p:sldId id="263" r:id="rId27"/>
    <p:sldId id="264" r:id="rId28"/>
    <p:sldId id="265" r:id="rId29"/>
    <p:sldId id="266" r:id="rId30"/>
    <p:sldId id="267" r:id="rId31"/>
    <p:sldId id="268" r:id="rId32"/>
    <p:sldId id="269" r:id="rId33"/>
    <p:sldId id="270" r:id="rId34"/>
    <p:sldId id="273" r:id="rId35"/>
    <p:sldId id="278" r:id="rId36"/>
    <p:sldId id="279" r:id="rId37"/>
    <p:sldId id="280" r:id="rId38"/>
    <p:sldId id="274" r:id="rId39"/>
    <p:sldId id="275" r:id="rId40"/>
    <p:sldId id="281" r:id="rId41"/>
    <p:sldId id="292" r:id="rId42"/>
    <p:sldId id="282" r:id="rId43"/>
    <p:sldId id="283" r:id="rId44"/>
    <p:sldId id="285" r:id="rId45"/>
    <p:sldId id="286" r:id="rId46"/>
    <p:sldId id="298" r:id="rId47"/>
    <p:sldId id="287" r:id="rId48"/>
    <p:sldId id="289" r:id="rId49"/>
    <p:sldId id="290" r:id="rId50"/>
    <p:sldId id="291" r:id="rId51"/>
    <p:sldId id="288" r:id="rId52"/>
    <p:sldId id="293" r:id="rId53"/>
    <p:sldId id="295" r:id="rId54"/>
    <p:sldId id="284" r:id="rId55"/>
    <p:sldId id="296" r:id="rId56"/>
    <p:sldId id="297" r:id="rId57"/>
    <p:sldId id="300" r:id="rId58"/>
    <p:sldId id="258" r:id="rId59"/>
    <p:sldId id="299" r:id="rId60"/>
    <p:sldId id="443" r:id="rId61"/>
    <p:sldId id="44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8CF1E-6240-406F-B6EE-45E41F24FC2B}" v="817" dt="2018-06-28T14:12:23.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7" autoAdjust="0"/>
    <p:restoredTop sz="94660"/>
  </p:normalViewPr>
  <p:slideViewPr>
    <p:cSldViewPr snapToGrid="0">
      <p:cViewPr varScale="1">
        <p:scale>
          <a:sx n="110" d="100"/>
          <a:sy n="110" d="100"/>
        </p:scale>
        <p:origin x="66" y="1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il, Lukáš (KPCS CZ)" userId="58f01cb0-4fd5-4084-8977-568d949221fd" providerId="ADAL" clId="{6558CF1E-6240-406F-B6EE-45E41F24FC2B}"/>
    <pc:docChg chg="undo custSel addSld delSld modSld sldOrd">
      <pc:chgData name="Radil, Lukáš (KPCS CZ)" userId="58f01cb0-4fd5-4084-8977-568d949221fd" providerId="ADAL" clId="{6558CF1E-6240-406F-B6EE-45E41F24FC2B}" dt="2018-06-28T14:12:23.987" v="810" actId="20577"/>
      <pc:docMkLst>
        <pc:docMk/>
      </pc:docMkLst>
      <pc:sldChg chg="modSp modNotesTx">
        <pc:chgData name="Radil, Lukáš (KPCS CZ)" userId="58f01cb0-4fd5-4084-8977-568d949221fd" providerId="ADAL" clId="{6558CF1E-6240-406F-B6EE-45E41F24FC2B}" dt="2018-06-28T13:36:29.076" v="797" actId="20577"/>
        <pc:sldMkLst>
          <pc:docMk/>
          <pc:sldMk cId="2134815717" sldId="256"/>
        </pc:sldMkLst>
        <pc:spChg chg="mod">
          <ac:chgData name="Radil, Lukáš (KPCS CZ)" userId="58f01cb0-4fd5-4084-8977-568d949221fd" providerId="ADAL" clId="{6558CF1E-6240-406F-B6EE-45E41F24FC2B}" dt="2018-06-28T12:22:52.415" v="562" actId="20577"/>
          <ac:spMkLst>
            <pc:docMk/>
            <pc:sldMk cId="2134815717" sldId="256"/>
            <ac:spMk id="3" creationId="{2ECF6322-6B63-49C3-82A4-61A29EBEF531}"/>
          </ac:spMkLst>
        </pc:spChg>
      </pc:sldChg>
      <pc:sldChg chg="del">
        <pc:chgData name="Radil, Lukáš (KPCS CZ)" userId="58f01cb0-4fd5-4084-8977-568d949221fd" providerId="ADAL" clId="{6558CF1E-6240-406F-B6EE-45E41F24FC2B}" dt="2018-06-27T20:19:56.462" v="14" actId="2696"/>
        <pc:sldMkLst>
          <pc:docMk/>
          <pc:sldMk cId="428527477" sldId="257"/>
        </pc:sldMkLst>
      </pc:sldChg>
      <pc:sldChg chg="add">
        <pc:chgData name="Radil, Lukáš (KPCS CZ)" userId="58f01cb0-4fd5-4084-8977-568d949221fd" providerId="ADAL" clId="{6558CF1E-6240-406F-B6EE-45E41F24FC2B}" dt="2018-06-27T21:25:33.884" v="262"/>
        <pc:sldMkLst>
          <pc:docMk/>
          <pc:sldMk cId="3422670246" sldId="258"/>
        </pc:sldMkLst>
      </pc:sldChg>
      <pc:sldChg chg="delSp modSp delAnim modAnim">
        <pc:chgData name="Radil, Lukáš (KPCS CZ)" userId="58f01cb0-4fd5-4084-8977-568d949221fd" providerId="ADAL" clId="{6558CF1E-6240-406F-B6EE-45E41F24FC2B}" dt="2018-06-28T13:53:30.493" v="804"/>
        <pc:sldMkLst>
          <pc:docMk/>
          <pc:sldMk cId="89049373" sldId="259"/>
        </pc:sldMkLst>
        <pc:spChg chg="mod">
          <ac:chgData name="Radil, Lukáš (KPCS CZ)" userId="58f01cb0-4fd5-4084-8977-568d949221fd" providerId="ADAL" clId="{6558CF1E-6240-406F-B6EE-45E41F24FC2B}" dt="2018-06-27T20:19:49.206" v="13" actId="20577"/>
          <ac:spMkLst>
            <pc:docMk/>
            <pc:sldMk cId="89049373" sldId="259"/>
            <ac:spMk id="2" creationId="{00000000-0000-0000-0000-000000000000}"/>
          </ac:spMkLst>
        </pc:spChg>
        <pc:spChg chg="del">
          <ac:chgData name="Radil, Lukáš (KPCS CZ)" userId="58f01cb0-4fd5-4084-8977-568d949221fd" providerId="ADAL" clId="{6558CF1E-6240-406F-B6EE-45E41F24FC2B}" dt="2018-06-27T20:19:27.842" v="1" actId="478"/>
          <ac:spMkLst>
            <pc:docMk/>
            <pc:sldMk cId="89049373" sldId="259"/>
            <ac:spMk id="26" creationId="{00000000-0000-0000-0000-000000000000}"/>
          </ac:spMkLst>
        </pc:spChg>
      </pc:sldChg>
      <pc:sldChg chg="add del">
        <pc:chgData name="Radil, Lukáš (KPCS CZ)" userId="58f01cb0-4fd5-4084-8977-568d949221fd" providerId="ADAL" clId="{6558CF1E-6240-406F-B6EE-45E41F24FC2B}" dt="2018-06-27T21:48:09.992" v="301" actId="2696"/>
        <pc:sldMkLst>
          <pc:docMk/>
          <pc:sldMk cId="422738448" sldId="261"/>
        </pc:sldMkLst>
      </pc:sldChg>
      <pc:sldChg chg="add modTransition">
        <pc:chgData name="Radil, Lukáš (KPCS CZ)" userId="58f01cb0-4fd5-4084-8977-568d949221fd" providerId="ADAL" clId="{6558CF1E-6240-406F-B6EE-45E41F24FC2B}" dt="2018-06-27T21:25:33.884" v="262"/>
        <pc:sldMkLst>
          <pc:docMk/>
          <pc:sldMk cId="88092669" sldId="262"/>
        </pc:sldMkLst>
      </pc:sldChg>
      <pc:sldChg chg="add">
        <pc:chgData name="Radil, Lukáš (KPCS CZ)" userId="58f01cb0-4fd5-4084-8977-568d949221fd" providerId="ADAL" clId="{6558CF1E-6240-406F-B6EE-45E41F24FC2B}" dt="2018-06-27T21:25:33.884" v="262"/>
        <pc:sldMkLst>
          <pc:docMk/>
          <pc:sldMk cId="4099527039" sldId="263"/>
        </pc:sldMkLst>
      </pc:sldChg>
      <pc:sldChg chg="add">
        <pc:chgData name="Radil, Lukáš (KPCS CZ)" userId="58f01cb0-4fd5-4084-8977-568d949221fd" providerId="ADAL" clId="{6558CF1E-6240-406F-B6EE-45E41F24FC2B}" dt="2018-06-27T21:25:33.884" v="262"/>
        <pc:sldMkLst>
          <pc:docMk/>
          <pc:sldMk cId="1600909252" sldId="264"/>
        </pc:sldMkLst>
      </pc:sldChg>
      <pc:sldChg chg="add">
        <pc:chgData name="Radil, Lukáš (KPCS CZ)" userId="58f01cb0-4fd5-4084-8977-568d949221fd" providerId="ADAL" clId="{6558CF1E-6240-406F-B6EE-45E41F24FC2B}" dt="2018-06-27T21:25:33.884" v="262"/>
        <pc:sldMkLst>
          <pc:docMk/>
          <pc:sldMk cId="3075128369" sldId="265"/>
        </pc:sldMkLst>
      </pc:sldChg>
      <pc:sldChg chg="add">
        <pc:chgData name="Radil, Lukáš (KPCS CZ)" userId="58f01cb0-4fd5-4084-8977-568d949221fd" providerId="ADAL" clId="{6558CF1E-6240-406F-B6EE-45E41F24FC2B}" dt="2018-06-27T21:25:33.884" v="262"/>
        <pc:sldMkLst>
          <pc:docMk/>
          <pc:sldMk cId="3046923660" sldId="266"/>
        </pc:sldMkLst>
      </pc:sldChg>
      <pc:sldChg chg="add">
        <pc:chgData name="Radil, Lukáš (KPCS CZ)" userId="58f01cb0-4fd5-4084-8977-568d949221fd" providerId="ADAL" clId="{6558CF1E-6240-406F-B6EE-45E41F24FC2B}" dt="2018-06-27T21:25:33.884" v="262"/>
        <pc:sldMkLst>
          <pc:docMk/>
          <pc:sldMk cId="2120264002" sldId="267"/>
        </pc:sldMkLst>
      </pc:sldChg>
      <pc:sldChg chg="add">
        <pc:chgData name="Radil, Lukáš (KPCS CZ)" userId="58f01cb0-4fd5-4084-8977-568d949221fd" providerId="ADAL" clId="{6558CF1E-6240-406F-B6EE-45E41F24FC2B}" dt="2018-06-27T21:25:33.884" v="262"/>
        <pc:sldMkLst>
          <pc:docMk/>
          <pc:sldMk cId="2104494035" sldId="268"/>
        </pc:sldMkLst>
      </pc:sldChg>
      <pc:sldChg chg="add">
        <pc:chgData name="Radil, Lukáš (KPCS CZ)" userId="58f01cb0-4fd5-4084-8977-568d949221fd" providerId="ADAL" clId="{6558CF1E-6240-406F-B6EE-45E41F24FC2B}" dt="2018-06-27T21:25:33.884" v="262"/>
        <pc:sldMkLst>
          <pc:docMk/>
          <pc:sldMk cId="1977995842" sldId="269"/>
        </pc:sldMkLst>
      </pc:sldChg>
      <pc:sldChg chg="add">
        <pc:chgData name="Radil, Lukáš (KPCS CZ)" userId="58f01cb0-4fd5-4084-8977-568d949221fd" providerId="ADAL" clId="{6558CF1E-6240-406F-B6EE-45E41F24FC2B}" dt="2018-06-27T21:25:33.884" v="262"/>
        <pc:sldMkLst>
          <pc:docMk/>
          <pc:sldMk cId="433681404" sldId="270"/>
        </pc:sldMkLst>
      </pc:sldChg>
      <pc:sldChg chg="add">
        <pc:chgData name="Radil, Lukáš (KPCS CZ)" userId="58f01cb0-4fd5-4084-8977-568d949221fd" providerId="ADAL" clId="{6558CF1E-6240-406F-B6EE-45E41F24FC2B}" dt="2018-06-27T21:25:33.884" v="262"/>
        <pc:sldMkLst>
          <pc:docMk/>
          <pc:sldMk cId="98548216" sldId="273"/>
        </pc:sldMkLst>
      </pc:sldChg>
      <pc:sldChg chg="add">
        <pc:chgData name="Radil, Lukáš (KPCS CZ)" userId="58f01cb0-4fd5-4084-8977-568d949221fd" providerId="ADAL" clId="{6558CF1E-6240-406F-B6EE-45E41F24FC2B}" dt="2018-06-27T21:25:33.884" v="262"/>
        <pc:sldMkLst>
          <pc:docMk/>
          <pc:sldMk cId="56318265" sldId="274"/>
        </pc:sldMkLst>
      </pc:sldChg>
      <pc:sldChg chg="add">
        <pc:chgData name="Radil, Lukáš (KPCS CZ)" userId="58f01cb0-4fd5-4084-8977-568d949221fd" providerId="ADAL" clId="{6558CF1E-6240-406F-B6EE-45E41F24FC2B}" dt="2018-06-27T21:25:33.884" v="262"/>
        <pc:sldMkLst>
          <pc:docMk/>
          <pc:sldMk cId="1029345877" sldId="275"/>
        </pc:sldMkLst>
      </pc:sldChg>
      <pc:sldChg chg="add">
        <pc:chgData name="Radil, Lukáš (KPCS CZ)" userId="58f01cb0-4fd5-4084-8977-568d949221fd" providerId="ADAL" clId="{6558CF1E-6240-406F-B6EE-45E41F24FC2B}" dt="2018-06-27T21:25:33.884" v="262"/>
        <pc:sldMkLst>
          <pc:docMk/>
          <pc:sldMk cId="1328893630" sldId="278"/>
        </pc:sldMkLst>
      </pc:sldChg>
      <pc:sldChg chg="add">
        <pc:chgData name="Radil, Lukáš (KPCS CZ)" userId="58f01cb0-4fd5-4084-8977-568d949221fd" providerId="ADAL" clId="{6558CF1E-6240-406F-B6EE-45E41F24FC2B}" dt="2018-06-27T21:25:33.884" v="262"/>
        <pc:sldMkLst>
          <pc:docMk/>
          <pc:sldMk cId="1451174720" sldId="279"/>
        </pc:sldMkLst>
      </pc:sldChg>
      <pc:sldChg chg="add">
        <pc:chgData name="Radil, Lukáš (KPCS CZ)" userId="58f01cb0-4fd5-4084-8977-568d949221fd" providerId="ADAL" clId="{6558CF1E-6240-406F-B6EE-45E41F24FC2B}" dt="2018-06-27T21:25:33.884" v="262"/>
        <pc:sldMkLst>
          <pc:docMk/>
          <pc:sldMk cId="4014688197" sldId="280"/>
        </pc:sldMkLst>
      </pc:sldChg>
      <pc:sldChg chg="delSp add setBg delDesignElem">
        <pc:chgData name="Radil, Lukáš (KPCS CZ)" userId="58f01cb0-4fd5-4084-8977-568d949221fd" providerId="ADAL" clId="{6558CF1E-6240-406F-B6EE-45E41F24FC2B}" dt="2018-06-27T21:25:33.884" v="262"/>
        <pc:sldMkLst>
          <pc:docMk/>
          <pc:sldMk cId="235177860" sldId="281"/>
        </pc:sldMkLst>
        <pc:spChg chg="del">
          <ac:chgData name="Radil, Lukáš (KPCS CZ)" userId="58f01cb0-4fd5-4084-8977-568d949221fd" providerId="ADAL" clId="{6558CF1E-6240-406F-B6EE-45E41F24FC2B}" dt="2018-06-27T21:25:33.884" v="262"/>
          <ac:spMkLst>
            <pc:docMk/>
            <pc:sldMk cId="235177860" sldId="281"/>
            <ac:spMk id="11" creationId="{047C8CCB-F95D-4249-92DD-651249D3535A}"/>
          </ac:spMkLst>
        </pc:spChg>
      </pc:sldChg>
      <pc:sldChg chg="add">
        <pc:chgData name="Radil, Lukáš (KPCS CZ)" userId="58f01cb0-4fd5-4084-8977-568d949221fd" providerId="ADAL" clId="{6558CF1E-6240-406F-B6EE-45E41F24FC2B}" dt="2018-06-27T21:25:33.884" v="262"/>
        <pc:sldMkLst>
          <pc:docMk/>
          <pc:sldMk cId="1562285641" sldId="282"/>
        </pc:sldMkLst>
      </pc:sldChg>
      <pc:sldChg chg="add">
        <pc:chgData name="Radil, Lukáš (KPCS CZ)" userId="58f01cb0-4fd5-4084-8977-568d949221fd" providerId="ADAL" clId="{6558CF1E-6240-406F-B6EE-45E41F24FC2B}" dt="2018-06-27T21:25:33.884" v="262"/>
        <pc:sldMkLst>
          <pc:docMk/>
          <pc:sldMk cId="1633235723" sldId="283"/>
        </pc:sldMkLst>
      </pc:sldChg>
      <pc:sldChg chg="add">
        <pc:chgData name="Radil, Lukáš (KPCS CZ)" userId="58f01cb0-4fd5-4084-8977-568d949221fd" providerId="ADAL" clId="{6558CF1E-6240-406F-B6EE-45E41F24FC2B}" dt="2018-06-27T21:25:33.884" v="262"/>
        <pc:sldMkLst>
          <pc:docMk/>
          <pc:sldMk cId="1984553792" sldId="284"/>
        </pc:sldMkLst>
      </pc:sldChg>
      <pc:sldChg chg="add">
        <pc:chgData name="Radil, Lukáš (KPCS CZ)" userId="58f01cb0-4fd5-4084-8977-568d949221fd" providerId="ADAL" clId="{6558CF1E-6240-406F-B6EE-45E41F24FC2B}" dt="2018-06-27T21:25:33.884" v="262"/>
        <pc:sldMkLst>
          <pc:docMk/>
          <pc:sldMk cId="1732118754" sldId="285"/>
        </pc:sldMkLst>
      </pc:sldChg>
      <pc:sldChg chg="add">
        <pc:chgData name="Radil, Lukáš (KPCS CZ)" userId="58f01cb0-4fd5-4084-8977-568d949221fd" providerId="ADAL" clId="{6558CF1E-6240-406F-B6EE-45E41F24FC2B}" dt="2018-06-27T21:25:33.884" v="262"/>
        <pc:sldMkLst>
          <pc:docMk/>
          <pc:sldMk cId="2782261517" sldId="286"/>
        </pc:sldMkLst>
      </pc:sldChg>
      <pc:sldChg chg="add">
        <pc:chgData name="Radil, Lukáš (KPCS CZ)" userId="58f01cb0-4fd5-4084-8977-568d949221fd" providerId="ADAL" clId="{6558CF1E-6240-406F-B6EE-45E41F24FC2B}" dt="2018-06-27T21:25:33.884" v="262"/>
        <pc:sldMkLst>
          <pc:docMk/>
          <pc:sldMk cId="2478100338" sldId="287"/>
        </pc:sldMkLst>
      </pc:sldChg>
      <pc:sldChg chg="add">
        <pc:chgData name="Radil, Lukáš (KPCS CZ)" userId="58f01cb0-4fd5-4084-8977-568d949221fd" providerId="ADAL" clId="{6558CF1E-6240-406F-B6EE-45E41F24FC2B}" dt="2018-06-27T21:25:33.884" v="262"/>
        <pc:sldMkLst>
          <pc:docMk/>
          <pc:sldMk cId="1062976233" sldId="288"/>
        </pc:sldMkLst>
      </pc:sldChg>
      <pc:sldChg chg="add">
        <pc:chgData name="Radil, Lukáš (KPCS CZ)" userId="58f01cb0-4fd5-4084-8977-568d949221fd" providerId="ADAL" clId="{6558CF1E-6240-406F-B6EE-45E41F24FC2B}" dt="2018-06-27T21:25:33.884" v="262"/>
        <pc:sldMkLst>
          <pc:docMk/>
          <pc:sldMk cId="203272345" sldId="289"/>
        </pc:sldMkLst>
      </pc:sldChg>
      <pc:sldChg chg="add">
        <pc:chgData name="Radil, Lukáš (KPCS CZ)" userId="58f01cb0-4fd5-4084-8977-568d949221fd" providerId="ADAL" clId="{6558CF1E-6240-406F-B6EE-45E41F24FC2B}" dt="2018-06-27T21:25:33.884" v="262"/>
        <pc:sldMkLst>
          <pc:docMk/>
          <pc:sldMk cId="2391297584" sldId="290"/>
        </pc:sldMkLst>
      </pc:sldChg>
      <pc:sldChg chg="add">
        <pc:chgData name="Radil, Lukáš (KPCS CZ)" userId="58f01cb0-4fd5-4084-8977-568d949221fd" providerId="ADAL" clId="{6558CF1E-6240-406F-B6EE-45E41F24FC2B}" dt="2018-06-27T21:25:33.884" v="262"/>
        <pc:sldMkLst>
          <pc:docMk/>
          <pc:sldMk cId="3489688831" sldId="291"/>
        </pc:sldMkLst>
      </pc:sldChg>
      <pc:sldChg chg="add">
        <pc:chgData name="Radil, Lukáš (KPCS CZ)" userId="58f01cb0-4fd5-4084-8977-568d949221fd" providerId="ADAL" clId="{6558CF1E-6240-406F-B6EE-45E41F24FC2B}" dt="2018-06-27T21:25:33.884" v="262"/>
        <pc:sldMkLst>
          <pc:docMk/>
          <pc:sldMk cId="3036107654" sldId="292"/>
        </pc:sldMkLst>
      </pc:sldChg>
      <pc:sldChg chg="add">
        <pc:chgData name="Radil, Lukáš (KPCS CZ)" userId="58f01cb0-4fd5-4084-8977-568d949221fd" providerId="ADAL" clId="{6558CF1E-6240-406F-B6EE-45E41F24FC2B}" dt="2018-06-27T21:25:33.884" v="262"/>
        <pc:sldMkLst>
          <pc:docMk/>
          <pc:sldMk cId="984781120" sldId="293"/>
        </pc:sldMkLst>
      </pc:sldChg>
      <pc:sldChg chg="add del">
        <pc:chgData name="Radil, Lukáš (KPCS CZ)" userId="58f01cb0-4fd5-4084-8977-568d949221fd" providerId="ADAL" clId="{6558CF1E-6240-406F-B6EE-45E41F24FC2B}" dt="2018-06-27T21:47:39.414" v="300" actId="2696"/>
        <pc:sldMkLst>
          <pc:docMk/>
          <pc:sldMk cId="768946652" sldId="294"/>
        </pc:sldMkLst>
      </pc:sldChg>
      <pc:sldChg chg="add">
        <pc:chgData name="Radil, Lukáš (KPCS CZ)" userId="58f01cb0-4fd5-4084-8977-568d949221fd" providerId="ADAL" clId="{6558CF1E-6240-406F-B6EE-45E41F24FC2B}" dt="2018-06-27T21:25:33.884" v="262"/>
        <pc:sldMkLst>
          <pc:docMk/>
          <pc:sldMk cId="2584506940" sldId="295"/>
        </pc:sldMkLst>
      </pc:sldChg>
      <pc:sldChg chg="add">
        <pc:chgData name="Radil, Lukáš (KPCS CZ)" userId="58f01cb0-4fd5-4084-8977-568d949221fd" providerId="ADAL" clId="{6558CF1E-6240-406F-B6EE-45E41F24FC2B}" dt="2018-06-27T21:25:33.884" v="262"/>
        <pc:sldMkLst>
          <pc:docMk/>
          <pc:sldMk cId="2169851632" sldId="296"/>
        </pc:sldMkLst>
      </pc:sldChg>
      <pc:sldChg chg="add">
        <pc:chgData name="Radil, Lukáš (KPCS CZ)" userId="58f01cb0-4fd5-4084-8977-568d949221fd" providerId="ADAL" clId="{6558CF1E-6240-406F-B6EE-45E41F24FC2B}" dt="2018-06-27T21:25:33.884" v="262"/>
        <pc:sldMkLst>
          <pc:docMk/>
          <pc:sldMk cId="4250507133" sldId="297"/>
        </pc:sldMkLst>
      </pc:sldChg>
      <pc:sldChg chg="add">
        <pc:chgData name="Radil, Lukáš (KPCS CZ)" userId="58f01cb0-4fd5-4084-8977-568d949221fd" providerId="ADAL" clId="{6558CF1E-6240-406F-B6EE-45E41F24FC2B}" dt="2018-06-27T21:25:33.884" v="262"/>
        <pc:sldMkLst>
          <pc:docMk/>
          <pc:sldMk cId="3366064988" sldId="298"/>
        </pc:sldMkLst>
      </pc:sldChg>
      <pc:sldChg chg="modSp add">
        <pc:chgData name="Radil, Lukáš (KPCS CZ)" userId="58f01cb0-4fd5-4084-8977-568d949221fd" providerId="ADAL" clId="{6558CF1E-6240-406F-B6EE-45E41F24FC2B}" dt="2018-06-28T14:12:23.987" v="810" actId="20577"/>
        <pc:sldMkLst>
          <pc:docMk/>
          <pc:sldMk cId="504698417" sldId="299"/>
        </pc:sldMkLst>
        <pc:spChg chg="mod">
          <ac:chgData name="Radil, Lukáš (KPCS CZ)" userId="58f01cb0-4fd5-4084-8977-568d949221fd" providerId="ADAL" clId="{6558CF1E-6240-406F-B6EE-45E41F24FC2B}" dt="2018-06-28T14:12:23.987" v="810" actId="20577"/>
          <ac:spMkLst>
            <pc:docMk/>
            <pc:sldMk cId="504698417" sldId="299"/>
            <ac:spMk id="3" creationId="{F36E55EB-E747-476B-8358-33D73EF31CEC}"/>
          </ac:spMkLst>
        </pc:spChg>
      </pc:sldChg>
      <pc:sldChg chg="add">
        <pc:chgData name="Radil, Lukáš (KPCS CZ)" userId="58f01cb0-4fd5-4084-8977-568d949221fd" providerId="ADAL" clId="{6558CF1E-6240-406F-B6EE-45E41F24FC2B}" dt="2018-06-27T21:25:33.884" v="262"/>
        <pc:sldMkLst>
          <pc:docMk/>
          <pc:sldMk cId="400194094" sldId="300"/>
        </pc:sldMkLst>
      </pc:sldChg>
      <pc:sldChg chg="addSp delSp modAnim">
        <pc:chgData name="Radil, Lukáš (KPCS CZ)" userId="58f01cb0-4fd5-4084-8977-568d949221fd" providerId="ADAL" clId="{6558CF1E-6240-406F-B6EE-45E41F24FC2B}" dt="2018-06-28T13:55:59.423" v="808" actId="478"/>
        <pc:sldMkLst>
          <pc:docMk/>
          <pc:sldMk cId="1933516783" sldId="431"/>
        </pc:sldMkLst>
        <pc:inkChg chg="add del">
          <ac:chgData name="Radil, Lukáš (KPCS CZ)" userId="58f01cb0-4fd5-4084-8977-568d949221fd" providerId="ADAL" clId="{6558CF1E-6240-406F-B6EE-45E41F24FC2B}" dt="2018-06-28T13:55:53.251" v="806" actId="478"/>
          <ac:inkMkLst>
            <pc:docMk/>
            <pc:sldMk cId="1933516783" sldId="431"/>
            <ac:inkMk id="5" creationId="{6BDBC953-BAE7-4F4E-B061-17CD48846BED}"/>
          </ac:inkMkLst>
        </pc:inkChg>
        <pc:inkChg chg="add del">
          <ac:chgData name="Radil, Lukáš (KPCS CZ)" userId="58f01cb0-4fd5-4084-8977-568d949221fd" providerId="ADAL" clId="{6558CF1E-6240-406F-B6EE-45E41F24FC2B}" dt="2018-06-28T13:55:55.690" v="807" actId="478"/>
          <ac:inkMkLst>
            <pc:docMk/>
            <pc:sldMk cId="1933516783" sldId="431"/>
            <ac:inkMk id="6" creationId="{2A93F2B5-63A0-450C-9E4F-EA2A7847E95B}"/>
          </ac:inkMkLst>
        </pc:inkChg>
        <pc:inkChg chg="add del">
          <ac:chgData name="Radil, Lukáš (KPCS CZ)" userId="58f01cb0-4fd5-4084-8977-568d949221fd" providerId="ADAL" clId="{6558CF1E-6240-406F-B6EE-45E41F24FC2B}" dt="2018-06-28T13:55:59.423" v="808" actId="478"/>
          <ac:inkMkLst>
            <pc:docMk/>
            <pc:sldMk cId="1933516783" sldId="431"/>
            <ac:inkMk id="7" creationId="{FEA01A51-E3AE-43C0-96D9-7647E390026B}"/>
          </ac:inkMkLst>
        </pc:inkChg>
      </pc:sldChg>
      <pc:sldChg chg="modSp">
        <pc:chgData name="Radil, Lukáš (KPCS CZ)" userId="58f01cb0-4fd5-4084-8977-568d949221fd" providerId="ADAL" clId="{6558CF1E-6240-406F-B6EE-45E41F24FC2B}" dt="2018-06-28T13:18:16.298" v="669" actId="20577"/>
        <pc:sldMkLst>
          <pc:docMk/>
          <pc:sldMk cId="3488394952" sldId="436"/>
        </pc:sldMkLst>
        <pc:spChg chg="mod">
          <ac:chgData name="Radil, Lukáš (KPCS CZ)" userId="58f01cb0-4fd5-4084-8977-568d949221fd" providerId="ADAL" clId="{6558CF1E-6240-406F-B6EE-45E41F24FC2B}" dt="2018-06-28T13:18:16.298" v="669" actId="20577"/>
          <ac:spMkLst>
            <pc:docMk/>
            <pc:sldMk cId="3488394952" sldId="436"/>
            <ac:spMk id="3" creationId="{5F44C3EE-2B35-4FA2-8405-22CB23A9A72D}"/>
          </ac:spMkLst>
        </pc:spChg>
      </pc:sldChg>
      <pc:sldChg chg="addSp delSp modSp mod setBg">
        <pc:chgData name="Radil, Lukáš (KPCS CZ)" userId="58f01cb0-4fd5-4084-8977-568d949221fd" providerId="ADAL" clId="{6558CF1E-6240-406F-B6EE-45E41F24FC2B}" dt="2018-06-27T20:31:54.313" v="202" actId="20577"/>
        <pc:sldMkLst>
          <pc:docMk/>
          <pc:sldMk cId="3997729778" sldId="437"/>
        </pc:sldMkLst>
        <pc:spChg chg="add mod">
          <ac:chgData name="Radil, Lukáš (KPCS CZ)" userId="58f01cb0-4fd5-4084-8977-568d949221fd" providerId="ADAL" clId="{6558CF1E-6240-406F-B6EE-45E41F24FC2B}" dt="2018-06-27T20:27:14.355" v="38" actId="1076"/>
          <ac:spMkLst>
            <pc:docMk/>
            <pc:sldMk cId="3997729778" sldId="437"/>
            <ac:spMk id="2" creationId="{30FCD67C-3B0F-4B4E-B0BF-709500FB106D}"/>
          </ac:spMkLst>
        </pc:spChg>
        <pc:spChg chg="add del mod">
          <ac:chgData name="Radil, Lukáš (KPCS CZ)" userId="58f01cb0-4fd5-4084-8977-568d949221fd" providerId="ADAL" clId="{6558CF1E-6240-406F-B6EE-45E41F24FC2B}" dt="2018-06-27T20:26:43.175" v="32"/>
          <ac:spMkLst>
            <pc:docMk/>
            <pc:sldMk cId="3997729778" sldId="437"/>
            <ac:spMk id="3" creationId="{797CBD1B-D798-4A37-B39C-B3F549A7FE92}"/>
          </ac:spMkLst>
        </pc:spChg>
        <pc:spChg chg="add mod">
          <ac:chgData name="Radil, Lukáš (KPCS CZ)" userId="58f01cb0-4fd5-4084-8977-568d949221fd" providerId="ADAL" clId="{6558CF1E-6240-406F-B6EE-45E41F24FC2B}" dt="2018-06-27T20:31:54.313" v="202" actId="20577"/>
          <ac:spMkLst>
            <pc:docMk/>
            <pc:sldMk cId="3997729778" sldId="437"/>
            <ac:spMk id="10" creationId="{55966F81-6C48-4195-92FE-FA2A0F78B7E2}"/>
          </ac:spMkLst>
        </pc:spChg>
        <pc:picChg chg="add del mod">
          <ac:chgData name="Radil, Lukáš (KPCS CZ)" userId="58f01cb0-4fd5-4084-8977-568d949221fd" providerId="ADAL" clId="{6558CF1E-6240-406F-B6EE-45E41F24FC2B}" dt="2018-06-27T20:27:01.771" v="36" actId="26606"/>
          <ac:picMkLst>
            <pc:docMk/>
            <pc:sldMk cId="3997729778" sldId="437"/>
            <ac:picMk id="5" creationId="{A83992F7-B57D-47AD-B32A-33807C93BFD9}"/>
          </ac:picMkLst>
        </pc:picChg>
        <pc:picChg chg="add">
          <ac:chgData name="Radil, Lukáš (KPCS CZ)" userId="58f01cb0-4fd5-4084-8977-568d949221fd" providerId="ADAL" clId="{6558CF1E-6240-406F-B6EE-45E41F24FC2B}" dt="2018-06-27T20:27:01.771" v="36" actId="26606"/>
          <ac:picMkLst>
            <pc:docMk/>
            <pc:sldMk cId="3997729778" sldId="437"/>
            <ac:picMk id="8" creationId="{A83992F7-B57D-47AD-B32A-33807C93BFD9}"/>
          </ac:picMkLst>
        </pc:picChg>
      </pc:sldChg>
      <pc:sldChg chg="addSp modSp">
        <pc:chgData name="Radil, Lukáš (KPCS CZ)" userId="58f01cb0-4fd5-4084-8977-568d949221fd" providerId="ADAL" clId="{6558CF1E-6240-406F-B6EE-45E41F24FC2B}" dt="2018-06-27T20:28:41.924" v="45" actId="14100"/>
        <pc:sldMkLst>
          <pc:docMk/>
          <pc:sldMk cId="2375482327" sldId="438"/>
        </pc:sldMkLst>
        <pc:picChg chg="add mod">
          <ac:chgData name="Radil, Lukáš (KPCS CZ)" userId="58f01cb0-4fd5-4084-8977-568d949221fd" providerId="ADAL" clId="{6558CF1E-6240-406F-B6EE-45E41F24FC2B}" dt="2018-06-27T20:28:41.924" v="45" actId="14100"/>
          <ac:picMkLst>
            <pc:docMk/>
            <pc:sldMk cId="2375482327" sldId="438"/>
            <ac:picMk id="3" creationId="{822F2A6C-CCBA-4936-8BA6-D948288A5A28}"/>
          </ac:picMkLst>
        </pc:picChg>
      </pc:sldChg>
      <pc:sldChg chg="addSp modSp add">
        <pc:chgData name="Radil, Lukáš (KPCS CZ)" userId="58f01cb0-4fd5-4084-8977-568d949221fd" providerId="ADAL" clId="{6558CF1E-6240-406F-B6EE-45E41F24FC2B}" dt="2018-06-27T20:34:27.518" v="204" actId="20577"/>
        <pc:sldMkLst>
          <pc:docMk/>
          <pc:sldMk cId="4202088964" sldId="439"/>
        </pc:sldMkLst>
        <pc:spChg chg="add mod">
          <ac:chgData name="Radil, Lukáš (KPCS CZ)" userId="58f01cb0-4fd5-4084-8977-568d949221fd" providerId="ADAL" clId="{6558CF1E-6240-406F-B6EE-45E41F24FC2B}" dt="2018-06-27T20:29:32.582" v="69" actId="20577"/>
          <ac:spMkLst>
            <pc:docMk/>
            <pc:sldMk cId="4202088964" sldId="439"/>
            <ac:spMk id="2" creationId="{440D326E-C569-4F68-A4A4-FF426CAE2F1B}"/>
          </ac:spMkLst>
        </pc:spChg>
        <pc:spChg chg="add mod">
          <ac:chgData name="Radil, Lukáš (KPCS CZ)" userId="58f01cb0-4fd5-4084-8977-568d949221fd" providerId="ADAL" clId="{6558CF1E-6240-406F-B6EE-45E41F24FC2B}" dt="2018-06-27T20:34:27.518" v="204" actId="20577"/>
          <ac:spMkLst>
            <pc:docMk/>
            <pc:sldMk cId="4202088964" sldId="439"/>
            <ac:spMk id="3" creationId="{3C50110C-B90B-4C53-B907-A22EC4891F17}"/>
          </ac:spMkLst>
        </pc:spChg>
      </pc:sldChg>
      <pc:sldChg chg="modSp add ord">
        <pc:chgData name="Radil, Lukáš (KPCS CZ)" userId="58f01cb0-4fd5-4084-8977-568d949221fd" providerId="ADAL" clId="{6558CF1E-6240-406F-B6EE-45E41F24FC2B}" dt="2018-06-28T12:36:27.867" v="643"/>
        <pc:sldMkLst>
          <pc:docMk/>
          <pc:sldMk cId="3591023509" sldId="440"/>
        </pc:sldMkLst>
        <pc:spChg chg="mod">
          <ac:chgData name="Radil, Lukáš (KPCS CZ)" userId="58f01cb0-4fd5-4084-8977-568d949221fd" providerId="ADAL" clId="{6558CF1E-6240-406F-B6EE-45E41F24FC2B}" dt="2018-06-27T21:34:51.212" v="296" actId="20577"/>
          <ac:spMkLst>
            <pc:docMk/>
            <pc:sldMk cId="3591023509" sldId="440"/>
            <ac:spMk id="2" creationId="{992FA20D-59AC-40EA-8965-6F3534392490}"/>
          </ac:spMkLst>
        </pc:spChg>
        <pc:spChg chg="mod">
          <ac:chgData name="Radil, Lukáš (KPCS CZ)" userId="58f01cb0-4fd5-4084-8977-568d949221fd" providerId="ADAL" clId="{6558CF1E-6240-406F-B6EE-45E41F24FC2B}" dt="2018-06-27T21:47:12.278" v="299" actId="20577"/>
          <ac:spMkLst>
            <pc:docMk/>
            <pc:sldMk cId="3591023509" sldId="440"/>
            <ac:spMk id="3" creationId="{96581C79-5C82-4624-BE33-BD27CCDD4252}"/>
          </ac:spMkLst>
        </pc:spChg>
      </pc:sldChg>
      <pc:sldChg chg="addSp modSp add del">
        <pc:chgData name="Radil, Lukáš (KPCS CZ)" userId="58f01cb0-4fd5-4084-8977-568d949221fd" providerId="ADAL" clId="{6558CF1E-6240-406F-B6EE-45E41F24FC2B}" dt="2018-06-27T21:34:18.647" v="263" actId="2696"/>
        <pc:sldMkLst>
          <pc:docMk/>
          <pc:sldMk cId="882785326" sldId="441"/>
        </pc:sldMkLst>
        <pc:spChg chg="add mod">
          <ac:chgData name="Radil, Lukáš (KPCS CZ)" userId="58f01cb0-4fd5-4084-8977-568d949221fd" providerId="ADAL" clId="{6558CF1E-6240-406F-B6EE-45E41F24FC2B}" dt="2018-06-27T20:56:15.093" v="206"/>
          <ac:spMkLst>
            <pc:docMk/>
            <pc:sldMk cId="882785326" sldId="441"/>
            <ac:spMk id="2" creationId="{51DA13E9-E89F-48FC-9E35-8443C9B2BE0F}"/>
          </ac:spMkLst>
        </pc:spChg>
        <pc:spChg chg="add mod">
          <ac:chgData name="Radil, Lukáš (KPCS CZ)" userId="58f01cb0-4fd5-4084-8977-568d949221fd" providerId="ADAL" clId="{6558CF1E-6240-406F-B6EE-45E41F24FC2B}" dt="2018-06-27T20:56:15.093" v="206"/>
          <ac:spMkLst>
            <pc:docMk/>
            <pc:sldMk cId="882785326" sldId="441"/>
            <ac:spMk id="3" creationId="{F4077B68-F108-4938-9B82-83E1EEFA23FF}"/>
          </ac:spMkLst>
        </pc:spChg>
      </pc:sldChg>
      <pc:sldChg chg="add">
        <pc:chgData name="Radil, Lukáš (KPCS CZ)" userId="58f01cb0-4fd5-4084-8977-568d949221fd" providerId="ADAL" clId="{6558CF1E-6240-406F-B6EE-45E41F24FC2B}" dt="2018-06-27T21:25:33.884" v="262"/>
        <pc:sldMkLst>
          <pc:docMk/>
          <pc:sldMk cId="3063095385" sldId="442"/>
        </pc:sldMkLst>
      </pc:sldChg>
      <pc:sldChg chg="add">
        <pc:chgData name="Radil, Lukáš (KPCS CZ)" userId="58f01cb0-4fd5-4084-8977-568d949221fd" providerId="ADAL" clId="{6558CF1E-6240-406F-B6EE-45E41F24FC2B}" dt="2018-06-27T21:25:33.884" v="262"/>
        <pc:sldMkLst>
          <pc:docMk/>
          <pc:sldMk cId="4275402174" sldId="443"/>
        </pc:sldMkLst>
      </pc:sldChg>
      <pc:sldChg chg="addSp delSp modSp add mod setBg">
        <pc:chgData name="Radil, Lukáš (KPCS CZ)" userId="58f01cb0-4fd5-4084-8977-568d949221fd" providerId="ADAL" clId="{6558CF1E-6240-406F-B6EE-45E41F24FC2B}" dt="2018-06-28T13:21:10.205" v="699" actId="27614"/>
        <pc:sldMkLst>
          <pc:docMk/>
          <pc:sldMk cId="871779836" sldId="444"/>
        </pc:sldMkLst>
        <pc:spChg chg="mod">
          <ac:chgData name="Radil, Lukáš (KPCS CZ)" userId="58f01cb0-4fd5-4084-8977-568d949221fd" providerId="ADAL" clId="{6558CF1E-6240-406F-B6EE-45E41F24FC2B}" dt="2018-06-28T13:18:50.768" v="698" actId="26606"/>
          <ac:spMkLst>
            <pc:docMk/>
            <pc:sldMk cId="871779836" sldId="444"/>
            <ac:spMk id="2" creationId="{2C4DB75A-7119-4287-B38B-86A79020061B}"/>
          </ac:spMkLst>
        </pc:spChg>
        <pc:spChg chg="del">
          <ac:chgData name="Radil, Lukáš (KPCS CZ)" userId="58f01cb0-4fd5-4084-8977-568d949221fd" providerId="ADAL" clId="{6558CF1E-6240-406F-B6EE-45E41F24FC2B}" dt="2018-06-28T13:18:43.236" v="695"/>
          <ac:spMkLst>
            <pc:docMk/>
            <pc:sldMk cId="871779836" sldId="444"/>
            <ac:spMk id="3" creationId="{5B965801-91CC-4308-BB6B-40666FED121B}"/>
          </ac:spMkLst>
        </pc:spChg>
        <pc:spChg chg="add">
          <ac:chgData name="Radil, Lukáš (KPCS CZ)" userId="58f01cb0-4fd5-4084-8977-568d949221fd" providerId="ADAL" clId="{6558CF1E-6240-406F-B6EE-45E41F24FC2B}" dt="2018-06-28T13:18:50.768" v="698" actId="26606"/>
          <ac:spMkLst>
            <pc:docMk/>
            <pc:sldMk cId="871779836" sldId="444"/>
            <ac:spMk id="10" creationId="{9B62EA64-BE39-4034-983A-85CBEC79B953}"/>
          </ac:spMkLst>
        </pc:spChg>
        <pc:picChg chg="add del mod">
          <ac:chgData name="Radil, Lukáš (KPCS CZ)" userId="58f01cb0-4fd5-4084-8977-568d949221fd" providerId="ADAL" clId="{6558CF1E-6240-406F-B6EE-45E41F24FC2B}" dt="2018-06-28T13:18:50.768" v="698" actId="26606"/>
          <ac:picMkLst>
            <pc:docMk/>
            <pc:sldMk cId="871779836" sldId="444"/>
            <ac:picMk id="5" creationId="{6D62DDE2-9EE9-48CB-9F4A-2F9346C1C8A3}"/>
          </ac:picMkLst>
        </pc:picChg>
        <pc:picChg chg="add mod">
          <ac:chgData name="Radil, Lukáš (KPCS CZ)" userId="58f01cb0-4fd5-4084-8977-568d949221fd" providerId="ADAL" clId="{6558CF1E-6240-406F-B6EE-45E41F24FC2B}" dt="2018-06-28T13:21:10.205" v="699" actId="27614"/>
          <ac:picMkLst>
            <pc:docMk/>
            <pc:sldMk cId="871779836" sldId="444"/>
            <ac:picMk id="8" creationId="{6D62DDE2-9EE9-48CB-9F4A-2F9346C1C8A3}"/>
          </ac:picMkLst>
        </pc:picChg>
      </pc:sldChg>
      <pc:sldChg chg="addSp delSp modSp add mod setBg">
        <pc:chgData name="Radil, Lukáš (KPCS CZ)" userId="58f01cb0-4fd5-4084-8977-568d949221fd" providerId="ADAL" clId="{6558CF1E-6240-406F-B6EE-45E41F24FC2B}" dt="2018-06-28T04:33:11.597" v="344" actId="167"/>
        <pc:sldMkLst>
          <pc:docMk/>
          <pc:sldMk cId="255450190" sldId="445"/>
        </pc:sldMkLst>
        <pc:spChg chg="mod">
          <ac:chgData name="Radil, Lukáš (KPCS CZ)" userId="58f01cb0-4fd5-4084-8977-568d949221fd" providerId="ADAL" clId="{6558CF1E-6240-406F-B6EE-45E41F24FC2B}" dt="2018-06-28T04:32:33.356" v="341" actId="26606"/>
          <ac:spMkLst>
            <pc:docMk/>
            <pc:sldMk cId="255450190" sldId="445"/>
            <ac:spMk id="2" creationId="{A9C63272-4384-42A8-B6B1-ECE5F7358210}"/>
          </ac:spMkLst>
        </pc:spChg>
        <pc:spChg chg="del mod">
          <ac:chgData name="Radil, Lukáš (KPCS CZ)" userId="58f01cb0-4fd5-4084-8977-568d949221fd" providerId="ADAL" clId="{6558CF1E-6240-406F-B6EE-45E41F24FC2B}" dt="2018-06-28T04:32:00.336" v="333"/>
          <ac:spMkLst>
            <pc:docMk/>
            <pc:sldMk cId="255450190" sldId="445"/>
            <ac:spMk id="3" creationId="{3A19F1B6-E19F-43EB-B69B-01A78BA75175}"/>
          </ac:spMkLst>
        </pc:spChg>
        <pc:spChg chg="add del">
          <ac:chgData name="Radil, Lukáš (KPCS CZ)" userId="58f01cb0-4fd5-4084-8977-568d949221fd" providerId="ADAL" clId="{6558CF1E-6240-406F-B6EE-45E41F24FC2B}" dt="2018-06-28T04:32:33.356" v="341" actId="26606"/>
          <ac:spMkLst>
            <pc:docMk/>
            <pc:sldMk cId="255450190" sldId="445"/>
            <ac:spMk id="10" creationId="{70A9ADB6-C22F-4EE3-A3C5-A436A6FECDA1}"/>
          </ac:spMkLst>
        </pc:spChg>
        <pc:picChg chg="add del mod ord">
          <ac:chgData name="Radil, Lukáš (KPCS CZ)" userId="58f01cb0-4fd5-4084-8977-568d949221fd" providerId="ADAL" clId="{6558CF1E-6240-406F-B6EE-45E41F24FC2B}" dt="2018-06-28T04:33:11.597" v="344" actId="167"/>
          <ac:picMkLst>
            <pc:docMk/>
            <pc:sldMk cId="255450190" sldId="445"/>
            <ac:picMk id="5" creationId="{789769A4-2574-4CDA-9375-4F1F7A4BFF0C}"/>
          </ac:picMkLst>
        </pc:picChg>
        <pc:picChg chg="add del mod">
          <ac:chgData name="Radil, Lukáš (KPCS CZ)" userId="58f01cb0-4fd5-4084-8977-568d949221fd" providerId="ADAL" clId="{6558CF1E-6240-406F-B6EE-45E41F24FC2B}" dt="2018-06-28T04:32:33.356" v="341" actId="26606"/>
          <ac:picMkLst>
            <pc:docMk/>
            <pc:sldMk cId="255450190" sldId="445"/>
            <ac:picMk id="8" creationId="{789769A4-2574-4CDA-9375-4F1F7A4BFF0C}"/>
          </ac:picMkLst>
        </pc:picChg>
      </pc:sldChg>
      <pc:sldChg chg="addSp delSp modSp add">
        <pc:chgData name="Radil, Lukáš (KPCS CZ)" userId="58f01cb0-4fd5-4084-8977-568d949221fd" providerId="ADAL" clId="{6558CF1E-6240-406F-B6EE-45E41F24FC2B}" dt="2018-06-28T05:18:13.447" v="497" actId="404"/>
        <pc:sldMkLst>
          <pc:docMk/>
          <pc:sldMk cId="137201689" sldId="446"/>
        </pc:sldMkLst>
        <pc:spChg chg="mod">
          <ac:chgData name="Radil, Lukáš (KPCS CZ)" userId="58f01cb0-4fd5-4084-8977-568d949221fd" providerId="ADAL" clId="{6558CF1E-6240-406F-B6EE-45E41F24FC2B}" dt="2018-06-28T05:16:09.373" v="441" actId="20577"/>
          <ac:spMkLst>
            <pc:docMk/>
            <pc:sldMk cId="137201689" sldId="446"/>
            <ac:spMk id="2" creationId="{49CBF94E-19D6-4EE9-99A0-A72B64E96168}"/>
          </ac:spMkLst>
        </pc:spChg>
        <pc:spChg chg="mod">
          <ac:chgData name="Radil, Lukáš (KPCS CZ)" userId="58f01cb0-4fd5-4084-8977-568d949221fd" providerId="ADAL" clId="{6558CF1E-6240-406F-B6EE-45E41F24FC2B}" dt="2018-06-28T05:18:13.447" v="497" actId="404"/>
          <ac:spMkLst>
            <pc:docMk/>
            <pc:sldMk cId="137201689" sldId="446"/>
            <ac:spMk id="3" creationId="{53B15700-7CF0-4CEC-8318-5F564E57CD8F}"/>
          </ac:spMkLst>
        </pc:spChg>
        <pc:spChg chg="add del">
          <ac:chgData name="Radil, Lukáš (KPCS CZ)" userId="58f01cb0-4fd5-4084-8977-568d949221fd" providerId="ADAL" clId="{6558CF1E-6240-406F-B6EE-45E41F24FC2B}" dt="2018-06-28T05:17:28.038" v="487"/>
          <ac:spMkLst>
            <pc:docMk/>
            <pc:sldMk cId="137201689" sldId="446"/>
            <ac:spMk id="4" creationId="{6E8076AE-6530-499B-8C90-A35FA118BEB9}"/>
          </ac:spMkLst>
        </pc:spChg>
        <pc:spChg chg="add mod">
          <ac:chgData name="Radil, Lukáš (KPCS CZ)" userId="58f01cb0-4fd5-4084-8977-568d949221fd" providerId="ADAL" clId="{6558CF1E-6240-406F-B6EE-45E41F24FC2B}" dt="2018-06-28T05:17:38.621" v="489" actId="20578"/>
          <ac:spMkLst>
            <pc:docMk/>
            <pc:sldMk cId="137201689" sldId="446"/>
            <ac:spMk id="5" creationId="{A5AE5903-2D42-49EF-ADA4-AB59C72C5280}"/>
          </ac:spMkLst>
        </pc:spChg>
      </pc:sldChg>
      <pc:sldChg chg="addSp delSp modSp add mod setBg">
        <pc:chgData name="Radil, Lukáš (KPCS CZ)" userId="58f01cb0-4fd5-4084-8977-568d949221fd" providerId="ADAL" clId="{6558CF1E-6240-406F-B6EE-45E41F24FC2B}" dt="2018-06-28T05:20:14.471" v="502" actId="26606"/>
        <pc:sldMkLst>
          <pc:docMk/>
          <pc:sldMk cId="140260516" sldId="447"/>
        </pc:sldMkLst>
        <pc:spChg chg="del">
          <ac:chgData name="Radil, Lukáš (KPCS CZ)" userId="58f01cb0-4fd5-4084-8977-568d949221fd" providerId="ADAL" clId="{6558CF1E-6240-406F-B6EE-45E41F24FC2B}" dt="2018-06-28T05:20:14.471" v="502" actId="26606"/>
          <ac:spMkLst>
            <pc:docMk/>
            <pc:sldMk cId="140260516" sldId="447"/>
            <ac:spMk id="2" creationId="{F5852323-D3BF-4C3B-8E6D-A50EB0168D9C}"/>
          </ac:spMkLst>
        </pc:spChg>
        <pc:spChg chg="del">
          <ac:chgData name="Radil, Lukáš (KPCS CZ)" userId="58f01cb0-4fd5-4084-8977-568d949221fd" providerId="ADAL" clId="{6558CF1E-6240-406F-B6EE-45E41F24FC2B}" dt="2018-06-28T05:20:10.458" v="499"/>
          <ac:spMkLst>
            <pc:docMk/>
            <pc:sldMk cId="140260516" sldId="447"/>
            <ac:spMk id="3" creationId="{45EC3C70-6EA3-4407-835F-BEF8E9C8D8C8}"/>
          </ac:spMkLst>
        </pc:spChg>
        <pc:spChg chg="add">
          <ac:chgData name="Radil, Lukáš (KPCS CZ)" userId="58f01cb0-4fd5-4084-8977-568d949221fd" providerId="ADAL" clId="{6558CF1E-6240-406F-B6EE-45E41F24FC2B}" dt="2018-06-28T05:20:14.471" v="502" actId="26606"/>
          <ac:spMkLst>
            <pc:docMk/>
            <pc:sldMk cId="140260516" sldId="447"/>
            <ac:spMk id="10" creationId="{32BC26D8-82FB-445E-AA49-62A77D7C1EE0}"/>
          </ac:spMkLst>
        </pc:spChg>
        <pc:spChg chg="add">
          <ac:chgData name="Radil, Lukáš (KPCS CZ)" userId="58f01cb0-4fd5-4084-8977-568d949221fd" providerId="ADAL" clId="{6558CF1E-6240-406F-B6EE-45E41F24FC2B}" dt="2018-06-28T05:20:14.471" v="502" actId="26606"/>
          <ac:spMkLst>
            <pc:docMk/>
            <pc:sldMk cId="140260516" sldId="447"/>
            <ac:spMk id="12" creationId="{CB44330D-EA18-4254-AA95-EB49948539B8}"/>
          </ac:spMkLst>
        </pc:spChg>
        <pc:picChg chg="add mod">
          <ac:chgData name="Radil, Lukáš (KPCS CZ)" userId="58f01cb0-4fd5-4084-8977-568d949221fd" providerId="ADAL" clId="{6558CF1E-6240-406F-B6EE-45E41F24FC2B}" dt="2018-06-28T05:20:14.471" v="502" actId="26606"/>
          <ac:picMkLst>
            <pc:docMk/>
            <pc:sldMk cId="140260516" sldId="447"/>
            <ac:picMk id="5" creationId="{5F996DDC-D6CA-4A74-A9C6-A6FDC214DEF1}"/>
          </ac:picMkLst>
        </pc:picChg>
      </pc:sldChg>
      <pc:sldChg chg="addSp delSp modSp add">
        <pc:chgData name="Radil, Lukáš (KPCS CZ)" userId="58f01cb0-4fd5-4084-8977-568d949221fd" providerId="ADAL" clId="{6558CF1E-6240-406F-B6EE-45E41F24FC2B}" dt="2018-06-28T05:21:02.858" v="507" actId="1076"/>
        <pc:sldMkLst>
          <pc:docMk/>
          <pc:sldMk cId="1810323742" sldId="448"/>
        </pc:sldMkLst>
        <pc:spChg chg="del">
          <ac:chgData name="Radil, Lukáš (KPCS CZ)" userId="58f01cb0-4fd5-4084-8977-568d949221fd" providerId="ADAL" clId="{6558CF1E-6240-406F-B6EE-45E41F24FC2B}" dt="2018-06-28T05:20:37.644" v="504"/>
          <ac:spMkLst>
            <pc:docMk/>
            <pc:sldMk cId="1810323742" sldId="448"/>
            <ac:spMk id="3" creationId="{2368D9A2-1F39-4CD5-997B-26F1EF19A0D6}"/>
          </ac:spMkLst>
        </pc:spChg>
        <pc:picChg chg="add mod">
          <ac:chgData name="Radil, Lukáš (KPCS CZ)" userId="58f01cb0-4fd5-4084-8977-568d949221fd" providerId="ADAL" clId="{6558CF1E-6240-406F-B6EE-45E41F24FC2B}" dt="2018-06-28T05:21:02.858" v="507" actId="1076"/>
          <ac:picMkLst>
            <pc:docMk/>
            <pc:sldMk cId="1810323742" sldId="448"/>
            <ac:picMk id="4" creationId="{566090A6-2D51-4878-8460-72B52AD122FC}"/>
          </ac:picMkLst>
        </pc:picChg>
      </pc:sldChg>
      <pc:sldChg chg="addSp delSp modSp add mod setBg">
        <pc:chgData name="Radil, Lukáš (KPCS CZ)" userId="58f01cb0-4fd5-4084-8977-568d949221fd" providerId="ADAL" clId="{6558CF1E-6240-406F-B6EE-45E41F24FC2B}" dt="2018-06-28T05:21:59.871" v="512" actId="27614"/>
        <pc:sldMkLst>
          <pc:docMk/>
          <pc:sldMk cId="3672454081" sldId="449"/>
        </pc:sldMkLst>
        <pc:spChg chg="del">
          <ac:chgData name="Radil, Lukáš (KPCS CZ)" userId="58f01cb0-4fd5-4084-8977-568d949221fd" providerId="ADAL" clId="{6558CF1E-6240-406F-B6EE-45E41F24FC2B}" dt="2018-06-28T05:21:41.711" v="510" actId="26606"/>
          <ac:spMkLst>
            <pc:docMk/>
            <pc:sldMk cId="3672454081" sldId="449"/>
            <ac:spMk id="2" creationId="{C8F55262-D0C0-4D4A-8F13-3BA7B41A0DFA}"/>
          </ac:spMkLst>
        </pc:spChg>
        <pc:spChg chg="del">
          <ac:chgData name="Radil, Lukáš (KPCS CZ)" userId="58f01cb0-4fd5-4084-8977-568d949221fd" providerId="ADAL" clId="{6558CF1E-6240-406F-B6EE-45E41F24FC2B}" dt="2018-06-28T05:21:36.707" v="509"/>
          <ac:spMkLst>
            <pc:docMk/>
            <pc:sldMk cId="3672454081" sldId="449"/>
            <ac:spMk id="3" creationId="{4F0C3EEF-3BCA-4A9A-AF3B-798531CAF119}"/>
          </ac:spMkLst>
        </pc:spChg>
        <pc:spChg chg="add">
          <ac:chgData name="Radil, Lukáš (KPCS CZ)" userId="58f01cb0-4fd5-4084-8977-568d949221fd" providerId="ADAL" clId="{6558CF1E-6240-406F-B6EE-45E41F24FC2B}" dt="2018-06-28T05:21:41.711" v="510" actId="26606"/>
          <ac:spMkLst>
            <pc:docMk/>
            <pc:sldMk cId="3672454081" sldId="449"/>
            <ac:spMk id="9" creationId="{32BC26D8-82FB-445E-AA49-62A77D7C1EE0}"/>
          </ac:spMkLst>
        </pc:spChg>
        <pc:spChg chg="add">
          <ac:chgData name="Radil, Lukáš (KPCS CZ)" userId="58f01cb0-4fd5-4084-8977-568d949221fd" providerId="ADAL" clId="{6558CF1E-6240-406F-B6EE-45E41F24FC2B}" dt="2018-06-28T05:21:41.711" v="510" actId="26606"/>
          <ac:spMkLst>
            <pc:docMk/>
            <pc:sldMk cId="3672454081" sldId="449"/>
            <ac:spMk id="11" creationId="{CB44330D-EA18-4254-AA95-EB49948539B8}"/>
          </ac:spMkLst>
        </pc:spChg>
        <pc:picChg chg="add mod">
          <ac:chgData name="Radil, Lukáš (KPCS CZ)" userId="58f01cb0-4fd5-4084-8977-568d949221fd" providerId="ADAL" clId="{6558CF1E-6240-406F-B6EE-45E41F24FC2B}" dt="2018-06-28T05:21:59.871" v="512" actId="27614"/>
          <ac:picMkLst>
            <pc:docMk/>
            <pc:sldMk cId="3672454081" sldId="449"/>
            <ac:picMk id="4" creationId="{F2547933-DB8F-45BB-8112-B69331255895}"/>
          </ac:picMkLst>
        </pc:picChg>
      </pc:sldChg>
      <pc:sldChg chg="add del">
        <pc:chgData name="Radil, Lukáš (KPCS CZ)" userId="58f01cb0-4fd5-4084-8977-568d949221fd" providerId="ADAL" clId="{6558CF1E-6240-406F-B6EE-45E41F24FC2B}" dt="2018-06-28T05:22:19.902" v="513" actId="2696"/>
        <pc:sldMkLst>
          <pc:docMk/>
          <pc:sldMk cId="802988539" sldId="450"/>
        </pc:sldMkLst>
      </pc:sldChg>
      <pc:sldChg chg="addSp modSp add mod ord setBg">
        <pc:chgData name="Radil, Lukáš (KPCS CZ)" userId="58f01cb0-4fd5-4084-8977-568d949221fd" providerId="ADAL" clId="{6558CF1E-6240-406F-B6EE-45E41F24FC2B}" dt="2018-06-28T12:31:56.807" v="580"/>
        <pc:sldMkLst>
          <pc:docMk/>
          <pc:sldMk cId="3949014937" sldId="450"/>
        </pc:sldMkLst>
        <pc:spChg chg="add">
          <ac:chgData name="Radil, Lukáš (KPCS CZ)" userId="58f01cb0-4fd5-4084-8977-568d949221fd" providerId="ADAL" clId="{6558CF1E-6240-406F-B6EE-45E41F24FC2B}" dt="2018-06-28T12:31:22.854" v="568" actId="26606"/>
          <ac:spMkLst>
            <pc:docMk/>
            <pc:sldMk cId="3949014937" sldId="450"/>
            <ac:spMk id="7" creationId="{32BC26D8-82FB-445E-AA49-62A77D7C1EE0}"/>
          </ac:spMkLst>
        </pc:spChg>
        <pc:spChg chg="add">
          <ac:chgData name="Radil, Lukáš (KPCS CZ)" userId="58f01cb0-4fd5-4084-8977-568d949221fd" providerId="ADAL" clId="{6558CF1E-6240-406F-B6EE-45E41F24FC2B}" dt="2018-06-28T12:31:22.854" v="568" actId="26606"/>
          <ac:spMkLst>
            <pc:docMk/>
            <pc:sldMk cId="3949014937" sldId="450"/>
            <ac:spMk id="9" creationId="{CB44330D-EA18-4254-AA95-EB49948539B8}"/>
          </ac:spMkLst>
        </pc:spChg>
        <pc:picChg chg="add mod">
          <ac:chgData name="Radil, Lukáš (KPCS CZ)" userId="58f01cb0-4fd5-4084-8977-568d949221fd" providerId="ADAL" clId="{6558CF1E-6240-406F-B6EE-45E41F24FC2B}" dt="2018-06-28T12:31:40.870" v="579" actId="1037"/>
          <ac:picMkLst>
            <pc:docMk/>
            <pc:sldMk cId="3949014937" sldId="450"/>
            <ac:picMk id="2" creationId="{D2CBBCC3-A6D9-4ADF-8013-A16CE9902019}"/>
          </ac:picMkLst>
        </pc:picChg>
      </pc:sldChg>
      <pc:sldChg chg="modSp add">
        <pc:chgData name="Radil, Lukáš (KPCS CZ)" userId="58f01cb0-4fd5-4084-8977-568d949221fd" providerId="ADAL" clId="{6558CF1E-6240-406F-B6EE-45E41F24FC2B}" dt="2018-06-28T12:35:12.195" v="642" actId="20577"/>
        <pc:sldMkLst>
          <pc:docMk/>
          <pc:sldMk cId="4210476319" sldId="451"/>
        </pc:sldMkLst>
        <pc:spChg chg="mod">
          <ac:chgData name="Radil, Lukáš (KPCS CZ)" userId="58f01cb0-4fd5-4084-8977-568d949221fd" providerId="ADAL" clId="{6558CF1E-6240-406F-B6EE-45E41F24FC2B}" dt="2018-06-28T12:34:43.429" v="609" actId="20577"/>
          <ac:spMkLst>
            <pc:docMk/>
            <pc:sldMk cId="4210476319" sldId="451"/>
            <ac:spMk id="2" creationId="{FDF072FD-76A3-41F1-9D98-1DC0404B23A9}"/>
          </ac:spMkLst>
        </pc:spChg>
        <pc:spChg chg="mod">
          <ac:chgData name="Radil, Lukáš (KPCS CZ)" userId="58f01cb0-4fd5-4084-8977-568d949221fd" providerId="ADAL" clId="{6558CF1E-6240-406F-B6EE-45E41F24FC2B}" dt="2018-06-28T12:35:12.195" v="642" actId="20577"/>
          <ac:spMkLst>
            <pc:docMk/>
            <pc:sldMk cId="4210476319" sldId="451"/>
            <ac:spMk id="3" creationId="{746FEEA9-94C9-467A-9974-21ABE81A4210}"/>
          </ac:spMkLst>
        </pc:spChg>
      </pc:sldChg>
      <pc:sldChg chg="addSp delSp modSp add mod setBg">
        <pc:chgData name="Radil, Lukáš (KPCS CZ)" userId="58f01cb0-4fd5-4084-8977-568d949221fd" providerId="ADAL" clId="{6558CF1E-6240-406F-B6EE-45E41F24FC2B}" dt="2018-06-28T13:22:47.893" v="776" actId="20577"/>
        <pc:sldMkLst>
          <pc:docMk/>
          <pc:sldMk cId="1269038483" sldId="452"/>
        </pc:sldMkLst>
        <pc:spChg chg="mod">
          <ac:chgData name="Radil, Lukáš (KPCS CZ)" userId="58f01cb0-4fd5-4084-8977-568d949221fd" providerId="ADAL" clId="{6558CF1E-6240-406F-B6EE-45E41F24FC2B}" dt="2018-06-28T13:22:47.893" v="776" actId="20577"/>
          <ac:spMkLst>
            <pc:docMk/>
            <pc:sldMk cId="1269038483" sldId="452"/>
            <ac:spMk id="2" creationId="{F12ACAFB-0B70-4418-B4E0-53AAB8E57A1B}"/>
          </ac:spMkLst>
        </pc:spChg>
        <pc:spChg chg="del">
          <ac:chgData name="Radil, Lukáš (KPCS CZ)" userId="58f01cb0-4fd5-4084-8977-568d949221fd" providerId="ADAL" clId="{6558CF1E-6240-406F-B6EE-45E41F24FC2B}" dt="2018-06-28T13:21:14.627" v="701"/>
          <ac:spMkLst>
            <pc:docMk/>
            <pc:sldMk cId="1269038483" sldId="452"/>
            <ac:spMk id="3" creationId="{6D510531-AD7C-4886-B584-1BE3E39810A4}"/>
          </ac:spMkLst>
        </pc:spChg>
        <pc:picChg chg="add mod">
          <ac:chgData name="Radil, Lukáš (KPCS CZ)" userId="58f01cb0-4fd5-4084-8977-568d949221fd" providerId="ADAL" clId="{6558CF1E-6240-406F-B6EE-45E41F24FC2B}" dt="2018-06-28T13:22:34.189" v="753" actId="26606"/>
          <ac:picMkLst>
            <pc:docMk/>
            <pc:sldMk cId="1269038483" sldId="452"/>
            <ac:picMk id="4" creationId="{AD3CB8B7-C2E4-4F52-8A4A-CFED2F06B32C}"/>
          </ac:picMkLst>
        </pc:picChg>
      </pc:sldChg>
      <pc:sldChg chg="addSp delSp modSp add ord">
        <pc:chgData name="Radil, Lukáš (KPCS CZ)" userId="58f01cb0-4fd5-4084-8977-568d949221fd" providerId="ADAL" clId="{6558CF1E-6240-406F-B6EE-45E41F24FC2B}" dt="2018-06-28T13:31:51.274" v="795"/>
        <pc:sldMkLst>
          <pc:docMk/>
          <pc:sldMk cId="1642437596" sldId="453"/>
        </pc:sldMkLst>
        <pc:spChg chg="mod">
          <ac:chgData name="Radil, Lukáš (KPCS CZ)" userId="58f01cb0-4fd5-4084-8977-568d949221fd" providerId="ADAL" clId="{6558CF1E-6240-406F-B6EE-45E41F24FC2B}" dt="2018-06-28T13:31:11.507" v="791" actId="20577"/>
          <ac:spMkLst>
            <pc:docMk/>
            <pc:sldMk cId="1642437596" sldId="453"/>
            <ac:spMk id="2" creationId="{4D036D0F-4D07-4B20-980D-D86331A3C588}"/>
          </ac:spMkLst>
        </pc:spChg>
        <pc:spChg chg="del">
          <ac:chgData name="Radil, Lukáš (KPCS CZ)" userId="58f01cb0-4fd5-4084-8977-568d949221fd" providerId="ADAL" clId="{6558CF1E-6240-406F-B6EE-45E41F24FC2B}" dt="2018-06-28T13:31:13.851" v="792"/>
          <ac:spMkLst>
            <pc:docMk/>
            <pc:sldMk cId="1642437596" sldId="453"/>
            <ac:spMk id="3" creationId="{3186A2B1-DEB5-4377-A344-318C6C98B3B5}"/>
          </ac:spMkLst>
        </pc:spChg>
        <pc:picChg chg="add mod">
          <ac:chgData name="Radil, Lukáš (KPCS CZ)" userId="58f01cb0-4fd5-4084-8977-568d949221fd" providerId="ADAL" clId="{6558CF1E-6240-406F-B6EE-45E41F24FC2B}" dt="2018-06-28T13:31:22.663" v="794" actId="1076"/>
          <ac:picMkLst>
            <pc:docMk/>
            <pc:sldMk cId="1642437596" sldId="453"/>
            <ac:picMk id="4" creationId="{4A27D034-FC82-43C0-874A-E3F9429A8B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537EC-563B-424C-9EDD-AFB4C88A772C}" type="datetimeFigureOut">
              <a:rPr lang="en-US" smtClean="0"/>
              <a:t>6/28/2018</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CE696-933B-419D-A494-DA04F7CC3752}" type="slidenum">
              <a:rPr lang="en-US" smtClean="0"/>
              <a:t>‹#›</a:t>
            </a:fld>
            <a:endParaRPr lang="en-US"/>
          </a:p>
        </p:txBody>
      </p:sp>
    </p:spTree>
    <p:extLst>
      <p:ext uri="{BB962C8B-B14F-4D97-AF65-F5344CB8AC3E}">
        <p14:creationId xmlns:p14="http://schemas.microsoft.com/office/powerpoint/2010/main" val="340720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1 070 600 903</a:t>
            </a:r>
            <a:r>
              <a:rPr lang="cs-CZ" dirty="0"/>
              <a:t>  nhd668</a:t>
            </a:r>
            <a:endParaRPr lang="en-US" dirty="0"/>
          </a:p>
        </p:txBody>
      </p:sp>
      <p:sp>
        <p:nvSpPr>
          <p:cNvPr id="4" name="Zástupný symbol pro číslo snímku 3"/>
          <p:cNvSpPr>
            <a:spLocks noGrp="1"/>
          </p:cNvSpPr>
          <p:nvPr>
            <p:ph type="sldNum" sz="quarter" idx="10"/>
          </p:nvPr>
        </p:nvSpPr>
        <p:spPr/>
        <p:txBody>
          <a:bodyPr/>
          <a:lstStyle/>
          <a:p>
            <a:fld id="{BB4CE696-933B-419D-A494-DA04F7CC3752}" type="slidenum">
              <a:rPr lang="en-US" smtClean="0"/>
              <a:t>1</a:t>
            </a:fld>
            <a:endParaRPr lang="en-US"/>
          </a:p>
        </p:txBody>
      </p:sp>
    </p:spTree>
    <p:extLst>
      <p:ext uri="{BB962C8B-B14F-4D97-AF65-F5344CB8AC3E}">
        <p14:creationId xmlns:p14="http://schemas.microsoft.com/office/powerpoint/2010/main" val="45434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AD00751-326C-4122-83C4-2DB77C2DAB8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2765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LSN = LOG SEQUENCE NUMBER</a:t>
            </a:r>
          </a:p>
          <a:p>
            <a:endParaRPr lang="cs-CZ" dirty="0"/>
          </a:p>
        </p:txBody>
      </p:sp>
      <p:sp>
        <p:nvSpPr>
          <p:cNvPr id="4" name="Slide Number Placeholder 3"/>
          <p:cNvSpPr>
            <a:spLocks noGrp="1"/>
          </p:cNvSpPr>
          <p:nvPr>
            <p:ph type="sldNum" sz="quarter" idx="10"/>
          </p:nvPr>
        </p:nvSpPr>
        <p:spPr/>
        <p:txBody>
          <a:bodyPr/>
          <a:lstStyle/>
          <a:p>
            <a:fld id="{473B4D2B-69C1-4702-96A5-1C757FBFE64C}" type="slidenum">
              <a:rPr lang="cs-CZ" smtClean="0"/>
              <a:t>48</a:t>
            </a:fld>
            <a:endParaRPr lang="cs-CZ"/>
          </a:p>
        </p:txBody>
      </p:sp>
    </p:spTree>
    <p:extLst>
      <p:ext uri="{BB962C8B-B14F-4D97-AF65-F5344CB8AC3E}">
        <p14:creationId xmlns:p14="http://schemas.microsoft.com/office/powerpoint/2010/main" val="422411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928DC6-D621-4139-A626-0EE8E5C0B7A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ACC623AB-AFEB-40F3-9D80-A83B398E9D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7B3EC1E1-AD6A-4C2F-9A41-AA9125F29948}"/>
              </a:ext>
            </a:extLst>
          </p:cNvPr>
          <p:cNvSpPr>
            <a:spLocks noGrp="1"/>
          </p:cNvSpPr>
          <p:nvPr>
            <p:ph type="dt" sz="half" idx="10"/>
          </p:nvPr>
        </p:nvSpPr>
        <p:spPr/>
        <p:txBody>
          <a:bodyPr/>
          <a:lstStyle/>
          <a:p>
            <a:fld id="{9CC1C41B-892A-4CCD-9255-AF67B614A0F1}" type="datetimeFigureOut">
              <a:rPr lang="en-US" smtClean="0"/>
              <a:t>6/28/2018</a:t>
            </a:fld>
            <a:endParaRPr lang="en-US"/>
          </a:p>
        </p:txBody>
      </p:sp>
      <p:sp>
        <p:nvSpPr>
          <p:cNvPr id="5" name="Zástupný symbol pro zápatí 4">
            <a:extLst>
              <a:ext uri="{FF2B5EF4-FFF2-40B4-BE49-F238E27FC236}">
                <a16:creationId xmlns:a16="http://schemas.microsoft.com/office/drawing/2014/main" id="{61E10120-484E-4570-8618-1095D103E64E}"/>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859A17D2-DC7A-4474-B7A3-CF2AAE1DAFAC}"/>
              </a:ext>
            </a:extLst>
          </p:cNvPr>
          <p:cNvSpPr>
            <a:spLocks noGrp="1"/>
          </p:cNvSpPr>
          <p:nvPr>
            <p:ph type="sldNum" sz="quarter" idx="12"/>
          </p:nvPr>
        </p:nvSpPr>
        <p:spPr/>
        <p:txBody>
          <a:bodyPr/>
          <a:lstStyle/>
          <a:p>
            <a:fld id="{EAFCF28A-C2A6-4B40-908A-26031A9B0D51}" type="slidenum">
              <a:rPr lang="en-US" smtClean="0"/>
              <a:t>‹#›</a:t>
            </a:fld>
            <a:endParaRPr lang="en-US"/>
          </a:p>
        </p:txBody>
      </p:sp>
    </p:spTree>
    <p:extLst>
      <p:ext uri="{BB962C8B-B14F-4D97-AF65-F5344CB8AC3E}">
        <p14:creationId xmlns:p14="http://schemas.microsoft.com/office/powerpoint/2010/main" val="89348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54617E-FC48-43FB-B836-CBC6841F86F3}"/>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88C4F153-E721-450B-83D8-75A7C5834F0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43088021-35CE-429F-9D42-7886904FBEFB}"/>
              </a:ext>
            </a:extLst>
          </p:cNvPr>
          <p:cNvSpPr>
            <a:spLocks noGrp="1"/>
          </p:cNvSpPr>
          <p:nvPr>
            <p:ph type="dt" sz="half" idx="10"/>
          </p:nvPr>
        </p:nvSpPr>
        <p:spPr/>
        <p:txBody>
          <a:bodyPr/>
          <a:lstStyle/>
          <a:p>
            <a:fld id="{9CC1C41B-892A-4CCD-9255-AF67B614A0F1}" type="datetimeFigureOut">
              <a:rPr lang="en-US" smtClean="0"/>
              <a:t>6/28/2018</a:t>
            </a:fld>
            <a:endParaRPr lang="en-US"/>
          </a:p>
        </p:txBody>
      </p:sp>
      <p:sp>
        <p:nvSpPr>
          <p:cNvPr id="5" name="Zástupný symbol pro zápatí 4">
            <a:extLst>
              <a:ext uri="{FF2B5EF4-FFF2-40B4-BE49-F238E27FC236}">
                <a16:creationId xmlns:a16="http://schemas.microsoft.com/office/drawing/2014/main" id="{82161A74-1F71-43A3-9AC7-6BFFD91D5DDE}"/>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3EE7BDE9-E0F3-4734-8411-1D4B96D2A820}"/>
              </a:ext>
            </a:extLst>
          </p:cNvPr>
          <p:cNvSpPr>
            <a:spLocks noGrp="1"/>
          </p:cNvSpPr>
          <p:nvPr>
            <p:ph type="sldNum" sz="quarter" idx="12"/>
          </p:nvPr>
        </p:nvSpPr>
        <p:spPr/>
        <p:txBody>
          <a:bodyPr/>
          <a:lstStyle/>
          <a:p>
            <a:fld id="{EAFCF28A-C2A6-4B40-908A-26031A9B0D51}" type="slidenum">
              <a:rPr lang="en-US" smtClean="0"/>
              <a:t>‹#›</a:t>
            </a:fld>
            <a:endParaRPr lang="en-US"/>
          </a:p>
        </p:txBody>
      </p:sp>
    </p:spTree>
    <p:extLst>
      <p:ext uri="{BB962C8B-B14F-4D97-AF65-F5344CB8AC3E}">
        <p14:creationId xmlns:p14="http://schemas.microsoft.com/office/powerpoint/2010/main" val="28398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9A03E94-D146-4419-8830-710F081062F8}"/>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53384EE6-1FC8-48C0-9ACD-7FE75CACA7A4}"/>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652CD394-7AB9-423C-8FC2-7D56CB2AA933}"/>
              </a:ext>
            </a:extLst>
          </p:cNvPr>
          <p:cNvSpPr>
            <a:spLocks noGrp="1"/>
          </p:cNvSpPr>
          <p:nvPr>
            <p:ph type="dt" sz="half" idx="10"/>
          </p:nvPr>
        </p:nvSpPr>
        <p:spPr/>
        <p:txBody>
          <a:bodyPr/>
          <a:lstStyle/>
          <a:p>
            <a:fld id="{9CC1C41B-892A-4CCD-9255-AF67B614A0F1}" type="datetimeFigureOut">
              <a:rPr lang="en-US" smtClean="0"/>
              <a:t>6/28/2018</a:t>
            </a:fld>
            <a:endParaRPr lang="en-US"/>
          </a:p>
        </p:txBody>
      </p:sp>
      <p:sp>
        <p:nvSpPr>
          <p:cNvPr id="5" name="Zástupný symbol pro zápatí 4">
            <a:extLst>
              <a:ext uri="{FF2B5EF4-FFF2-40B4-BE49-F238E27FC236}">
                <a16:creationId xmlns:a16="http://schemas.microsoft.com/office/drawing/2014/main" id="{C8A45D87-9844-4AED-B949-933C02DD9683}"/>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FB60FFD3-EA2D-4790-85FB-3F3AA6503098}"/>
              </a:ext>
            </a:extLst>
          </p:cNvPr>
          <p:cNvSpPr>
            <a:spLocks noGrp="1"/>
          </p:cNvSpPr>
          <p:nvPr>
            <p:ph type="sldNum" sz="quarter" idx="12"/>
          </p:nvPr>
        </p:nvSpPr>
        <p:spPr/>
        <p:txBody>
          <a:bodyPr/>
          <a:lstStyle/>
          <a:p>
            <a:fld id="{EAFCF28A-C2A6-4B40-908A-26031A9B0D51}" type="slidenum">
              <a:rPr lang="en-US" smtClean="0"/>
              <a:t>‹#›</a:t>
            </a:fld>
            <a:endParaRPr lang="en-US"/>
          </a:p>
        </p:txBody>
      </p:sp>
    </p:spTree>
    <p:extLst>
      <p:ext uri="{BB962C8B-B14F-4D97-AF65-F5344CB8AC3E}">
        <p14:creationId xmlns:p14="http://schemas.microsoft.com/office/powerpoint/2010/main" val="372859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2544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AD7809DC-E4FA-4162-BFF7-C2FC71C2E8A2}" type="datetimeFigureOut">
              <a:rPr lang="cs-CZ" smtClean="0"/>
              <a:t>28.06.2018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A0976E-B6C3-4BEB-8469-8EE90AD6EE92}" type="slidenum">
              <a:rPr lang="cs-CZ" smtClean="0"/>
              <a:t>‹#›</a:t>
            </a:fld>
            <a:endParaRPr lang="cs-CZ"/>
          </a:p>
        </p:txBody>
      </p:sp>
    </p:spTree>
    <p:extLst>
      <p:ext uri="{BB962C8B-B14F-4D97-AF65-F5344CB8AC3E}">
        <p14:creationId xmlns:p14="http://schemas.microsoft.com/office/powerpoint/2010/main" val="3690324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D7809DC-E4FA-4162-BFF7-C2FC71C2E8A2}" type="datetimeFigureOut">
              <a:rPr lang="cs-CZ" smtClean="0"/>
              <a:t>28.06.2018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A0976E-B6C3-4BEB-8469-8EE90AD6EE92}" type="slidenum">
              <a:rPr lang="cs-CZ" smtClean="0"/>
              <a:t>‹#›</a:t>
            </a:fld>
            <a:endParaRPr lang="cs-CZ"/>
          </a:p>
        </p:txBody>
      </p:sp>
    </p:spTree>
    <p:extLst>
      <p:ext uri="{BB962C8B-B14F-4D97-AF65-F5344CB8AC3E}">
        <p14:creationId xmlns:p14="http://schemas.microsoft.com/office/powerpoint/2010/main" val="1101144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AD7809DC-E4FA-4162-BFF7-C2FC71C2E8A2}" type="datetimeFigureOut">
              <a:rPr lang="cs-CZ" smtClean="0"/>
              <a:t>28.06.2018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A0976E-B6C3-4BEB-8469-8EE90AD6EE92}" type="slidenum">
              <a:rPr lang="cs-CZ" smtClean="0"/>
              <a:t>‹#›</a:t>
            </a:fld>
            <a:endParaRPr lang="cs-CZ"/>
          </a:p>
        </p:txBody>
      </p:sp>
    </p:spTree>
    <p:extLst>
      <p:ext uri="{BB962C8B-B14F-4D97-AF65-F5344CB8AC3E}">
        <p14:creationId xmlns:p14="http://schemas.microsoft.com/office/powerpoint/2010/main" val="2752071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D7809DC-E4FA-4162-BFF7-C2FC71C2E8A2}" type="datetimeFigureOut">
              <a:rPr lang="cs-CZ" smtClean="0"/>
              <a:t>28.06.2018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A0976E-B6C3-4BEB-8469-8EE90AD6EE92}" type="slidenum">
              <a:rPr lang="cs-CZ" smtClean="0"/>
              <a:t>‹#›</a:t>
            </a:fld>
            <a:endParaRPr lang="cs-CZ"/>
          </a:p>
        </p:txBody>
      </p:sp>
    </p:spTree>
    <p:extLst>
      <p:ext uri="{BB962C8B-B14F-4D97-AF65-F5344CB8AC3E}">
        <p14:creationId xmlns:p14="http://schemas.microsoft.com/office/powerpoint/2010/main" val="199785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D7809DC-E4FA-4162-BFF7-C2FC71C2E8A2}" type="datetimeFigureOut">
              <a:rPr lang="cs-CZ" smtClean="0"/>
              <a:t>28.06.2018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5A0976E-B6C3-4BEB-8469-8EE90AD6EE92}" type="slidenum">
              <a:rPr lang="cs-CZ" smtClean="0"/>
              <a:t>‹#›</a:t>
            </a:fld>
            <a:endParaRPr lang="cs-CZ"/>
          </a:p>
        </p:txBody>
      </p:sp>
    </p:spTree>
    <p:extLst>
      <p:ext uri="{BB962C8B-B14F-4D97-AF65-F5344CB8AC3E}">
        <p14:creationId xmlns:p14="http://schemas.microsoft.com/office/powerpoint/2010/main" val="324217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D7809DC-E4FA-4162-BFF7-C2FC71C2E8A2}" type="datetimeFigureOut">
              <a:rPr lang="cs-CZ" smtClean="0"/>
              <a:t>28.06.2018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5A0976E-B6C3-4BEB-8469-8EE90AD6EE92}" type="slidenum">
              <a:rPr lang="cs-CZ" smtClean="0"/>
              <a:t>‹#›</a:t>
            </a:fld>
            <a:endParaRPr lang="cs-CZ"/>
          </a:p>
        </p:txBody>
      </p:sp>
    </p:spTree>
    <p:extLst>
      <p:ext uri="{BB962C8B-B14F-4D97-AF65-F5344CB8AC3E}">
        <p14:creationId xmlns:p14="http://schemas.microsoft.com/office/powerpoint/2010/main" val="986992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D7809DC-E4FA-4162-BFF7-C2FC71C2E8A2}" type="datetimeFigureOut">
              <a:rPr lang="cs-CZ" smtClean="0"/>
              <a:t>28.06.2018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5A0976E-B6C3-4BEB-8469-8EE90AD6EE92}" type="slidenum">
              <a:rPr lang="cs-CZ" smtClean="0"/>
              <a:t>‹#›</a:t>
            </a:fld>
            <a:endParaRPr lang="cs-CZ"/>
          </a:p>
        </p:txBody>
      </p:sp>
    </p:spTree>
    <p:extLst>
      <p:ext uri="{BB962C8B-B14F-4D97-AF65-F5344CB8AC3E}">
        <p14:creationId xmlns:p14="http://schemas.microsoft.com/office/powerpoint/2010/main" val="88590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5FAFE0-F71B-4F85-88C3-70B8F6FF187E}"/>
              </a:ext>
            </a:extLst>
          </p:cNvPr>
          <p:cNvSpPr>
            <a:spLocks noGrp="1"/>
          </p:cNvSpPr>
          <p:nvPr>
            <p:ph type="title"/>
          </p:nvPr>
        </p:nvSpPr>
        <p:spPr/>
        <p:txBody>
          <a:bodyPr/>
          <a:lstStyle/>
          <a:p>
            <a:r>
              <a:rPr lang="cs-CZ"/>
              <a:t>Kliknutím lze upravit styl.</a:t>
            </a:r>
            <a:endParaRPr lang="en-US"/>
          </a:p>
        </p:txBody>
      </p:sp>
      <p:sp>
        <p:nvSpPr>
          <p:cNvPr id="3" name="Zástupný symbol pro obsah 2">
            <a:extLst>
              <a:ext uri="{FF2B5EF4-FFF2-40B4-BE49-F238E27FC236}">
                <a16:creationId xmlns:a16="http://schemas.microsoft.com/office/drawing/2014/main" id="{3BCCD06B-BAD9-4AAD-97FB-12FC361667B7}"/>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E4355748-2FAB-4238-80A9-CB754347F09C}"/>
              </a:ext>
            </a:extLst>
          </p:cNvPr>
          <p:cNvSpPr>
            <a:spLocks noGrp="1"/>
          </p:cNvSpPr>
          <p:nvPr>
            <p:ph type="dt" sz="half" idx="10"/>
          </p:nvPr>
        </p:nvSpPr>
        <p:spPr/>
        <p:txBody>
          <a:bodyPr/>
          <a:lstStyle/>
          <a:p>
            <a:fld id="{9CC1C41B-892A-4CCD-9255-AF67B614A0F1}" type="datetimeFigureOut">
              <a:rPr lang="en-US" smtClean="0"/>
              <a:t>6/28/2018</a:t>
            </a:fld>
            <a:endParaRPr lang="en-US"/>
          </a:p>
        </p:txBody>
      </p:sp>
      <p:sp>
        <p:nvSpPr>
          <p:cNvPr id="5" name="Zástupný symbol pro zápatí 4">
            <a:extLst>
              <a:ext uri="{FF2B5EF4-FFF2-40B4-BE49-F238E27FC236}">
                <a16:creationId xmlns:a16="http://schemas.microsoft.com/office/drawing/2014/main" id="{9B6DB8C3-8C3A-4291-827D-664D8C637277}"/>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2CA56C6C-B44C-450E-B478-F68EAD8CF4E6}"/>
              </a:ext>
            </a:extLst>
          </p:cNvPr>
          <p:cNvSpPr>
            <a:spLocks noGrp="1"/>
          </p:cNvSpPr>
          <p:nvPr>
            <p:ph type="sldNum" sz="quarter" idx="12"/>
          </p:nvPr>
        </p:nvSpPr>
        <p:spPr/>
        <p:txBody>
          <a:bodyPr/>
          <a:lstStyle/>
          <a:p>
            <a:fld id="{EAFCF28A-C2A6-4B40-908A-26031A9B0D51}" type="slidenum">
              <a:rPr lang="en-US" smtClean="0"/>
              <a:t>‹#›</a:t>
            </a:fld>
            <a:endParaRPr lang="en-US"/>
          </a:p>
        </p:txBody>
      </p:sp>
    </p:spTree>
    <p:extLst>
      <p:ext uri="{BB962C8B-B14F-4D97-AF65-F5344CB8AC3E}">
        <p14:creationId xmlns:p14="http://schemas.microsoft.com/office/powerpoint/2010/main" val="3547692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D7809DC-E4FA-4162-BFF7-C2FC71C2E8A2}" type="datetimeFigureOut">
              <a:rPr lang="cs-CZ" smtClean="0"/>
              <a:t>28.06.2018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A0976E-B6C3-4BEB-8469-8EE90AD6EE92}" type="slidenum">
              <a:rPr lang="cs-CZ" smtClean="0"/>
              <a:t>‹#›</a:t>
            </a:fld>
            <a:endParaRPr lang="cs-CZ"/>
          </a:p>
        </p:txBody>
      </p:sp>
    </p:spTree>
    <p:extLst>
      <p:ext uri="{BB962C8B-B14F-4D97-AF65-F5344CB8AC3E}">
        <p14:creationId xmlns:p14="http://schemas.microsoft.com/office/powerpoint/2010/main" val="188523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D7809DC-E4FA-4162-BFF7-C2FC71C2E8A2}" type="datetimeFigureOut">
              <a:rPr lang="cs-CZ" smtClean="0"/>
              <a:t>28.06.2018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A0976E-B6C3-4BEB-8469-8EE90AD6EE92}" type="slidenum">
              <a:rPr lang="cs-CZ" smtClean="0"/>
              <a:t>‹#›</a:t>
            </a:fld>
            <a:endParaRPr lang="cs-CZ"/>
          </a:p>
        </p:txBody>
      </p:sp>
    </p:spTree>
    <p:extLst>
      <p:ext uri="{BB962C8B-B14F-4D97-AF65-F5344CB8AC3E}">
        <p14:creationId xmlns:p14="http://schemas.microsoft.com/office/powerpoint/2010/main" val="1371637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D7809DC-E4FA-4162-BFF7-C2FC71C2E8A2}" type="datetimeFigureOut">
              <a:rPr lang="cs-CZ" smtClean="0"/>
              <a:t>28.06.2018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A0976E-B6C3-4BEB-8469-8EE90AD6EE92}" type="slidenum">
              <a:rPr lang="cs-CZ" smtClean="0"/>
              <a:t>‹#›</a:t>
            </a:fld>
            <a:endParaRPr lang="cs-CZ"/>
          </a:p>
        </p:txBody>
      </p:sp>
    </p:spTree>
    <p:extLst>
      <p:ext uri="{BB962C8B-B14F-4D97-AF65-F5344CB8AC3E}">
        <p14:creationId xmlns:p14="http://schemas.microsoft.com/office/powerpoint/2010/main" val="831738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D7809DC-E4FA-4162-BFF7-C2FC71C2E8A2}" type="datetimeFigureOut">
              <a:rPr lang="cs-CZ" smtClean="0"/>
              <a:t>28.06.2018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A0976E-B6C3-4BEB-8469-8EE90AD6EE92}" type="slidenum">
              <a:rPr lang="cs-CZ" smtClean="0"/>
              <a:t>‹#›</a:t>
            </a:fld>
            <a:endParaRPr lang="cs-CZ"/>
          </a:p>
        </p:txBody>
      </p:sp>
    </p:spTree>
    <p:extLst>
      <p:ext uri="{BB962C8B-B14F-4D97-AF65-F5344CB8AC3E}">
        <p14:creationId xmlns:p14="http://schemas.microsoft.com/office/powerpoint/2010/main" val="3980160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660769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mp; Non-bulleted tex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0246" y="1479133"/>
            <a:ext cx="4481754" cy="5378867"/>
          </a:xfrm>
          <a:prstGeom prst="rect">
            <a:avLst/>
          </a:prstGeom>
        </p:spPr>
      </p:pic>
      <p:sp>
        <p:nvSpPr>
          <p:cNvPr id="2" name="Title 1"/>
          <p:cNvSpPr>
            <a:spLocks noGrp="1"/>
          </p:cNvSpPr>
          <p:nvPr>
            <p:ph type="title"/>
          </p:nvPr>
        </p:nvSpPr>
        <p:spPr>
          <a:xfrm>
            <a:off x="269240" y="289511"/>
            <a:ext cx="10991329" cy="89966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6"/>
            <a:ext cx="10365061" cy="4534018"/>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80856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Title Accent Color 3">
    <p:bg>
      <p:bgPr>
        <a:solidFill>
          <a:srgbClr val="F384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8080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6556"/>
          </a:xfrm>
        </p:spPr>
        <p:txBody>
          <a:bodyPr/>
          <a:lstStyle>
            <a:lvl1pPr>
              <a:defRPr>
                <a:solidFill>
                  <a:srgbClr val="58288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48608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14678657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mp;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1595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DADFFB-ECB1-4E8D-B26C-6168DE9BFF2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symbol pro text 2">
            <a:extLst>
              <a:ext uri="{FF2B5EF4-FFF2-40B4-BE49-F238E27FC236}">
                <a16:creationId xmlns:a16="http://schemas.microsoft.com/office/drawing/2014/main" id="{A8DABEDE-8F13-47BB-A61F-24471569E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3265185D-00D4-4C33-807F-04EA0B078653}"/>
              </a:ext>
            </a:extLst>
          </p:cNvPr>
          <p:cNvSpPr>
            <a:spLocks noGrp="1"/>
          </p:cNvSpPr>
          <p:nvPr>
            <p:ph type="dt" sz="half" idx="10"/>
          </p:nvPr>
        </p:nvSpPr>
        <p:spPr/>
        <p:txBody>
          <a:bodyPr/>
          <a:lstStyle/>
          <a:p>
            <a:fld id="{9CC1C41B-892A-4CCD-9255-AF67B614A0F1}" type="datetimeFigureOut">
              <a:rPr lang="en-US" smtClean="0"/>
              <a:t>6/28/2018</a:t>
            </a:fld>
            <a:endParaRPr lang="en-US"/>
          </a:p>
        </p:txBody>
      </p:sp>
      <p:sp>
        <p:nvSpPr>
          <p:cNvPr id="5" name="Zástupný symbol pro zápatí 4">
            <a:extLst>
              <a:ext uri="{FF2B5EF4-FFF2-40B4-BE49-F238E27FC236}">
                <a16:creationId xmlns:a16="http://schemas.microsoft.com/office/drawing/2014/main" id="{485CAF7E-82F6-494C-9302-181CBC3B7ECF}"/>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22D53084-FC2E-4260-A3AC-7B683840FE8C}"/>
              </a:ext>
            </a:extLst>
          </p:cNvPr>
          <p:cNvSpPr>
            <a:spLocks noGrp="1"/>
          </p:cNvSpPr>
          <p:nvPr>
            <p:ph type="sldNum" sz="quarter" idx="12"/>
          </p:nvPr>
        </p:nvSpPr>
        <p:spPr/>
        <p:txBody>
          <a:bodyPr/>
          <a:lstStyle/>
          <a:p>
            <a:fld id="{EAFCF28A-C2A6-4B40-908A-26031A9B0D51}" type="slidenum">
              <a:rPr lang="en-US" smtClean="0"/>
              <a:t>‹#›</a:t>
            </a:fld>
            <a:endParaRPr lang="en-US"/>
          </a:p>
        </p:txBody>
      </p:sp>
    </p:spTree>
    <p:extLst>
      <p:ext uri="{BB962C8B-B14F-4D97-AF65-F5344CB8AC3E}">
        <p14:creationId xmlns:p14="http://schemas.microsoft.com/office/powerpoint/2010/main" val="2363926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solidFill>
                  <a:srgbClr val="582881"/>
                </a:soli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27252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a:lstStyle>
            <a:lvl1pPr marL="0" indent="0">
              <a:spcBef>
                <a:spcPts val="1200"/>
              </a:spcBef>
              <a:buClr>
                <a:schemeClr val="tx1"/>
              </a:buClr>
              <a:buFont typeface="Wingdings" pitchFamily="2" charset="2"/>
              <a:buNone/>
              <a:defRPr sz="3529">
                <a:solidFill>
                  <a:srgbClr val="58288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20188"/>
          </a:xfrm>
        </p:spPr>
        <p:txBody>
          <a:bodyPr/>
          <a:lstStyle>
            <a:lvl1pPr marL="0" indent="0">
              <a:spcBef>
                <a:spcPts val="1200"/>
              </a:spcBef>
              <a:buClr>
                <a:schemeClr val="tx1"/>
              </a:buClr>
              <a:buFont typeface="Wingdings" pitchFamily="2" charset="2"/>
              <a:buNone/>
              <a:defRPr sz="3529">
                <a:solidFill>
                  <a:srgbClr val="58288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3113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51A5FA-D013-4363-A6A8-3550595C58D0}"/>
              </a:ext>
            </a:extLst>
          </p:cNvPr>
          <p:cNvSpPr>
            <a:spLocks noGrp="1"/>
          </p:cNvSpPr>
          <p:nvPr>
            <p:ph type="title"/>
          </p:nvPr>
        </p:nvSpPr>
        <p:spPr/>
        <p:txBody>
          <a:bodyPr/>
          <a:lstStyle/>
          <a:p>
            <a:r>
              <a:rPr lang="cs-CZ"/>
              <a:t>Kliknutím lze upravit styl.</a:t>
            </a:r>
            <a:endParaRPr lang="en-US"/>
          </a:p>
        </p:txBody>
      </p:sp>
      <p:sp>
        <p:nvSpPr>
          <p:cNvPr id="3" name="Zástupný symbol pro obsah 2">
            <a:extLst>
              <a:ext uri="{FF2B5EF4-FFF2-40B4-BE49-F238E27FC236}">
                <a16:creationId xmlns:a16="http://schemas.microsoft.com/office/drawing/2014/main" id="{9DF47245-3439-4387-9281-14E2CA7AA8A7}"/>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a:extLst>
              <a:ext uri="{FF2B5EF4-FFF2-40B4-BE49-F238E27FC236}">
                <a16:creationId xmlns:a16="http://schemas.microsoft.com/office/drawing/2014/main" id="{90794026-3DF7-401E-B1B4-05D13BD0EE4D}"/>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A9EF500C-D267-4D4D-9051-49A5C6DE333B}"/>
              </a:ext>
            </a:extLst>
          </p:cNvPr>
          <p:cNvSpPr>
            <a:spLocks noGrp="1"/>
          </p:cNvSpPr>
          <p:nvPr>
            <p:ph type="dt" sz="half" idx="10"/>
          </p:nvPr>
        </p:nvSpPr>
        <p:spPr/>
        <p:txBody>
          <a:bodyPr/>
          <a:lstStyle/>
          <a:p>
            <a:fld id="{9CC1C41B-892A-4CCD-9255-AF67B614A0F1}" type="datetimeFigureOut">
              <a:rPr lang="en-US" smtClean="0"/>
              <a:t>6/28/2018</a:t>
            </a:fld>
            <a:endParaRPr lang="en-US"/>
          </a:p>
        </p:txBody>
      </p:sp>
      <p:sp>
        <p:nvSpPr>
          <p:cNvPr id="6" name="Zástupný symbol pro zápatí 5">
            <a:extLst>
              <a:ext uri="{FF2B5EF4-FFF2-40B4-BE49-F238E27FC236}">
                <a16:creationId xmlns:a16="http://schemas.microsoft.com/office/drawing/2014/main" id="{3C0B9F83-72AE-4CDF-8E3E-5BAE467D9358}"/>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5BB88CD5-78FD-4E92-9F4D-83CD209D3096}"/>
              </a:ext>
            </a:extLst>
          </p:cNvPr>
          <p:cNvSpPr>
            <a:spLocks noGrp="1"/>
          </p:cNvSpPr>
          <p:nvPr>
            <p:ph type="sldNum" sz="quarter" idx="12"/>
          </p:nvPr>
        </p:nvSpPr>
        <p:spPr/>
        <p:txBody>
          <a:bodyPr/>
          <a:lstStyle/>
          <a:p>
            <a:fld id="{EAFCF28A-C2A6-4B40-908A-26031A9B0D51}" type="slidenum">
              <a:rPr lang="en-US" smtClean="0"/>
              <a:t>‹#›</a:t>
            </a:fld>
            <a:endParaRPr lang="en-US"/>
          </a:p>
        </p:txBody>
      </p:sp>
    </p:spTree>
    <p:extLst>
      <p:ext uri="{BB962C8B-B14F-4D97-AF65-F5344CB8AC3E}">
        <p14:creationId xmlns:p14="http://schemas.microsoft.com/office/powerpoint/2010/main" val="106415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2C9366-F9FA-435F-BF8B-F75357D04873}"/>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symbol pro text 2">
            <a:extLst>
              <a:ext uri="{FF2B5EF4-FFF2-40B4-BE49-F238E27FC236}">
                <a16:creationId xmlns:a16="http://schemas.microsoft.com/office/drawing/2014/main" id="{D0E8AAEA-1717-42A3-B91E-EE835077F7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9F5080F1-6824-4744-B7B7-7C2016C421FB}"/>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a:extLst>
              <a:ext uri="{FF2B5EF4-FFF2-40B4-BE49-F238E27FC236}">
                <a16:creationId xmlns:a16="http://schemas.microsoft.com/office/drawing/2014/main" id="{5854E117-815A-4649-95E5-CC5195BFA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74A02337-E64C-4C58-A7B9-77DE6F1FC468}"/>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4F04AACF-E085-4DBA-88B1-808045126191}"/>
              </a:ext>
            </a:extLst>
          </p:cNvPr>
          <p:cNvSpPr>
            <a:spLocks noGrp="1"/>
          </p:cNvSpPr>
          <p:nvPr>
            <p:ph type="dt" sz="half" idx="10"/>
          </p:nvPr>
        </p:nvSpPr>
        <p:spPr/>
        <p:txBody>
          <a:bodyPr/>
          <a:lstStyle/>
          <a:p>
            <a:fld id="{9CC1C41B-892A-4CCD-9255-AF67B614A0F1}" type="datetimeFigureOut">
              <a:rPr lang="en-US" smtClean="0"/>
              <a:t>6/28/2018</a:t>
            </a:fld>
            <a:endParaRPr lang="en-US"/>
          </a:p>
        </p:txBody>
      </p:sp>
      <p:sp>
        <p:nvSpPr>
          <p:cNvPr id="8" name="Zástupný symbol pro zápatí 7">
            <a:extLst>
              <a:ext uri="{FF2B5EF4-FFF2-40B4-BE49-F238E27FC236}">
                <a16:creationId xmlns:a16="http://schemas.microsoft.com/office/drawing/2014/main" id="{BF086808-0D2E-40BF-897C-95E9416409CC}"/>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F2152DDE-0225-4360-95D8-EB0EE631423D}"/>
              </a:ext>
            </a:extLst>
          </p:cNvPr>
          <p:cNvSpPr>
            <a:spLocks noGrp="1"/>
          </p:cNvSpPr>
          <p:nvPr>
            <p:ph type="sldNum" sz="quarter" idx="12"/>
          </p:nvPr>
        </p:nvSpPr>
        <p:spPr/>
        <p:txBody>
          <a:bodyPr/>
          <a:lstStyle/>
          <a:p>
            <a:fld id="{EAFCF28A-C2A6-4B40-908A-26031A9B0D51}" type="slidenum">
              <a:rPr lang="en-US" smtClean="0"/>
              <a:t>‹#›</a:t>
            </a:fld>
            <a:endParaRPr lang="en-US"/>
          </a:p>
        </p:txBody>
      </p:sp>
    </p:spTree>
    <p:extLst>
      <p:ext uri="{BB962C8B-B14F-4D97-AF65-F5344CB8AC3E}">
        <p14:creationId xmlns:p14="http://schemas.microsoft.com/office/powerpoint/2010/main" val="104137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D0357F-907A-4D47-A7DD-285E8BCF1300}"/>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0AC80669-1282-41E7-95A3-FA82FF0F9629}"/>
              </a:ext>
            </a:extLst>
          </p:cNvPr>
          <p:cNvSpPr>
            <a:spLocks noGrp="1"/>
          </p:cNvSpPr>
          <p:nvPr>
            <p:ph type="dt" sz="half" idx="10"/>
          </p:nvPr>
        </p:nvSpPr>
        <p:spPr/>
        <p:txBody>
          <a:bodyPr/>
          <a:lstStyle/>
          <a:p>
            <a:fld id="{9CC1C41B-892A-4CCD-9255-AF67B614A0F1}" type="datetimeFigureOut">
              <a:rPr lang="en-US" smtClean="0"/>
              <a:t>6/28/2018</a:t>
            </a:fld>
            <a:endParaRPr lang="en-US"/>
          </a:p>
        </p:txBody>
      </p:sp>
      <p:sp>
        <p:nvSpPr>
          <p:cNvPr id="4" name="Zástupný symbol pro zápatí 3">
            <a:extLst>
              <a:ext uri="{FF2B5EF4-FFF2-40B4-BE49-F238E27FC236}">
                <a16:creationId xmlns:a16="http://schemas.microsoft.com/office/drawing/2014/main" id="{95505F66-FA29-4831-A38A-767376789B0C}"/>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4C803B9C-0FCC-449B-A1BE-2FA6231218B7}"/>
              </a:ext>
            </a:extLst>
          </p:cNvPr>
          <p:cNvSpPr>
            <a:spLocks noGrp="1"/>
          </p:cNvSpPr>
          <p:nvPr>
            <p:ph type="sldNum" sz="quarter" idx="12"/>
          </p:nvPr>
        </p:nvSpPr>
        <p:spPr/>
        <p:txBody>
          <a:bodyPr/>
          <a:lstStyle/>
          <a:p>
            <a:fld id="{EAFCF28A-C2A6-4B40-908A-26031A9B0D51}" type="slidenum">
              <a:rPr lang="en-US" smtClean="0"/>
              <a:t>‹#›</a:t>
            </a:fld>
            <a:endParaRPr lang="en-US"/>
          </a:p>
        </p:txBody>
      </p:sp>
    </p:spTree>
    <p:extLst>
      <p:ext uri="{BB962C8B-B14F-4D97-AF65-F5344CB8AC3E}">
        <p14:creationId xmlns:p14="http://schemas.microsoft.com/office/powerpoint/2010/main" val="306319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4A80735-53FF-477A-80B0-74B149BC6B17}"/>
              </a:ext>
            </a:extLst>
          </p:cNvPr>
          <p:cNvSpPr>
            <a:spLocks noGrp="1"/>
          </p:cNvSpPr>
          <p:nvPr>
            <p:ph type="dt" sz="half" idx="10"/>
          </p:nvPr>
        </p:nvSpPr>
        <p:spPr/>
        <p:txBody>
          <a:bodyPr/>
          <a:lstStyle/>
          <a:p>
            <a:fld id="{9CC1C41B-892A-4CCD-9255-AF67B614A0F1}" type="datetimeFigureOut">
              <a:rPr lang="en-US" smtClean="0"/>
              <a:t>6/28/2018</a:t>
            </a:fld>
            <a:endParaRPr lang="en-US"/>
          </a:p>
        </p:txBody>
      </p:sp>
      <p:sp>
        <p:nvSpPr>
          <p:cNvPr id="3" name="Zástupný symbol pro zápatí 2">
            <a:extLst>
              <a:ext uri="{FF2B5EF4-FFF2-40B4-BE49-F238E27FC236}">
                <a16:creationId xmlns:a16="http://schemas.microsoft.com/office/drawing/2014/main" id="{8ECEBD0D-A81A-40CD-84CD-BF823376C38C}"/>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3438E573-0097-465D-BCD0-E5A79C78220E}"/>
              </a:ext>
            </a:extLst>
          </p:cNvPr>
          <p:cNvSpPr>
            <a:spLocks noGrp="1"/>
          </p:cNvSpPr>
          <p:nvPr>
            <p:ph type="sldNum" sz="quarter" idx="12"/>
          </p:nvPr>
        </p:nvSpPr>
        <p:spPr/>
        <p:txBody>
          <a:bodyPr/>
          <a:lstStyle/>
          <a:p>
            <a:fld id="{EAFCF28A-C2A6-4B40-908A-26031A9B0D51}" type="slidenum">
              <a:rPr lang="en-US" smtClean="0"/>
              <a:t>‹#›</a:t>
            </a:fld>
            <a:endParaRPr lang="en-US"/>
          </a:p>
        </p:txBody>
      </p:sp>
    </p:spTree>
    <p:extLst>
      <p:ext uri="{BB962C8B-B14F-4D97-AF65-F5344CB8AC3E}">
        <p14:creationId xmlns:p14="http://schemas.microsoft.com/office/powerpoint/2010/main" val="343830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3F8576-C32C-4F60-A0F2-AC11EE8EB86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pro obsah 2">
            <a:extLst>
              <a:ext uri="{FF2B5EF4-FFF2-40B4-BE49-F238E27FC236}">
                <a16:creationId xmlns:a16="http://schemas.microsoft.com/office/drawing/2014/main" id="{223BB4E3-A90C-45A7-9B42-CB15CC42D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a:extLst>
              <a:ext uri="{FF2B5EF4-FFF2-40B4-BE49-F238E27FC236}">
                <a16:creationId xmlns:a16="http://schemas.microsoft.com/office/drawing/2014/main" id="{3D2FA703-94F2-4816-BB1B-684859E11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F0A8BB4-26EC-46BC-8FC9-05422F8BEFFC}"/>
              </a:ext>
            </a:extLst>
          </p:cNvPr>
          <p:cNvSpPr>
            <a:spLocks noGrp="1"/>
          </p:cNvSpPr>
          <p:nvPr>
            <p:ph type="dt" sz="half" idx="10"/>
          </p:nvPr>
        </p:nvSpPr>
        <p:spPr/>
        <p:txBody>
          <a:bodyPr/>
          <a:lstStyle/>
          <a:p>
            <a:fld id="{9CC1C41B-892A-4CCD-9255-AF67B614A0F1}" type="datetimeFigureOut">
              <a:rPr lang="en-US" smtClean="0"/>
              <a:t>6/28/2018</a:t>
            </a:fld>
            <a:endParaRPr lang="en-US"/>
          </a:p>
        </p:txBody>
      </p:sp>
      <p:sp>
        <p:nvSpPr>
          <p:cNvPr id="6" name="Zástupný symbol pro zápatí 5">
            <a:extLst>
              <a:ext uri="{FF2B5EF4-FFF2-40B4-BE49-F238E27FC236}">
                <a16:creationId xmlns:a16="http://schemas.microsoft.com/office/drawing/2014/main" id="{6F34B112-A7A9-423C-8FC0-730F0DEA4DBB}"/>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D0E5B59B-E615-4CBB-8924-D1547BDDA1CB}"/>
              </a:ext>
            </a:extLst>
          </p:cNvPr>
          <p:cNvSpPr>
            <a:spLocks noGrp="1"/>
          </p:cNvSpPr>
          <p:nvPr>
            <p:ph type="sldNum" sz="quarter" idx="12"/>
          </p:nvPr>
        </p:nvSpPr>
        <p:spPr/>
        <p:txBody>
          <a:bodyPr/>
          <a:lstStyle/>
          <a:p>
            <a:fld id="{EAFCF28A-C2A6-4B40-908A-26031A9B0D51}" type="slidenum">
              <a:rPr lang="en-US" smtClean="0"/>
              <a:t>‹#›</a:t>
            </a:fld>
            <a:endParaRPr lang="en-US"/>
          </a:p>
        </p:txBody>
      </p:sp>
    </p:spTree>
    <p:extLst>
      <p:ext uri="{BB962C8B-B14F-4D97-AF65-F5344CB8AC3E}">
        <p14:creationId xmlns:p14="http://schemas.microsoft.com/office/powerpoint/2010/main" val="205898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DB06D5-D460-4222-B641-1EADECE6020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EFD72A46-537E-4961-B968-E8A081775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a:extLst>
              <a:ext uri="{FF2B5EF4-FFF2-40B4-BE49-F238E27FC236}">
                <a16:creationId xmlns:a16="http://schemas.microsoft.com/office/drawing/2014/main" id="{B2B2A1C1-7769-4B29-BF8E-235896EAE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1E9E59C-6EEF-4CC8-93CA-C4AC77501C70}"/>
              </a:ext>
            </a:extLst>
          </p:cNvPr>
          <p:cNvSpPr>
            <a:spLocks noGrp="1"/>
          </p:cNvSpPr>
          <p:nvPr>
            <p:ph type="dt" sz="half" idx="10"/>
          </p:nvPr>
        </p:nvSpPr>
        <p:spPr/>
        <p:txBody>
          <a:bodyPr/>
          <a:lstStyle/>
          <a:p>
            <a:fld id="{9CC1C41B-892A-4CCD-9255-AF67B614A0F1}" type="datetimeFigureOut">
              <a:rPr lang="en-US" smtClean="0"/>
              <a:t>6/28/2018</a:t>
            </a:fld>
            <a:endParaRPr lang="en-US"/>
          </a:p>
        </p:txBody>
      </p:sp>
      <p:sp>
        <p:nvSpPr>
          <p:cNvPr id="6" name="Zástupný symbol pro zápatí 5">
            <a:extLst>
              <a:ext uri="{FF2B5EF4-FFF2-40B4-BE49-F238E27FC236}">
                <a16:creationId xmlns:a16="http://schemas.microsoft.com/office/drawing/2014/main" id="{716E8FA7-11DF-419C-AA9E-7EB4F7BC672B}"/>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539F8128-C1A0-4FA7-BDDF-E354CEEFB52A}"/>
              </a:ext>
            </a:extLst>
          </p:cNvPr>
          <p:cNvSpPr>
            <a:spLocks noGrp="1"/>
          </p:cNvSpPr>
          <p:nvPr>
            <p:ph type="sldNum" sz="quarter" idx="12"/>
          </p:nvPr>
        </p:nvSpPr>
        <p:spPr/>
        <p:txBody>
          <a:bodyPr/>
          <a:lstStyle/>
          <a:p>
            <a:fld id="{EAFCF28A-C2A6-4B40-908A-26031A9B0D51}" type="slidenum">
              <a:rPr lang="en-US" smtClean="0"/>
              <a:t>‹#›</a:t>
            </a:fld>
            <a:endParaRPr lang="en-US"/>
          </a:p>
        </p:txBody>
      </p:sp>
    </p:spTree>
    <p:extLst>
      <p:ext uri="{BB962C8B-B14F-4D97-AF65-F5344CB8AC3E}">
        <p14:creationId xmlns:p14="http://schemas.microsoft.com/office/powerpoint/2010/main" val="163256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69ADFFF-CFA9-4ACE-ADC5-B2075F24E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symbol pro text 2">
            <a:extLst>
              <a:ext uri="{FF2B5EF4-FFF2-40B4-BE49-F238E27FC236}">
                <a16:creationId xmlns:a16="http://schemas.microsoft.com/office/drawing/2014/main" id="{CDCE52BE-44A6-4CFE-BB16-940ECE5A2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333FD115-3A77-46A9-A257-B7857514A4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1C41B-892A-4CCD-9255-AF67B614A0F1}" type="datetimeFigureOut">
              <a:rPr lang="en-US" smtClean="0"/>
              <a:t>6/28/2018</a:t>
            </a:fld>
            <a:endParaRPr lang="en-US"/>
          </a:p>
        </p:txBody>
      </p:sp>
      <p:sp>
        <p:nvSpPr>
          <p:cNvPr id="5" name="Zástupný symbol pro zápatí 4">
            <a:extLst>
              <a:ext uri="{FF2B5EF4-FFF2-40B4-BE49-F238E27FC236}">
                <a16:creationId xmlns:a16="http://schemas.microsoft.com/office/drawing/2014/main" id="{559F90EF-AA69-4E36-9A62-8A1D5F9AF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841FF72C-8DBB-4A7A-BDDA-30966BE2E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CF28A-C2A6-4B40-908A-26031A9B0D51}" type="slidenum">
              <a:rPr lang="en-US" smtClean="0"/>
              <a:t>‹#›</a:t>
            </a:fld>
            <a:endParaRPr lang="en-US"/>
          </a:p>
        </p:txBody>
      </p:sp>
    </p:spTree>
    <p:extLst>
      <p:ext uri="{BB962C8B-B14F-4D97-AF65-F5344CB8AC3E}">
        <p14:creationId xmlns:p14="http://schemas.microsoft.com/office/powerpoint/2010/main" val="1003825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809DC-E4FA-4162-BFF7-C2FC71C2E8A2}" type="datetimeFigureOut">
              <a:rPr lang="cs-CZ" smtClean="0"/>
              <a:t>28.06.2018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0976E-B6C3-4BEB-8469-8EE90AD6EE92}" type="slidenum">
              <a:rPr lang="cs-CZ" smtClean="0"/>
              <a:t>‹#›</a:t>
            </a:fld>
            <a:endParaRPr lang="cs-CZ"/>
          </a:p>
        </p:txBody>
      </p:sp>
    </p:spTree>
    <p:extLst>
      <p:ext uri="{BB962C8B-B14F-4D97-AF65-F5344CB8AC3E}">
        <p14:creationId xmlns:p14="http://schemas.microsoft.com/office/powerpoint/2010/main" val="8707160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www.altaro.com/hyper-v/project-honolulu/" TargetMode="External"/><Relationship Id="rId2" Type="http://schemas.openxmlformats.org/officeDocument/2006/relationships/hyperlink" Target="https://blogs.technet.microsoft.com/technetczsk/2017/10/27/project-honolulu/"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s://www.microsoft.com/en-au/download/malicious-software-removal-tool-details.aspx"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7.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7.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7.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042D47-A4FC-499E-ADE1-5A7868B1D800}"/>
              </a:ext>
            </a:extLst>
          </p:cNvPr>
          <p:cNvSpPr>
            <a:spLocks noGrp="1"/>
          </p:cNvSpPr>
          <p:nvPr>
            <p:ph type="ctrTitle"/>
          </p:nvPr>
        </p:nvSpPr>
        <p:spPr/>
        <p:txBody>
          <a:bodyPr/>
          <a:lstStyle/>
          <a:p>
            <a:r>
              <a:rPr lang="en-US" dirty="0"/>
              <a:t>Windows Server 2019</a:t>
            </a:r>
          </a:p>
        </p:txBody>
      </p:sp>
      <p:sp>
        <p:nvSpPr>
          <p:cNvPr id="3" name="Podnadpis 2">
            <a:extLst>
              <a:ext uri="{FF2B5EF4-FFF2-40B4-BE49-F238E27FC236}">
                <a16:creationId xmlns:a16="http://schemas.microsoft.com/office/drawing/2014/main" id="{2ECF6322-6B63-49C3-82A4-61A29EBEF531}"/>
              </a:ext>
            </a:extLst>
          </p:cNvPr>
          <p:cNvSpPr>
            <a:spLocks noGrp="1"/>
          </p:cNvSpPr>
          <p:nvPr>
            <p:ph type="subTitle" idx="1"/>
          </p:nvPr>
        </p:nvSpPr>
        <p:spPr/>
        <p:txBody>
          <a:bodyPr/>
          <a:lstStyle/>
          <a:p>
            <a:r>
              <a:rPr lang="en-US" dirty="0" err="1"/>
              <a:t>Luk</a:t>
            </a:r>
            <a:r>
              <a:rPr lang="cs-CZ" dirty="0" err="1"/>
              <a:t>áš</a:t>
            </a:r>
            <a:r>
              <a:rPr lang="cs-CZ" dirty="0"/>
              <a:t> Radil</a:t>
            </a:r>
          </a:p>
          <a:p>
            <a:r>
              <a:rPr lang="cs-CZ" dirty="0"/>
              <a:t>KPCS CZ</a:t>
            </a:r>
          </a:p>
          <a:p>
            <a:r>
              <a:rPr lang="cs-CZ" dirty="0"/>
              <a:t>radil@kpcs.cz</a:t>
            </a:r>
            <a:endParaRPr lang="en-US" dirty="0"/>
          </a:p>
        </p:txBody>
      </p:sp>
    </p:spTree>
    <p:extLst>
      <p:ext uri="{BB962C8B-B14F-4D97-AF65-F5344CB8AC3E}">
        <p14:creationId xmlns:p14="http://schemas.microsoft.com/office/powerpoint/2010/main" val="213481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Obdélník 2"/>
          <p:cNvSpPr/>
          <p:nvPr/>
        </p:nvSpPr>
        <p:spPr>
          <a:xfrm>
            <a:off x="437478" y="350133"/>
            <a:ext cx="1050176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505050"/>
                </a:solidFill>
                <a:effectLst/>
                <a:uLnTx/>
                <a:uFillTx/>
                <a:latin typeface="Calibri" panose="020F0502020204030204"/>
                <a:ea typeface="+mn-ea"/>
                <a:cs typeface="+mn-cs"/>
              </a:rPr>
              <a:t>Core based licensing</a:t>
            </a:r>
          </a:p>
        </p:txBody>
      </p:sp>
      <p:pic>
        <p:nvPicPr>
          <p:cNvPr id="4" name="Obrázek 3"/>
          <p:cNvPicPr>
            <a:picLocks noChangeAspect="1"/>
          </p:cNvPicPr>
          <p:nvPr/>
        </p:nvPicPr>
        <p:blipFill>
          <a:blip r:embed="rId2"/>
          <a:stretch>
            <a:fillRect/>
          </a:stretch>
        </p:blipFill>
        <p:spPr>
          <a:xfrm>
            <a:off x="437478" y="1019905"/>
            <a:ext cx="7523809" cy="5838095"/>
          </a:xfrm>
          <a:prstGeom prst="rect">
            <a:avLst/>
          </a:prstGeom>
        </p:spPr>
      </p:pic>
    </p:spTree>
    <p:extLst>
      <p:ext uri="{BB962C8B-B14F-4D97-AF65-F5344CB8AC3E}">
        <p14:creationId xmlns:p14="http://schemas.microsoft.com/office/powerpoint/2010/main" val="15121415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036D0F-4D07-4B20-980D-D86331A3C588}"/>
              </a:ext>
            </a:extLst>
          </p:cNvPr>
          <p:cNvSpPr>
            <a:spLocks noGrp="1"/>
          </p:cNvSpPr>
          <p:nvPr>
            <p:ph type="title"/>
          </p:nvPr>
        </p:nvSpPr>
        <p:spPr/>
        <p:txBody>
          <a:bodyPr/>
          <a:lstStyle/>
          <a:p>
            <a:r>
              <a:rPr lang="cs-CZ" dirty="0"/>
              <a:t>Jak na upgrade</a:t>
            </a:r>
            <a:endParaRPr lang="en-US" dirty="0"/>
          </a:p>
        </p:txBody>
      </p:sp>
      <p:pic>
        <p:nvPicPr>
          <p:cNvPr id="4" name="Zástupný symbol pro obsah 3">
            <a:extLst>
              <a:ext uri="{FF2B5EF4-FFF2-40B4-BE49-F238E27FC236}">
                <a16:creationId xmlns:a16="http://schemas.microsoft.com/office/drawing/2014/main" id="{4A27D034-FC82-43C0-874A-E3F9429A8B7D}"/>
              </a:ext>
            </a:extLst>
          </p:cNvPr>
          <p:cNvPicPr>
            <a:picLocks noGrp="1" noChangeAspect="1"/>
          </p:cNvPicPr>
          <p:nvPr>
            <p:ph idx="1"/>
          </p:nvPr>
        </p:nvPicPr>
        <p:blipFill>
          <a:blip r:embed="rId2"/>
          <a:stretch>
            <a:fillRect/>
          </a:stretch>
        </p:blipFill>
        <p:spPr>
          <a:xfrm>
            <a:off x="368986" y="1777118"/>
            <a:ext cx="12226064" cy="3437017"/>
          </a:xfrm>
          <a:prstGeom prst="rect">
            <a:avLst/>
          </a:prstGeom>
        </p:spPr>
      </p:pic>
    </p:spTree>
    <p:extLst>
      <p:ext uri="{BB962C8B-B14F-4D97-AF65-F5344CB8AC3E}">
        <p14:creationId xmlns:p14="http://schemas.microsoft.com/office/powerpoint/2010/main" val="164243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FCD67C-3B0F-4B4E-B0BF-709500FB106D}"/>
              </a:ext>
            </a:extLst>
          </p:cNvPr>
          <p:cNvSpPr>
            <a:spLocks noGrp="1"/>
          </p:cNvSpPr>
          <p:nvPr>
            <p:ph type="title"/>
          </p:nvPr>
        </p:nvSpPr>
        <p:spPr>
          <a:xfrm>
            <a:off x="648931" y="0"/>
            <a:ext cx="4394559" cy="1676603"/>
          </a:xfrm>
        </p:spPr>
        <p:txBody>
          <a:bodyPr>
            <a:normAutofit/>
          </a:bodyPr>
          <a:lstStyle/>
          <a:p>
            <a:r>
              <a:rPr lang="cs-CZ" dirty="0"/>
              <a:t>Project Honolulu</a:t>
            </a:r>
            <a:endParaRPr lang="en-US" dirty="0"/>
          </a:p>
        </p:txBody>
      </p:sp>
      <p:sp>
        <p:nvSpPr>
          <p:cNvPr id="10" name="Content Placeholder 9">
            <a:extLst>
              <a:ext uri="{FF2B5EF4-FFF2-40B4-BE49-F238E27FC236}">
                <a16:creationId xmlns:a16="http://schemas.microsoft.com/office/drawing/2014/main" id="{55966F81-6C48-4195-92FE-FA2A0F78B7E2}"/>
              </a:ext>
            </a:extLst>
          </p:cNvPr>
          <p:cNvSpPr>
            <a:spLocks noGrp="1"/>
          </p:cNvSpPr>
          <p:nvPr>
            <p:ph idx="1"/>
          </p:nvPr>
        </p:nvSpPr>
        <p:spPr>
          <a:xfrm>
            <a:off x="648931" y="1428750"/>
            <a:ext cx="3651466" cy="4795069"/>
          </a:xfrm>
        </p:spPr>
        <p:txBody>
          <a:bodyPr>
            <a:normAutofit/>
          </a:bodyPr>
          <a:lstStyle/>
          <a:p>
            <a:r>
              <a:rPr lang="cs-CZ" sz="1800" dirty="0"/>
              <a:t>UI v prohlížeči</a:t>
            </a:r>
          </a:p>
          <a:p>
            <a:r>
              <a:rPr lang="cs-CZ" sz="1800" dirty="0"/>
              <a:t>Admin Center </a:t>
            </a:r>
            <a:r>
              <a:rPr lang="cs-CZ" sz="1800" dirty="0" err="1"/>
              <a:t>Gateway</a:t>
            </a:r>
            <a:endParaRPr lang="cs-CZ" sz="1800" dirty="0"/>
          </a:p>
          <a:p>
            <a:r>
              <a:rPr lang="cs-CZ" sz="1800" dirty="0" err="1"/>
              <a:t>WinRM</a:t>
            </a:r>
            <a:r>
              <a:rPr lang="cs-CZ" sz="1800" dirty="0"/>
              <a:t> a PowerShell </a:t>
            </a:r>
            <a:r>
              <a:rPr lang="cs-CZ" sz="1800" dirty="0" err="1"/>
              <a:t>remoting</a:t>
            </a:r>
            <a:r>
              <a:rPr lang="cs-CZ" sz="1800" dirty="0"/>
              <a:t> na spravované servery</a:t>
            </a:r>
            <a:endParaRPr lang="en-US" sz="1800" dirty="0"/>
          </a:p>
        </p:txBody>
      </p:sp>
      <p:pic>
        <p:nvPicPr>
          <p:cNvPr id="8" name="Zástupný symbol pro obsah 4" descr="Obsah obrázku snímek obrazovky&#10;&#10;Popis vygenerován s velmi vysokou mírou spolehlivosti">
            <a:extLst>
              <a:ext uri="{FF2B5EF4-FFF2-40B4-BE49-F238E27FC236}">
                <a16:creationId xmlns:a16="http://schemas.microsoft.com/office/drawing/2014/main" id="{A83992F7-B57D-47AD-B32A-33807C93BFD9}"/>
              </a:ext>
            </a:extLst>
          </p:cNvPr>
          <p:cNvPicPr>
            <a:picLocks noChangeAspect="1"/>
          </p:cNvPicPr>
          <p:nvPr/>
        </p:nvPicPr>
        <p:blipFill rotWithShape="1">
          <a:blip r:embed="rId2">
            <a:extLst>
              <a:ext uri="{28A0092B-C50C-407E-A947-70E740481C1C}">
                <a14:useLocalDpi xmlns:a14="http://schemas.microsoft.com/office/drawing/2010/main" val="0"/>
              </a:ext>
            </a:extLst>
          </a:blip>
          <a:srcRect l="4378" r="2284"/>
          <a:stretch/>
        </p:blipFill>
        <p:spPr>
          <a:xfrm>
            <a:off x="4639056" y="10"/>
            <a:ext cx="7552944" cy="6857990"/>
          </a:xfrm>
          <a:prstGeom prst="rect">
            <a:avLst/>
          </a:prstGeom>
          <a:effectLst/>
        </p:spPr>
      </p:pic>
    </p:spTree>
    <p:extLst>
      <p:ext uri="{BB962C8B-B14F-4D97-AF65-F5344CB8AC3E}">
        <p14:creationId xmlns:p14="http://schemas.microsoft.com/office/powerpoint/2010/main" val="399772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D2CBBCC3-A6D9-4ADF-8013-A16CE9902019}"/>
              </a:ext>
            </a:extLst>
          </p:cNvPr>
          <p:cNvPicPr>
            <a:picLocks noChangeAspect="1"/>
          </p:cNvPicPr>
          <p:nvPr/>
        </p:nvPicPr>
        <p:blipFill>
          <a:blip r:embed="rId2"/>
          <a:stretch>
            <a:fillRect/>
          </a:stretch>
        </p:blipFill>
        <p:spPr>
          <a:xfrm>
            <a:off x="597234" y="968597"/>
            <a:ext cx="10920098" cy="4914041"/>
          </a:xfrm>
          <a:prstGeom prst="rect">
            <a:avLst/>
          </a:prstGeom>
        </p:spPr>
      </p:pic>
    </p:spTree>
    <p:extLst>
      <p:ext uri="{BB962C8B-B14F-4D97-AF65-F5344CB8AC3E}">
        <p14:creationId xmlns:p14="http://schemas.microsoft.com/office/powerpoint/2010/main" val="394901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vygenerován s velmi vysokou mírou spolehlivosti">
            <a:extLst>
              <a:ext uri="{FF2B5EF4-FFF2-40B4-BE49-F238E27FC236}">
                <a16:creationId xmlns:a16="http://schemas.microsoft.com/office/drawing/2014/main" id="{822F2A6C-CCBA-4936-8BA6-D948288A5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35" y="211056"/>
            <a:ext cx="11923190" cy="6404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5482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0D326E-C569-4F68-A4A4-FF426CAE2F1B}"/>
              </a:ext>
            </a:extLst>
          </p:cNvPr>
          <p:cNvSpPr>
            <a:spLocks noGrp="1"/>
          </p:cNvSpPr>
          <p:nvPr>
            <p:ph type="title"/>
          </p:nvPr>
        </p:nvSpPr>
        <p:spPr/>
        <p:txBody>
          <a:bodyPr/>
          <a:lstStyle/>
          <a:p>
            <a:r>
              <a:rPr lang="cs-CZ" dirty="0"/>
              <a:t>Project Honolulu</a:t>
            </a:r>
            <a:endParaRPr lang="en-US" dirty="0"/>
          </a:p>
        </p:txBody>
      </p:sp>
      <p:sp>
        <p:nvSpPr>
          <p:cNvPr id="3" name="Zástupný symbol pro obsah 2">
            <a:extLst>
              <a:ext uri="{FF2B5EF4-FFF2-40B4-BE49-F238E27FC236}">
                <a16:creationId xmlns:a16="http://schemas.microsoft.com/office/drawing/2014/main" id="{3C50110C-B90B-4C53-B907-A22EC4891F17}"/>
              </a:ext>
            </a:extLst>
          </p:cNvPr>
          <p:cNvSpPr>
            <a:spLocks noGrp="1"/>
          </p:cNvSpPr>
          <p:nvPr>
            <p:ph idx="1"/>
          </p:nvPr>
        </p:nvSpPr>
        <p:spPr/>
        <p:txBody>
          <a:bodyPr/>
          <a:lstStyle/>
          <a:p>
            <a:r>
              <a:rPr lang="en-US" dirty="0">
                <a:hlinkClick r:id="rId2"/>
              </a:rPr>
              <a:t>https://blogs.technet.microsoft.com/technetczsk/2017/10/27/project-honolulu/</a:t>
            </a:r>
            <a:endParaRPr lang="cs-CZ" dirty="0"/>
          </a:p>
          <a:p>
            <a:r>
              <a:rPr lang="en-US" dirty="0">
                <a:hlinkClick r:id="rId3"/>
              </a:rPr>
              <a:t>https://www.altaro.com/hyper-v/project-honolulu/</a:t>
            </a:r>
            <a:endParaRPr lang="cs-CZ" dirty="0"/>
          </a:p>
          <a:p>
            <a:endParaRPr lang="en-US" dirty="0"/>
          </a:p>
        </p:txBody>
      </p:sp>
    </p:spTree>
    <p:extLst>
      <p:ext uri="{BB962C8B-B14F-4D97-AF65-F5344CB8AC3E}">
        <p14:creationId xmlns:p14="http://schemas.microsoft.com/office/powerpoint/2010/main" val="420208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Obsah obrázku snímek obrazovky&#10;&#10;Popis vygenerován s velmi vysokou mírou spolehlivosti">
            <a:extLst>
              <a:ext uri="{FF2B5EF4-FFF2-40B4-BE49-F238E27FC236}">
                <a16:creationId xmlns:a16="http://schemas.microsoft.com/office/drawing/2014/main" id="{789769A4-2574-4CDA-9375-4F1F7A4BFF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6618" y="284195"/>
            <a:ext cx="7946619" cy="6208680"/>
          </a:xfrm>
        </p:spPr>
      </p:pic>
      <p:sp>
        <p:nvSpPr>
          <p:cNvPr id="2" name="Nadpis 1">
            <a:extLst>
              <a:ext uri="{FF2B5EF4-FFF2-40B4-BE49-F238E27FC236}">
                <a16:creationId xmlns:a16="http://schemas.microsoft.com/office/drawing/2014/main" id="{A9C63272-4384-42A8-B6B1-ECE5F7358210}"/>
              </a:ext>
            </a:extLst>
          </p:cNvPr>
          <p:cNvSpPr>
            <a:spLocks noGrp="1"/>
          </p:cNvSpPr>
          <p:nvPr>
            <p:ph type="title"/>
          </p:nvPr>
        </p:nvSpPr>
        <p:spPr>
          <a:xfrm>
            <a:off x="838200" y="365125"/>
            <a:ext cx="10515600" cy="1325563"/>
          </a:xfrm>
        </p:spPr>
        <p:txBody>
          <a:bodyPr/>
          <a:lstStyle/>
          <a:p>
            <a:r>
              <a:rPr lang="cs-CZ" dirty="0"/>
              <a:t>Windows </a:t>
            </a:r>
            <a:r>
              <a:rPr lang="cs-CZ" dirty="0" err="1"/>
              <a:t>Defender</a:t>
            </a:r>
            <a:r>
              <a:rPr lang="cs-CZ" dirty="0"/>
              <a:t> ATP</a:t>
            </a:r>
            <a:endParaRPr lang="en-US" dirty="0"/>
          </a:p>
        </p:txBody>
      </p:sp>
    </p:spTree>
    <p:extLst>
      <p:ext uri="{BB962C8B-B14F-4D97-AF65-F5344CB8AC3E}">
        <p14:creationId xmlns:p14="http://schemas.microsoft.com/office/powerpoint/2010/main" val="25545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F072FD-76A3-41F1-9D98-1DC0404B23A9}"/>
              </a:ext>
            </a:extLst>
          </p:cNvPr>
          <p:cNvSpPr>
            <a:spLocks noGrp="1"/>
          </p:cNvSpPr>
          <p:nvPr>
            <p:ph type="title"/>
          </p:nvPr>
        </p:nvSpPr>
        <p:spPr/>
        <p:txBody>
          <a:bodyPr/>
          <a:lstStyle/>
          <a:p>
            <a:r>
              <a:rPr lang="cs-CZ" dirty="0"/>
              <a:t>Windows </a:t>
            </a:r>
            <a:r>
              <a:rPr lang="cs-CZ" dirty="0" err="1"/>
              <a:t>Defender</a:t>
            </a:r>
            <a:r>
              <a:rPr lang="cs-CZ" dirty="0"/>
              <a:t> ATP</a:t>
            </a:r>
            <a:endParaRPr lang="en-US" dirty="0"/>
          </a:p>
        </p:txBody>
      </p:sp>
      <p:sp>
        <p:nvSpPr>
          <p:cNvPr id="3" name="Zástupný symbol pro obsah 2">
            <a:extLst>
              <a:ext uri="{FF2B5EF4-FFF2-40B4-BE49-F238E27FC236}">
                <a16:creationId xmlns:a16="http://schemas.microsoft.com/office/drawing/2014/main" id="{746FEEA9-94C9-467A-9974-21ABE81A4210}"/>
              </a:ext>
            </a:extLst>
          </p:cNvPr>
          <p:cNvSpPr>
            <a:spLocks noGrp="1"/>
          </p:cNvSpPr>
          <p:nvPr>
            <p:ph idx="1"/>
          </p:nvPr>
        </p:nvSpPr>
        <p:spPr/>
        <p:txBody>
          <a:bodyPr>
            <a:normAutofit fontScale="85000" lnSpcReduction="20000"/>
          </a:bodyPr>
          <a:lstStyle/>
          <a:p>
            <a:r>
              <a:rPr lang="en-GB" b="1" dirty="0"/>
              <a:t>Endpoint </a:t>
            </a:r>
            <a:r>
              <a:rPr lang="en-GB" b="1" dirty="0" err="1"/>
              <a:t>behavioral</a:t>
            </a:r>
            <a:r>
              <a:rPr lang="en-GB" b="1" dirty="0"/>
              <a:t> sensors</a:t>
            </a:r>
            <a:r>
              <a:rPr lang="en-GB" dirty="0"/>
              <a:t>: Embedded in Windows </a:t>
            </a:r>
            <a:r>
              <a:rPr lang="cs-CZ" dirty="0"/>
              <a:t>Server 2019</a:t>
            </a:r>
            <a:r>
              <a:rPr lang="en-GB" dirty="0"/>
              <a:t>, these sensors collect and process </a:t>
            </a:r>
            <a:r>
              <a:rPr lang="en-GB" dirty="0" err="1"/>
              <a:t>behavioral</a:t>
            </a:r>
            <a:r>
              <a:rPr lang="en-GB" dirty="0"/>
              <a:t> signals from the operating system (for example, process, registry, file, and network communications) and sends this sensor data to your private, isolated, cloud instance of Windows Defender ATP.</a:t>
            </a:r>
          </a:p>
          <a:p>
            <a:r>
              <a:rPr lang="en-GB" b="1" dirty="0"/>
              <a:t>Cloud security analytics</a:t>
            </a:r>
            <a:r>
              <a:rPr lang="en-GB" dirty="0"/>
              <a:t>: Leveraging big-data, machine-learning, and unique Microsoft optics across the Windows ecosystem (such as the </a:t>
            </a:r>
            <a:r>
              <a:rPr lang="en-GB" u="sng" dirty="0">
                <a:hlinkClick r:id="rId2"/>
              </a:rPr>
              <a:t>Microsoft Malicious Software Removal Tool</a:t>
            </a:r>
            <a:r>
              <a:rPr lang="en-GB" dirty="0"/>
              <a:t>, enterprise cloud products (such as Office 365), and online assets (such as Bing and SmartScreen URL reputation), </a:t>
            </a:r>
            <a:r>
              <a:rPr lang="en-GB" dirty="0" err="1"/>
              <a:t>behavioral</a:t>
            </a:r>
            <a:r>
              <a:rPr lang="en-GB" dirty="0"/>
              <a:t> signals are translated into insights, detections, and recommended responses to advanced threats.</a:t>
            </a:r>
          </a:p>
          <a:p>
            <a:r>
              <a:rPr lang="en-GB" b="1" dirty="0"/>
              <a:t>Threat intelligence</a:t>
            </a:r>
            <a:r>
              <a:rPr lang="en-GB" dirty="0"/>
              <a:t>: Generated by Microsoft hunters, security teams, and augmented by threat intelligence provided by partners, threat intelligence enables Windows Defender ATP to identify attacker tools, techniques, and procedures, and generate alerts when these are observed in collected sensor data.</a:t>
            </a:r>
          </a:p>
          <a:p>
            <a:endParaRPr lang="en-US" dirty="0"/>
          </a:p>
        </p:txBody>
      </p:sp>
    </p:spTree>
    <p:extLst>
      <p:ext uri="{BB962C8B-B14F-4D97-AF65-F5344CB8AC3E}">
        <p14:creationId xmlns:p14="http://schemas.microsoft.com/office/powerpoint/2010/main" val="4210476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CBF94E-19D6-4EE9-99A0-A72B64E96168}"/>
              </a:ext>
            </a:extLst>
          </p:cNvPr>
          <p:cNvSpPr>
            <a:spLocks noGrp="1"/>
          </p:cNvSpPr>
          <p:nvPr>
            <p:ph type="title"/>
          </p:nvPr>
        </p:nvSpPr>
        <p:spPr/>
        <p:txBody>
          <a:bodyPr/>
          <a:lstStyle/>
          <a:p>
            <a:r>
              <a:rPr lang="cs-CZ" dirty="0"/>
              <a:t>Windows </a:t>
            </a:r>
            <a:r>
              <a:rPr lang="cs-CZ" dirty="0" err="1"/>
              <a:t>Defender</a:t>
            </a:r>
            <a:r>
              <a:rPr lang="cs-CZ" dirty="0"/>
              <a:t> ATP - </a:t>
            </a:r>
            <a:r>
              <a:rPr lang="cs-CZ" dirty="0" err="1"/>
              <a:t>onboard</a:t>
            </a:r>
            <a:endParaRPr lang="en-US" dirty="0"/>
          </a:p>
        </p:txBody>
      </p:sp>
      <p:sp>
        <p:nvSpPr>
          <p:cNvPr id="3" name="Zástupný symbol pro obsah 2">
            <a:extLst>
              <a:ext uri="{FF2B5EF4-FFF2-40B4-BE49-F238E27FC236}">
                <a16:creationId xmlns:a16="http://schemas.microsoft.com/office/drawing/2014/main" id="{53B15700-7CF0-4CEC-8318-5F564E57CD8F}"/>
              </a:ext>
            </a:extLst>
          </p:cNvPr>
          <p:cNvSpPr>
            <a:spLocks noGrp="1"/>
          </p:cNvSpPr>
          <p:nvPr>
            <p:ph idx="1"/>
          </p:nvPr>
        </p:nvSpPr>
        <p:spPr/>
        <p:txBody>
          <a:bodyPr>
            <a:normAutofit/>
          </a:bodyPr>
          <a:lstStyle/>
          <a:p>
            <a:r>
              <a:rPr lang="cs-CZ" dirty="0"/>
              <a:t>Microsoft Monitoring Agent součástí OS</a:t>
            </a:r>
          </a:p>
          <a:p>
            <a:pPr marL="0" indent="0">
              <a:buNone/>
            </a:pPr>
            <a:r>
              <a:rPr lang="en-GB" sz="2200" dirty="0"/>
              <a:t>Path: “HKLM\SOFTWARE\Policies\Microsoft\Windows Advanced Threat Protection”</a:t>
            </a:r>
          </a:p>
          <a:p>
            <a:pPr marL="0" indent="0">
              <a:buNone/>
            </a:pPr>
            <a:r>
              <a:rPr lang="en-GB" sz="2200" dirty="0"/>
              <a:t>Name: "</a:t>
            </a:r>
            <a:r>
              <a:rPr lang="en-GB" sz="2200" dirty="0" err="1"/>
              <a:t>AllowSampleCollection</a:t>
            </a:r>
            <a:r>
              <a:rPr lang="en-GB" sz="2200" dirty="0"/>
              <a:t>"</a:t>
            </a:r>
          </a:p>
          <a:p>
            <a:pPr marL="0" indent="0">
              <a:buNone/>
            </a:pPr>
            <a:r>
              <a:rPr lang="en-GB" sz="2200" dirty="0"/>
              <a:t>Value: 1</a:t>
            </a:r>
            <a:endParaRPr lang="cs-CZ" sz="2200" dirty="0"/>
          </a:p>
          <a:p>
            <a:r>
              <a:rPr lang="cs-CZ" dirty="0"/>
              <a:t>Pokud máte jiný Anti-X agent</a:t>
            </a:r>
          </a:p>
          <a:p>
            <a:pPr marL="0" lvl="0" indent="0" fontAlgn="base">
              <a:spcAft>
                <a:spcPct val="0"/>
              </a:spcAft>
              <a:buNone/>
            </a:pPr>
            <a:r>
              <a:rPr lang="en-US" altLang="en-US" sz="2000" dirty="0"/>
              <a:t>Path: HKLM\SOFTWARE\Policies\Microsoft\Windows Advanced Threat Protection </a:t>
            </a:r>
          </a:p>
          <a:p>
            <a:pPr marL="0" lvl="0" indent="0" fontAlgn="base">
              <a:spcAft>
                <a:spcPct val="0"/>
              </a:spcAft>
              <a:buNone/>
            </a:pPr>
            <a:r>
              <a:rPr lang="en-US" altLang="en-US" sz="2000" dirty="0"/>
              <a:t>Name: </a:t>
            </a:r>
            <a:r>
              <a:rPr lang="en-US" altLang="en-US" sz="2000" dirty="0" err="1"/>
              <a:t>ForceDefenderPassiveMode</a:t>
            </a:r>
            <a:r>
              <a:rPr lang="en-US" altLang="en-US" sz="2000" dirty="0"/>
              <a:t> </a:t>
            </a:r>
          </a:p>
          <a:p>
            <a:pPr marL="0" lvl="0" indent="0" fontAlgn="base">
              <a:spcAft>
                <a:spcPct val="0"/>
              </a:spcAft>
              <a:buNone/>
            </a:pPr>
            <a:r>
              <a:rPr lang="en-US" altLang="en-US" sz="2000" dirty="0"/>
              <a:t>Value: 1</a:t>
            </a:r>
          </a:p>
          <a:p>
            <a:pPr marL="0" indent="0">
              <a:buNone/>
            </a:pPr>
            <a:endParaRPr lang="en-US" dirty="0"/>
          </a:p>
        </p:txBody>
      </p:sp>
      <p:sp>
        <p:nvSpPr>
          <p:cNvPr id="5" name="Rectangle 1">
            <a:extLst>
              <a:ext uri="{FF2B5EF4-FFF2-40B4-BE49-F238E27FC236}">
                <a16:creationId xmlns:a16="http://schemas.microsoft.com/office/drawing/2014/main" id="{A5AE5903-2D42-49EF-ADA4-AB59C72C5280}"/>
              </a:ext>
            </a:extLst>
          </p:cNvPr>
          <p:cNvSpPr>
            <a:spLocks noChangeArrowheads="1"/>
          </p:cNvSpPr>
          <p:nvPr/>
        </p:nvSpPr>
        <p:spPr bwMode="auto">
          <a:xfrm>
            <a:off x="0" y="-328279"/>
            <a:ext cx="121854" cy="656558"/>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0612" tIns="50784" rIns="0" bIns="5078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201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symbol pro obsah 4" descr="Obsah obrázku snímek obrazovky&#10;&#10;Popis vygenerován s vysokou mírou spolehlivosti">
            <a:extLst>
              <a:ext uri="{FF2B5EF4-FFF2-40B4-BE49-F238E27FC236}">
                <a16:creationId xmlns:a16="http://schemas.microsoft.com/office/drawing/2014/main" id="{5F996DDC-D6CA-4A74-A9C6-A6FDC214DE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604" y="643467"/>
            <a:ext cx="8704792" cy="5571066"/>
          </a:xfrm>
          <a:prstGeom prst="rect">
            <a:avLst/>
          </a:prstGeom>
        </p:spPr>
      </p:pic>
    </p:spTree>
    <p:extLst>
      <p:ext uri="{BB962C8B-B14F-4D97-AF65-F5344CB8AC3E}">
        <p14:creationId xmlns:p14="http://schemas.microsoft.com/office/powerpoint/2010/main" val="14026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2ACAFB-0B70-4418-B4E0-53AAB8E57A1B}"/>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err="1"/>
              <a:t>Omlouvám</a:t>
            </a:r>
            <a:r>
              <a:rPr lang="en-US" dirty="0"/>
              <a:t> se za </a:t>
            </a:r>
            <a:r>
              <a:rPr lang="cs-CZ" dirty="0"/>
              <a:t>změnu termínu</a:t>
            </a:r>
            <a:endParaRPr lang="en-US" dirty="0"/>
          </a:p>
        </p:txBody>
      </p:sp>
      <p:pic>
        <p:nvPicPr>
          <p:cNvPr id="4" name="Zástupný symbol pro obsah 3">
            <a:extLst>
              <a:ext uri="{FF2B5EF4-FFF2-40B4-BE49-F238E27FC236}">
                <a16:creationId xmlns:a16="http://schemas.microsoft.com/office/drawing/2014/main" id="{AD3CB8B7-C2E4-4F52-8A4A-CFED2F06B32C}"/>
              </a:ext>
            </a:extLst>
          </p:cNvPr>
          <p:cNvPicPr>
            <a:picLocks noGrp="1" noChangeAspect="1"/>
          </p:cNvPicPr>
          <p:nvPr>
            <p:ph idx="1"/>
          </p:nvPr>
        </p:nvPicPr>
        <p:blipFill rotWithShape="1">
          <a:blip r:embed="rId2"/>
          <a:srcRect r="1" b="31764"/>
          <a:stretch/>
        </p:blipFill>
        <p:spPr>
          <a:xfrm>
            <a:off x="4654297" y="10"/>
            <a:ext cx="7537704" cy="6857990"/>
          </a:xfrm>
          <a:prstGeom prst="rect">
            <a:avLst/>
          </a:prstGeom>
        </p:spPr>
      </p:pic>
    </p:spTree>
    <p:extLst>
      <p:ext uri="{BB962C8B-B14F-4D97-AF65-F5344CB8AC3E}">
        <p14:creationId xmlns:p14="http://schemas.microsoft.com/office/powerpoint/2010/main" val="1269038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838AC-6563-4940-A18C-DEA7538C6281}"/>
              </a:ext>
            </a:extLst>
          </p:cNvPr>
          <p:cNvSpPr>
            <a:spLocks noGrp="1"/>
          </p:cNvSpPr>
          <p:nvPr>
            <p:ph type="title"/>
          </p:nvPr>
        </p:nvSpPr>
        <p:spPr/>
        <p:txBody>
          <a:bodyPr/>
          <a:lstStyle/>
          <a:p>
            <a:endParaRPr lang="en-US"/>
          </a:p>
        </p:txBody>
      </p:sp>
      <p:pic>
        <p:nvPicPr>
          <p:cNvPr id="4" name="Zástupný symbol pro obsah 3">
            <a:extLst>
              <a:ext uri="{FF2B5EF4-FFF2-40B4-BE49-F238E27FC236}">
                <a16:creationId xmlns:a16="http://schemas.microsoft.com/office/drawing/2014/main" id="{566090A6-2D51-4878-8460-72B52AD122FC}"/>
              </a:ext>
            </a:extLst>
          </p:cNvPr>
          <p:cNvPicPr>
            <a:picLocks noGrp="1" noChangeAspect="1"/>
          </p:cNvPicPr>
          <p:nvPr>
            <p:ph idx="1"/>
          </p:nvPr>
        </p:nvPicPr>
        <p:blipFill>
          <a:blip r:embed="rId2"/>
          <a:stretch>
            <a:fillRect/>
          </a:stretch>
        </p:blipFill>
        <p:spPr>
          <a:xfrm>
            <a:off x="2290762" y="76315"/>
            <a:ext cx="7610475" cy="6705370"/>
          </a:xfrm>
          <a:prstGeom prst="rect">
            <a:avLst/>
          </a:prstGeom>
        </p:spPr>
      </p:pic>
    </p:spTree>
    <p:extLst>
      <p:ext uri="{BB962C8B-B14F-4D97-AF65-F5344CB8AC3E}">
        <p14:creationId xmlns:p14="http://schemas.microsoft.com/office/powerpoint/2010/main" val="1810323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3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symbol pro obsah 3" descr="Obsah obrázku snímek obrazovky&#10;&#10;Popis vygenerován s velmi vysokou mírou spolehlivosti">
            <a:extLst>
              <a:ext uri="{FF2B5EF4-FFF2-40B4-BE49-F238E27FC236}">
                <a16:creationId xmlns:a16="http://schemas.microsoft.com/office/drawing/2014/main" id="{F2547933-DB8F-45BB-8112-B69331255895}"/>
              </a:ext>
            </a:extLst>
          </p:cNvPr>
          <p:cNvPicPr>
            <a:picLocks noGrp="1" noChangeAspect="1"/>
          </p:cNvPicPr>
          <p:nvPr>
            <p:ph idx="1"/>
          </p:nvPr>
        </p:nvPicPr>
        <p:blipFill>
          <a:blip r:embed="rId2"/>
          <a:stretch>
            <a:fillRect/>
          </a:stretch>
        </p:blipFill>
        <p:spPr>
          <a:xfrm>
            <a:off x="3595984" y="643467"/>
            <a:ext cx="5000031" cy="5571066"/>
          </a:xfrm>
          <a:prstGeom prst="rect">
            <a:avLst/>
          </a:prstGeom>
        </p:spPr>
      </p:pic>
    </p:spTree>
    <p:extLst>
      <p:ext uri="{BB962C8B-B14F-4D97-AF65-F5344CB8AC3E}">
        <p14:creationId xmlns:p14="http://schemas.microsoft.com/office/powerpoint/2010/main" val="3672454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2FA20D-59AC-40EA-8965-6F3534392490}"/>
              </a:ext>
            </a:extLst>
          </p:cNvPr>
          <p:cNvSpPr>
            <a:spLocks noGrp="1"/>
          </p:cNvSpPr>
          <p:nvPr>
            <p:ph type="title"/>
          </p:nvPr>
        </p:nvSpPr>
        <p:spPr/>
        <p:txBody>
          <a:bodyPr/>
          <a:lstStyle/>
          <a:p>
            <a:r>
              <a:rPr lang="cs-CZ" dirty="0"/>
              <a:t>Windows </a:t>
            </a:r>
            <a:r>
              <a:rPr lang="cs-CZ" dirty="0" err="1"/>
              <a:t>Subsystem</a:t>
            </a:r>
            <a:r>
              <a:rPr lang="cs-CZ" dirty="0"/>
              <a:t> </a:t>
            </a:r>
            <a:r>
              <a:rPr lang="cs-CZ" dirty="0" err="1"/>
              <a:t>for</a:t>
            </a:r>
            <a:r>
              <a:rPr lang="cs-CZ" dirty="0"/>
              <a:t> Linux</a:t>
            </a:r>
            <a:endParaRPr lang="en-US" dirty="0"/>
          </a:p>
        </p:txBody>
      </p:sp>
      <p:sp>
        <p:nvSpPr>
          <p:cNvPr id="3" name="Zástupný symbol pro obsah 2">
            <a:extLst>
              <a:ext uri="{FF2B5EF4-FFF2-40B4-BE49-F238E27FC236}">
                <a16:creationId xmlns:a16="http://schemas.microsoft.com/office/drawing/2014/main" id="{96581C79-5C82-4624-BE33-BD27CCDD4252}"/>
              </a:ext>
            </a:extLst>
          </p:cNvPr>
          <p:cNvSpPr>
            <a:spLocks noGrp="1"/>
          </p:cNvSpPr>
          <p:nvPr>
            <p:ph idx="1"/>
          </p:nvPr>
        </p:nvSpPr>
        <p:spPr/>
        <p:txBody>
          <a:bodyPr/>
          <a:lstStyle/>
          <a:p>
            <a:r>
              <a:rPr lang="en-US" dirty="0"/>
              <a:t>Enable-</a:t>
            </a:r>
            <a:r>
              <a:rPr lang="en-US" dirty="0" err="1"/>
              <a:t>WindowsOptionalFeature</a:t>
            </a:r>
            <a:r>
              <a:rPr lang="en-US" dirty="0"/>
              <a:t> -Online -</a:t>
            </a:r>
            <a:r>
              <a:rPr lang="en-US" dirty="0" err="1"/>
              <a:t>FeatureName</a:t>
            </a:r>
            <a:r>
              <a:rPr lang="en-US" dirty="0"/>
              <a:t> Microsoft-Windows-Subsystem-Linux</a:t>
            </a:r>
            <a:endParaRPr lang="cs-CZ" dirty="0"/>
          </a:p>
          <a:p>
            <a:endParaRPr lang="en-US" dirty="0"/>
          </a:p>
        </p:txBody>
      </p:sp>
    </p:spTree>
    <p:extLst>
      <p:ext uri="{BB962C8B-B14F-4D97-AF65-F5344CB8AC3E}">
        <p14:creationId xmlns:p14="http://schemas.microsoft.com/office/powerpoint/2010/main" val="359102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3111-8694-461F-A4C0-510F915D2C11}"/>
              </a:ext>
            </a:extLst>
          </p:cNvPr>
          <p:cNvSpPr>
            <a:spLocks noGrp="1"/>
          </p:cNvSpPr>
          <p:nvPr>
            <p:ph type="ctrTitle"/>
          </p:nvPr>
        </p:nvSpPr>
        <p:spPr/>
        <p:txBody>
          <a:bodyPr/>
          <a:lstStyle/>
          <a:p>
            <a:r>
              <a:rPr lang="en-US" dirty="0"/>
              <a:t>Storage replica</a:t>
            </a:r>
            <a:endParaRPr lang="cs-CZ" dirty="0"/>
          </a:p>
        </p:txBody>
      </p:sp>
      <p:sp>
        <p:nvSpPr>
          <p:cNvPr id="3" name="Subtitle 2">
            <a:extLst>
              <a:ext uri="{FF2B5EF4-FFF2-40B4-BE49-F238E27FC236}">
                <a16:creationId xmlns:a16="http://schemas.microsoft.com/office/drawing/2014/main" id="{A22B8C14-1652-45A5-89FF-97879CD47D47}"/>
              </a:ext>
            </a:extLst>
          </p:cNvPr>
          <p:cNvSpPr>
            <a:spLocks noGrp="1"/>
          </p:cNvSpPr>
          <p:nvPr>
            <p:ph type="subTitle" idx="1"/>
          </p:nvPr>
        </p:nvSpPr>
        <p:spPr/>
        <p:txBody>
          <a:bodyPr/>
          <a:lstStyle/>
          <a:p>
            <a:r>
              <a:rPr lang="en-US" dirty="0" err="1"/>
              <a:t>Jak</a:t>
            </a:r>
            <a:r>
              <a:rPr lang="en-US" dirty="0"/>
              <a:t> </a:t>
            </a:r>
            <a:r>
              <a:rPr lang="en-US" dirty="0" err="1"/>
              <a:t>na</a:t>
            </a:r>
            <a:r>
              <a:rPr lang="en-US" dirty="0"/>
              <a:t> to?</a:t>
            </a:r>
            <a:endParaRPr lang="cs-CZ" dirty="0"/>
          </a:p>
        </p:txBody>
      </p:sp>
    </p:spTree>
    <p:extLst>
      <p:ext uri="{BB962C8B-B14F-4D97-AF65-F5344CB8AC3E}">
        <p14:creationId xmlns:p14="http://schemas.microsoft.com/office/powerpoint/2010/main" val="3063095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p:cNvSpPr/>
          <p:nvPr/>
        </p:nvSpPr>
        <p:spPr bwMode="auto">
          <a:xfrm>
            <a:off x="6658123" y="2017443"/>
            <a:ext cx="4981171" cy="4338729"/>
          </a:xfrm>
          <a:prstGeom prst="rect">
            <a:avLst/>
          </a:prstGeom>
          <a:solidFill>
            <a:srgbClr val="E2E2E2"/>
          </a:solidFill>
          <a:ln w="25400">
            <a:noFill/>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3924" eaLnBrk="1" fontAlgn="base" latinLnBrk="0" hangingPunct="1">
              <a:lnSpc>
                <a:spcPct val="90000"/>
              </a:lnSpc>
              <a:spcBef>
                <a:spcPct val="0"/>
              </a:spcBef>
              <a:spcAft>
                <a:spcPct val="0"/>
              </a:spcAft>
              <a:buClrTx/>
              <a:buSzTx/>
              <a:buFontTx/>
              <a:buNone/>
              <a:tabLst/>
              <a:defRPr/>
            </a:pPr>
            <a:r>
              <a:rPr kumimoji="0" lang="en-US" sz="1765" b="0" i="0" u="none" strike="noStrike" kern="0" cap="none" spc="-30" normalizeH="0" baseline="0" noProof="0" dirty="0">
                <a:ln>
                  <a:noFill/>
                </a:ln>
                <a:gradFill>
                  <a:gsLst>
                    <a:gs pos="69027">
                      <a:srgbClr val="505050"/>
                    </a:gs>
                    <a:gs pos="42000">
                      <a:srgbClr val="505050"/>
                    </a:gs>
                  </a:gsLst>
                  <a:lin ang="5400000" scaled="0"/>
                </a:gradFill>
                <a:effectLst/>
                <a:uLnTx/>
                <a:uFillTx/>
                <a:latin typeface="Segoe UI Semibold" panose="020B0702040204020203" pitchFamily="34" charset="0"/>
                <a:cs typeface="Segoe UI Semibold" panose="020B0702040204020203" pitchFamily="34" charset="0"/>
              </a:rPr>
              <a:t>STRETCH CLUSTER AND CLUSTER TO CLUSTER</a:t>
            </a:r>
          </a:p>
        </p:txBody>
      </p:sp>
      <p:sp>
        <p:nvSpPr>
          <p:cNvPr id="105" name="Rectangle 104"/>
          <p:cNvSpPr/>
          <p:nvPr/>
        </p:nvSpPr>
        <p:spPr bwMode="auto">
          <a:xfrm>
            <a:off x="6792339" y="2527878"/>
            <a:ext cx="2322674" cy="3679106"/>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solidFill>
                  <a:schemeClr val="bg1"/>
                </a:solidFill>
                <a:effectLst/>
                <a:uLnTx/>
                <a:uFillTx/>
                <a:ea typeface="Segoe UI" pitchFamily="34" charset="0"/>
                <a:cs typeface="Segoe UI" pitchFamily="34" charset="0"/>
              </a:rPr>
              <a:t>Site 1</a:t>
            </a:r>
          </a:p>
        </p:txBody>
      </p:sp>
      <p:sp>
        <p:nvSpPr>
          <p:cNvPr id="106" name="Rectangle 105"/>
          <p:cNvSpPr/>
          <p:nvPr/>
        </p:nvSpPr>
        <p:spPr bwMode="auto">
          <a:xfrm>
            <a:off x="9182405" y="2527878"/>
            <a:ext cx="2322674" cy="3679106"/>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1568" b="1" i="0" u="none" strike="noStrike" kern="0" cap="none" spc="0" normalizeH="0" baseline="0" noProof="0" dirty="0">
                <a:ln>
                  <a:noFill/>
                </a:ln>
                <a:solidFill>
                  <a:schemeClr val="bg1"/>
                </a:solidFill>
                <a:effectLst/>
                <a:uLnTx/>
                <a:uFillTx/>
                <a:ea typeface="Segoe UI" pitchFamily="34" charset="0"/>
                <a:cs typeface="Segoe UI" pitchFamily="34" charset="0"/>
              </a:rPr>
              <a:t>Site 2</a:t>
            </a:r>
          </a:p>
        </p:txBody>
      </p:sp>
      <p:grpSp>
        <p:nvGrpSpPr>
          <p:cNvPr id="3" name="Group 2"/>
          <p:cNvGrpSpPr/>
          <p:nvPr/>
        </p:nvGrpSpPr>
        <p:grpSpPr>
          <a:xfrm>
            <a:off x="7765195" y="4648657"/>
            <a:ext cx="1166928" cy="1558326"/>
            <a:chOff x="6506698" y="5394065"/>
            <a:chExt cx="829313" cy="1107473"/>
          </a:xfrm>
          <a:solidFill>
            <a:srgbClr val="E2E2E2">
              <a:alpha val="50000"/>
            </a:srgbClr>
          </a:solidFill>
        </p:grpSpPr>
        <p:sp>
          <p:nvSpPr>
            <p:cNvPr id="103" name="Freeform 9"/>
            <p:cNvSpPr>
              <a:spLocks noEditPoints="1"/>
            </p:cNvSpPr>
            <p:nvPr/>
          </p:nvSpPr>
          <p:spPr bwMode="auto">
            <a:xfrm>
              <a:off x="6506698" y="5861534"/>
              <a:ext cx="519749" cy="640004"/>
            </a:xfrm>
            <a:custGeom>
              <a:avLst/>
              <a:gdLst>
                <a:gd name="T0" fmla="*/ 0 w 2913"/>
                <a:gd name="T1" fmla="*/ 0 h 3587"/>
                <a:gd name="T2" fmla="*/ 0 w 2913"/>
                <a:gd name="T3" fmla="*/ 3587 h 3587"/>
                <a:gd name="T4" fmla="*/ 946 w 2913"/>
                <a:gd name="T5" fmla="*/ 3587 h 3587"/>
                <a:gd name="T6" fmla="*/ 946 w 2913"/>
                <a:gd name="T7" fmla="*/ 2851 h 3587"/>
                <a:gd name="T8" fmla="*/ 1324 w 2913"/>
                <a:gd name="T9" fmla="*/ 2851 h 3587"/>
                <a:gd name="T10" fmla="*/ 1324 w 2913"/>
                <a:gd name="T11" fmla="*/ 3587 h 3587"/>
                <a:gd name="T12" fmla="*/ 1603 w 2913"/>
                <a:gd name="T13" fmla="*/ 3587 h 3587"/>
                <a:gd name="T14" fmla="*/ 1603 w 2913"/>
                <a:gd name="T15" fmla="*/ 2851 h 3587"/>
                <a:gd name="T16" fmla="*/ 1981 w 2913"/>
                <a:gd name="T17" fmla="*/ 2851 h 3587"/>
                <a:gd name="T18" fmla="*/ 1981 w 2913"/>
                <a:gd name="T19" fmla="*/ 3587 h 3587"/>
                <a:gd name="T20" fmla="*/ 2913 w 2913"/>
                <a:gd name="T21" fmla="*/ 3587 h 3587"/>
                <a:gd name="T22" fmla="*/ 2913 w 2913"/>
                <a:gd name="T23" fmla="*/ 0 h 3587"/>
                <a:gd name="T24" fmla="*/ 0 w 2913"/>
                <a:gd name="T25" fmla="*/ 0 h 3587"/>
                <a:gd name="T26" fmla="*/ 2639 w 2913"/>
                <a:gd name="T27" fmla="*/ 2617 h 3587"/>
                <a:gd name="T28" fmla="*/ 286 w 2913"/>
                <a:gd name="T29" fmla="*/ 2617 h 3587"/>
                <a:gd name="T30" fmla="*/ 286 w 2913"/>
                <a:gd name="T31" fmla="*/ 2239 h 3587"/>
                <a:gd name="T32" fmla="*/ 2639 w 2913"/>
                <a:gd name="T33" fmla="*/ 2239 h 3587"/>
                <a:gd name="T34" fmla="*/ 2639 w 2913"/>
                <a:gd name="T35" fmla="*/ 2617 h 3587"/>
                <a:gd name="T36" fmla="*/ 2639 w 2913"/>
                <a:gd name="T37" fmla="*/ 1965 h 3587"/>
                <a:gd name="T38" fmla="*/ 286 w 2913"/>
                <a:gd name="T39" fmla="*/ 1965 h 3587"/>
                <a:gd name="T40" fmla="*/ 286 w 2913"/>
                <a:gd name="T41" fmla="*/ 1586 h 3587"/>
                <a:gd name="T42" fmla="*/ 2639 w 2913"/>
                <a:gd name="T43" fmla="*/ 1586 h 3587"/>
                <a:gd name="T44" fmla="*/ 2639 w 2913"/>
                <a:gd name="T45" fmla="*/ 1965 h 3587"/>
                <a:gd name="T46" fmla="*/ 2639 w 2913"/>
                <a:gd name="T47" fmla="*/ 1310 h 3587"/>
                <a:gd name="T48" fmla="*/ 286 w 2913"/>
                <a:gd name="T49" fmla="*/ 1310 h 3587"/>
                <a:gd name="T50" fmla="*/ 286 w 2913"/>
                <a:gd name="T51" fmla="*/ 932 h 3587"/>
                <a:gd name="T52" fmla="*/ 2639 w 2913"/>
                <a:gd name="T53" fmla="*/ 932 h 3587"/>
                <a:gd name="T54" fmla="*/ 2639 w 2913"/>
                <a:gd name="T55" fmla="*/ 1310 h 3587"/>
                <a:gd name="T56" fmla="*/ 2639 w 2913"/>
                <a:gd name="T57" fmla="*/ 655 h 3587"/>
                <a:gd name="T58" fmla="*/ 286 w 2913"/>
                <a:gd name="T59" fmla="*/ 655 h 3587"/>
                <a:gd name="T60" fmla="*/ 286 w 2913"/>
                <a:gd name="T61" fmla="*/ 279 h 3587"/>
                <a:gd name="T62" fmla="*/ 2639 w 2913"/>
                <a:gd name="T63" fmla="*/ 279 h 3587"/>
                <a:gd name="T64" fmla="*/ 2639 w 2913"/>
                <a:gd name="T65" fmla="*/ 655 h 3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3" h="3587">
                  <a:moveTo>
                    <a:pt x="0" y="0"/>
                  </a:moveTo>
                  <a:lnTo>
                    <a:pt x="0" y="3587"/>
                  </a:lnTo>
                  <a:lnTo>
                    <a:pt x="946" y="3587"/>
                  </a:lnTo>
                  <a:lnTo>
                    <a:pt x="946" y="2851"/>
                  </a:lnTo>
                  <a:lnTo>
                    <a:pt x="1324" y="2851"/>
                  </a:lnTo>
                  <a:lnTo>
                    <a:pt x="1324" y="3587"/>
                  </a:lnTo>
                  <a:lnTo>
                    <a:pt x="1603" y="3587"/>
                  </a:lnTo>
                  <a:lnTo>
                    <a:pt x="1603" y="2851"/>
                  </a:lnTo>
                  <a:lnTo>
                    <a:pt x="1981" y="2851"/>
                  </a:lnTo>
                  <a:lnTo>
                    <a:pt x="1981" y="3587"/>
                  </a:lnTo>
                  <a:lnTo>
                    <a:pt x="2913" y="3587"/>
                  </a:lnTo>
                  <a:lnTo>
                    <a:pt x="2913" y="0"/>
                  </a:lnTo>
                  <a:lnTo>
                    <a:pt x="0" y="0"/>
                  </a:lnTo>
                  <a:close/>
                  <a:moveTo>
                    <a:pt x="2639" y="2617"/>
                  </a:moveTo>
                  <a:lnTo>
                    <a:pt x="286" y="2617"/>
                  </a:lnTo>
                  <a:lnTo>
                    <a:pt x="286" y="2239"/>
                  </a:lnTo>
                  <a:lnTo>
                    <a:pt x="2639" y="2239"/>
                  </a:lnTo>
                  <a:lnTo>
                    <a:pt x="2639" y="2617"/>
                  </a:lnTo>
                  <a:close/>
                  <a:moveTo>
                    <a:pt x="2639" y="1965"/>
                  </a:moveTo>
                  <a:lnTo>
                    <a:pt x="286" y="1965"/>
                  </a:lnTo>
                  <a:lnTo>
                    <a:pt x="286" y="1586"/>
                  </a:lnTo>
                  <a:lnTo>
                    <a:pt x="2639" y="1586"/>
                  </a:lnTo>
                  <a:lnTo>
                    <a:pt x="2639" y="1965"/>
                  </a:lnTo>
                  <a:close/>
                  <a:moveTo>
                    <a:pt x="2639" y="1310"/>
                  </a:moveTo>
                  <a:lnTo>
                    <a:pt x="286" y="1310"/>
                  </a:lnTo>
                  <a:lnTo>
                    <a:pt x="286" y="932"/>
                  </a:lnTo>
                  <a:lnTo>
                    <a:pt x="2639" y="932"/>
                  </a:lnTo>
                  <a:lnTo>
                    <a:pt x="2639" y="1310"/>
                  </a:lnTo>
                  <a:close/>
                  <a:moveTo>
                    <a:pt x="2639" y="655"/>
                  </a:moveTo>
                  <a:lnTo>
                    <a:pt x="286" y="655"/>
                  </a:lnTo>
                  <a:lnTo>
                    <a:pt x="286" y="279"/>
                  </a:lnTo>
                  <a:lnTo>
                    <a:pt x="2639" y="279"/>
                  </a:lnTo>
                  <a:lnTo>
                    <a:pt x="2639" y="655"/>
                  </a:lnTo>
                  <a:close/>
                </a:path>
              </a:pathLst>
            </a:custGeom>
            <a:grpFill/>
            <a:ln w="25400">
              <a:noFill/>
              <a:headEnd type="none" w="med" len="med"/>
              <a:tailEnd type="none" w="med" len="med"/>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4" name="Freeform 10"/>
            <p:cNvSpPr>
              <a:spLocks noEditPoints="1"/>
            </p:cNvSpPr>
            <p:nvPr/>
          </p:nvSpPr>
          <p:spPr bwMode="auto">
            <a:xfrm>
              <a:off x="6816262" y="5394065"/>
              <a:ext cx="519749" cy="1107473"/>
            </a:xfrm>
            <a:custGeom>
              <a:avLst/>
              <a:gdLst>
                <a:gd name="T0" fmla="*/ 0 w 2913"/>
                <a:gd name="T1" fmla="*/ 0 h 6207"/>
                <a:gd name="T2" fmla="*/ 0 w 2913"/>
                <a:gd name="T3" fmla="*/ 2424 h 6207"/>
                <a:gd name="T4" fmla="*/ 289 w 2913"/>
                <a:gd name="T5" fmla="*/ 2424 h 6207"/>
                <a:gd name="T6" fmla="*/ 289 w 2913"/>
                <a:gd name="T7" fmla="*/ 2244 h 6207"/>
                <a:gd name="T8" fmla="*/ 2641 w 2913"/>
                <a:gd name="T9" fmla="*/ 2244 h 6207"/>
                <a:gd name="T10" fmla="*/ 2641 w 2913"/>
                <a:gd name="T11" fmla="*/ 2622 h 6207"/>
                <a:gd name="T12" fmla="*/ 1457 w 2913"/>
                <a:gd name="T13" fmla="*/ 2622 h 6207"/>
                <a:gd name="T14" fmla="*/ 1457 w 2913"/>
                <a:gd name="T15" fmla="*/ 2899 h 6207"/>
                <a:gd name="T16" fmla="*/ 2641 w 2913"/>
                <a:gd name="T17" fmla="*/ 2899 h 6207"/>
                <a:gd name="T18" fmla="*/ 2641 w 2913"/>
                <a:gd name="T19" fmla="*/ 3275 h 6207"/>
                <a:gd name="T20" fmla="*/ 1457 w 2913"/>
                <a:gd name="T21" fmla="*/ 3275 h 6207"/>
                <a:gd name="T22" fmla="*/ 1457 w 2913"/>
                <a:gd name="T23" fmla="*/ 3552 h 6207"/>
                <a:gd name="T24" fmla="*/ 2641 w 2913"/>
                <a:gd name="T25" fmla="*/ 3552 h 6207"/>
                <a:gd name="T26" fmla="*/ 2641 w 2913"/>
                <a:gd name="T27" fmla="*/ 3930 h 6207"/>
                <a:gd name="T28" fmla="*/ 1457 w 2913"/>
                <a:gd name="T29" fmla="*/ 3930 h 6207"/>
                <a:gd name="T30" fmla="*/ 1457 w 2913"/>
                <a:gd name="T31" fmla="*/ 4206 h 6207"/>
                <a:gd name="T32" fmla="*/ 2641 w 2913"/>
                <a:gd name="T33" fmla="*/ 4206 h 6207"/>
                <a:gd name="T34" fmla="*/ 2641 w 2913"/>
                <a:gd name="T35" fmla="*/ 4582 h 6207"/>
                <a:gd name="T36" fmla="*/ 1457 w 2913"/>
                <a:gd name="T37" fmla="*/ 4582 h 6207"/>
                <a:gd name="T38" fmla="*/ 1457 w 2913"/>
                <a:gd name="T39" fmla="*/ 4859 h 6207"/>
                <a:gd name="T40" fmla="*/ 2641 w 2913"/>
                <a:gd name="T41" fmla="*/ 4859 h 6207"/>
                <a:gd name="T42" fmla="*/ 2641 w 2913"/>
                <a:gd name="T43" fmla="*/ 5237 h 6207"/>
                <a:gd name="T44" fmla="*/ 1457 w 2913"/>
                <a:gd name="T45" fmla="*/ 5237 h 6207"/>
                <a:gd name="T46" fmla="*/ 1457 w 2913"/>
                <a:gd name="T47" fmla="*/ 6207 h 6207"/>
                <a:gd name="T48" fmla="*/ 1603 w 2913"/>
                <a:gd name="T49" fmla="*/ 6207 h 6207"/>
                <a:gd name="T50" fmla="*/ 1603 w 2913"/>
                <a:gd name="T51" fmla="*/ 5471 h 6207"/>
                <a:gd name="T52" fmla="*/ 1982 w 2913"/>
                <a:gd name="T53" fmla="*/ 5471 h 6207"/>
                <a:gd name="T54" fmla="*/ 1982 w 2913"/>
                <a:gd name="T55" fmla="*/ 6207 h 6207"/>
                <a:gd name="T56" fmla="*/ 2913 w 2913"/>
                <a:gd name="T57" fmla="*/ 6207 h 6207"/>
                <a:gd name="T58" fmla="*/ 2913 w 2913"/>
                <a:gd name="T59" fmla="*/ 0 h 6207"/>
                <a:gd name="T60" fmla="*/ 0 w 2913"/>
                <a:gd name="T61" fmla="*/ 0 h 6207"/>
                <a:gd name="T62" fmla="*/ 2641 w 2913"/>
                <a:gd name="T63" fmla="*/ 1968 h 6207"/>
                <a:gd name="T64" fmla="*/ 289 w 2913"/>
                <a:gd name="T65" fmla="*/ 1968 h 6207"/>
                <a:gd name="T66" fmla="*/ 289 w 2913"/>
                <a:gd name="T67" fmla="*/ 1592 h 6207"/>
                <a:gd name="T68" fmla="*/ 2641 w 2913"/>
                <a:gd name="T69" fmla="*/ 1592 h 6207"/>
                <a:gd name="T70" fmla="*/ 2641 w 2913"/>
                <a:gd name="T71" fmla="*/ 1968 h 6207"/>
                <a:gd name="T72" fmla="*/ 2641 w 2913"/>
                <a:gd name="T73" fmla="*/ 1320 h 6207"/>
                <a:gd name="T74" fmla="*/ 289 w 2913"/>
                <a:gd name="T75" fmla="*/ 1320 h 6207"/>
                <a:gd name="T76" fmla="*/ 289 w 2913"/>
                <a:gd name="T77" fmla="*/ 944 h 6207"/>
                <a:gd name="T78" fmla="*/ 2641 w 2913"/>
                <a:gd name="T79" fmla="*/ 944 h 6207"/>
                <a:gd name="T80" fmla="*/ 2641 w 2913"/>
                <a:gd name="T81" fmla="*/ 1320 h 6207"/>
                <a:gd name="T82" fmla="*/ 2641 w 2913"/>
                <a:gd name="T83" fmla="*/ 667 h 6207"/>
                <a:gd name="T84" fmla="*/ 289 w 2913"/>
                <a:gd name="T85" fmla="*/ 667 h 6207"/>
                <a:gd name="T86" fmla="*/ 289 w 2913"/>
                <a:gd name="T87" fmla="*/ 289 h 6207"/>
                <a:gd name="T88" fmla="*/ 2641 w 2913"/>
                <a:gd name="T89" fmla="*/ 289 h 6207"/>
                <a:gd name="T90" fmla="*/ 2641 w 2913"/>
                <a:gd name="T91" fmla="*/ 667 h 6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3" h="6207">
                  <a:moveTo>
                    <a:pt x="0" y="0"/>
                  </a:moveTo>
                  <a:lnTo>
                    <a:pt x="0" y="2424"/>
                  </a:lnTo>
                  <a:lnTo>
                    <a:pt x="289" y="2424"/>
                  </a:lnTo>
                  <a:lnTo>
                    <a:pt x="289" y="2244"/>
                  </a:lnTo>
                  <a:lnTo>
                    <a:pt x="2641" y="2244"/>
                  </a:lnTo>
                  <a:lnTo>
                    <a:pt x="2641" y="2622"/>
                  </a:lnTo>
                  <a:lnTo>
                    <a:pt x="1457" y="2622"/>
                  </a:lnTo>
                  <a:lnTo>
                    <a:pt x="1457" y="2899"/>
                  </a:lnTo>
                  <a:lnTo>
                    <a:pt x="2641" y="2899"/>
                  </a:lnTo>
                  <a:lnTo>
                    <a:pt x="2641" y="3275"/>
                  </a:lnTo>
                  <a:lnTo>
                    <a:pt x="1457" y="3275"/>
                  </a:lnTo>
                  <a:lnTo>
                    <a:pt x="1457" y="3552"/>
                  </a:lnTo>
                  <a:lnTo>
                    <a:pt x="2641" y="3552"/>
                  </a:lnTo>
                  <a:lnTo>
                    <a:pt x="2641" y="3930"/>
                  </a:lnTo>
                  <a:lnTo>
                    <a:pt x="1457" y="3930"/>
                  </a:lnTo>
                  <a:lnTo>
                    <a:pt x="1457" y="4206"/>
                  </a:lnTo>
                  <a:lnTo>
                    <a:pt x="2641" y="4206"/>
                  </a:lnTo>
                  <a:lnTo>
                    <a:pt x="2641" y="4582"/>
                  </a:lnTo>
                  <a:lnTo>
                    <a:pt x="1457" y="4582"/>
                  </a:lnTo>
                  <a:lnTo>
                    <a:pt x="1457" y="4859"/>
                  </a:lnTo>
                  <a:lnTo>
                    <a:pt x="2641" y="4859"/>
                  </a:lnTo>
                  <a:lnTo>
                    <a:pt x="2641" y="5237"/>
                  </a:lnTo>
                  <a:lnTo>
                    <a:pt x="1457" y="5237"/>
                  </a:lnTo>
                  <a:lnTo>
                    <a:pt x="1457" y="6207"/>
                  </a:lnTo>
                  <a:lnTo>
                    <a:pt x="1603" y="6207"/>
                  </a:lnTo>
                  <a:lnTo>
                    <a:pt x="1603" y="5471"/>
                  </a:lnTo>
                  <a:lnTo>
                    <a:pt x="1982" y="5471"/>
                  </a:lnTo>
                  <a:lnTo>
                    <a:pt x="1982" y="6207"/>
                  </a:lnTo>
                  <a:lnTo>
                    <a:pt x="2913" y="6207"/>
                  </a:lnTo>
                  <a:lnTo>
                    <a:pt x="2913" y="0"/>
                  </a:lnTo>
                  <a:lnTo>
                    <a:pt x="0" y="0"/>
                  </a:lnTo>
                  <a:close/>
                  <a:moveTo>
                    <a:pt x="2641" y="1968"/>
                  </a:moveTo>
                  <a:lnTo>
                    <a:pt x="289" y="1968"/>
                  </a:lnTo>
                  <a:lnTo>
                    <a:pt x="289" y="1592"/>
                  </a:lnTo>
                  <a:lnTo>
                    <a:pt x="2641" y="1592"/>
                  </a:lnTo>
                  <a:lnTo>
                    <a:pt x="2641" y="1968"/>
                  </a:lnTo>
                  <a:close/>
                  <a:moveTo>
                    <a:pt x="2641" y="1320"/>
                  </a:moveTo>
                  <a:lnTo>
                    <a:pt x="289" y="1320"/>
                  </a:lnTo>
                  <a:lnTo>
                    <a:pt x="289" y="944"/>
                  </a:lnTo>
                  <a:lnTo>
                    <a:pt x="2641" y="944"/>
                  </a:lnTo>
                  <a:lnTo>
                    <a:pt x="2641" y="1320"/>
                  </a:lnTo>
                  <a:close/>
                  <a:moveTo>
                    <a:pt x="2641" y="667"/>
                  </a:moveTo>
                  <a:lnTo>
                    <a:pt x="289" y="667"/>
                  </a:lnTo>
                  <a:lnTo>
                    <a:pt x="289" y="289"/>
                  </a:lnTo>
                  <a:lnTo>
                    <a:pt x="2641" y="289"/>
                  </a:lnTo>
                  <a:lnTo>
                    <a:pt x="2641" y="667"/>
                  </a:lnTo>
                  <a:close/>
                </a:path>
              </a:pathLst>
            </a:custGeom>
            <a:grpFill/>
            <a:ln w="25400">
              <a:noFill/>
              <a:headEnd type="none" w="med" len="med"/>
              <a:tailEnd type="none" w="med" len="med"/>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08" name="Group 107"/>
          <p:cNvGrpSpPr/>
          <p:nvPr/>
        </p:nvGrpSpPr>
        <p:grpSpPr>
          <a:xfrm>
            <a:off x="10155262" y="4648657"/>
            <a:ext cx="1166928" cy="1558326"/>
            <a:chOff x="6506698" y="5394065"/>
            <a:chExt cx="829313" cy="1107473"/>
          </a:xfrm>
          <a:solidFill>
            <a:srgbClr val="E2E2E2">
              <a:alpha val="50000"/>
            </a:srgbClr>
          </a:solidFill>
        </p:grpSpPr>
        <p:sp>
          <p:nvSpPr>
            <p:cNvPr id="109" name="Freeform 9"/>
            <p:cNvSpPr>
              <a:spLocks noEditPoints="1"/>
            </p:cNvSpPr>
            <p:nvPr/>
          </p:nvSpPr>
          <p:spPr bwMode="auto">
            <a:xfrm>
              <a:off x="6506698" y="5861534"/>
              <a:ext cx="519749" cy="640004"/>
            </a:xfrm>
            <a:custGeom>
              <a:avLst/>
              <a:gdLst>
                <a:gd name="T0" fmla="*/ 0 w 2913"/>
                <a:gd name="T1" fmla="*/ 0 h 3587"/>
                <a:gd name="T2" fmla="*/ 0 w 2913"/>
                <a:gd name="T3" fmla="*/ 3587 h 3587"/>
                <a:gd name="T4" fmla="*/ 946 w 2913"/>
                <a:gd name="T5" fmla="*/ 3587 h 3587"/>
                <a:gd name="T6" fmla="*/ 946 w 2913"/>
                <a:gd name="T7" fmla="*/ 2851 h 3587"/>
                <a:gd name="T8" fmla="*/ 1324 w 2913"/>
                <a:gd name="T9" fmla="*/ 2851 h 3587"/>
                <a:gd name="T10" fmla="*/ 1324 w 2913"/>
                <a:gd name="T11" fmla="*/ 3587 h 3587"/>
                <a:gd name="T12" fmla="*/ 1603 w 2913"/>
                <a:gd name="T13" fmla="*/ 3587 h 3587"/>
                <a:gd name="T14" fmla="*/ 1603 w 2913"/>
                <a:gd name="T15" fmla="*/ 2851 h 3587"/>
                <a:gd name="T16" fmla="*/ 1981 w 2913"/>
                <a:gd name="T17" fmla="*/ 2851 h 3587"/>
                <a:gd name="T18" fmla="*/ 1981 w 2913"/>
                <a:gd name="T19" fmla="*/ 3587 h 3587"/>
                <a:gd name="T20" fmla="*/ 2913 w 2913"/>
                <a:gd name="T21" fmla="*/ 3587 h 3587"/>
                <a:gd name="T22" fmla="*/ 2913 w 2913"/>
                <a:gd name="T23" fmla="*/ 0 h 3587"/>
                <a:gd name="T24" fmla="*/ 0 w 2913"/>
                <a:gd name="T25" fmla="*/ 0 h 3587"/>
                <a:gd name="T26" fmla="*/ 2639 w 2913"/>
                <a:gd name="T27" fmla="*/ 2617 h 3587"/>
                <a:gd name="T28" fmla="*/ 286 w 2913"/>
                <a:gd name="T29" fmla="*/ 2617 h 3587"/>
                <a:gd name="T30" fmla="*/ 286 w 2913"/>
                <a:gd name="T31" fmla="*/ 2239 h 3587"/>
                <a:gd name="T32" fmla="*/ 2639 w 2913"/>
                <a:gd name="T33" fmla="*/ 2239 h 3587"/>
                <a:gd name="T34" fmla="*/ 2639 w 2913"/>
                <a:gd name="T35" fmla="*/ 2617 h 3587"/>
                <a:gd name="T36" fmla="*/ 2639 w 2913"/>
                <a:gd name="T37" fmla="*/ 1965 h 3587"/>
                <a:gd name="T38" fmla="*/ 286 w 2913"/>
                <a:gd name="T39" fmla="*/ 1965 h 3587"/>
                <a:gd name="T40" fmla="*/ 286 w 2913"/>
                <a:gd name="T41" fmla="*/ 1586 h 3587"/>
                <a:gd name="T42" fmla="*/ 2639 w 2913"/>
                <a:gd name="T43" fmla="*/ 1586 h 3587"/>
                <a:gd name="T44" fmla="*/ 2639 w 2913"/>
                <a:gd name="T45" fmla="*/ 1965 h 3587"/>
                <a:gd name="T46" fmla="*/ 2639 w 2913"/>
                <a:gd name="T47" fmla="*/ 1310 h 3587"/>
                <a:gd name="T48" fmla="*/ 286 w 2913"/>
                <a:gd name="T49" fmla="*/ 1310 h 3587"/>
                <a:gd name="T50" fmla="*/ 286 w 2913"/>
                <a:gd name="T51" fmla="*/ 932 h 3587"/>
                <a:gd name="T52" fmla="*/ 2639 w 2913"/>
                <a:gd name="T53" fmla="*/ 932 h 3587"/>
                <a:gd name="T54" fmla="*/ 2639 w 2913"/>
                <a:gd name="T55" fmla="*/ 1310 h 3587"/>
                <a:gd name="T56" fmla="*/ 2639 w 2913"/>
                <a:gd name="T57" fmla="*/ 655 h 3587"/>
                <a:gd name="T58" fmla="*/ 286 w 2913"/>
                <a:gd name="T59" fmla="*/ 655 h 3587"/>
                <a:gd name="T60" fmla="*/ 286 w 2913"/>
                <a:gd name="T61" fmla="*/ 279 h 3587"/>
                <a:gd name="T62" fmla="*/ 2639 w 2913"/>
                <a:gd name="T63" fmla="*/ 279 h 3587"/>
                <a:gd name="T64" fmla="*/ 2639 w 2913"/>
                <a:gd name="T65" fmla="*/ 655 h 3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3" h="3587">
                  <a:moveTo>
                    <a:pt x="0" y="0"/>
                  </a:moveTo>
                  <a:lnTo>
                    <a:pt x="0" y="3587"/>
                  </a:lnTo>
                  <a:lnTo>
                    <a:pt x="946" y="3587"/>
                  </a:lnTo>
                  <a:lnTo>
                    <a:pt x="946" y="2851"/>
                  </a:lnTo>
                  <a:lnTo>
                    <a:pt x="1324" y="2851"/>
                  </a:lnTo>
                  <a:lnTo>
                    <a:pt x="1324" y="3587"/>
                  </a:lnTo>
                  <a:lnTo>
                    <a:pt x="1603" y="3587"/>
                  </a:lnTo>
                  <a:lnTo>
                    <a:pt x="1603" y="2851"/>
                  </a:lnTo>
                  <a:lnTo>
                    <a:pt x="1981" y="2851"/>
                  </a:lnTo>
                  <a:lnTo>
                    <a:pt x="1981" y="3587"/>
                  </a:lnTo>
                  <a:lnTo>
                    <a:pt x="2913" y="3587"/>
                  </a:lnTo>
                  <a:lnTo>
                    <a:pt x="2913" y="0"/>
                  </a:lnTo>
                  <a:lnTo>
                    <a:pt x="0" y="0"/>
                  </a:lnTo>
                  <a:close/>
                  <a:moveTo>
                    <a:pt x="2639" y="2617"/>
                  </a:moveTo>
                  <a:lnTo>
                    <a:pt x="286" y="2617"/>
                  </a:lnTo>
                  <a:lnTo>
                    <a:pt x="286" y="2239"/>
                  </a:lnTo>
                  <a:lnTo>
                    <a:pt x="2639" y="2239"/>
                  </a:lnTo>
                  <a:lnTo>
                    <a:pt x="2639" y="2617"/>
                  </a:lnTo>
                  <a:close/>
                  <a:moveTo>
                    <a:pt x="2639" y="1965"/>
                  </a:moveTo>
                  <a:lnTo>
                    <a:pt x="286" y="1965"/>
                  </a:lnTo>
                  <a:lnTo>
                    <a:pt x="286" y="1586"/>
                  </a:lnTo>
                  <a:lnTo>
                    <a:pt x="2639" y="1586"/>
                  </a:lnTo>
                  <a:lnTo>
                    <a:pt x="2639" y="1965"/>
                  </a:lnTo>
                  <a:close/>
                  <a:moveTo>
                    <a:pt x="2639" y="1310"/>
                  </a:moveTo>
                  <a:lnTo>
                    <a:pt x="286" y="1310"/>
                  </a:lnTo>
                  <a:lnTo>
                    <a:pt x="286" y="932"/>
                  </a:lnTo>
                  <a:lnTo>
                    <a:pt x="2639" y="932"/>
                  </a:lnTo>
                  <a:lnTo>
                    <a:pt x="2639" y="1310"/>
                  </a:lnTo>
                  <a:close/>
                  <a:moveTo>
                    <a:pt x="2639" y="655"/>
                  </a:moveTo>
                  <a:lnTo>
                    <a:pt x="286" y="655"/>
                  </a:lnTo>
                  <a:lnTo>
                    <a:pt x="286" y="279"/>
                  </a:lnTo>
                  <a:lnTo>
                    <a:pt x="2639" y="279"/>
                  </a:lnTo>
                  <a:lnTo>
                    <a:pt x="2639" y="655"/>
                  </a:lnTo>
                  <a:close/>
                </a:path>
              </a:pathLst>
            </a:custGeom>
            <a:grpFill/>
            <a:ln w="25400">
              <a:noFill/>
              <a:headEnd type="none" w="med" len="med"/>
              <a:tailEnd type="none" w="med" len="med"/>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lumMod val="95000"/>
                      </a:srgbClr>
                    </a:gs>
                    <a:gs pos="100000">
                      <a:srgbClr val="FFFFFF">
                        <a:lumMod val="95000"/>
                      </a:srgbClr>
                    </a:gs>
                  </a:gsLst>
                  <a:lin ang="5400000" scaled="0"/>
                </a:gradFill>
                <a:effectLst/>
                <a:uLnTx/>
                <a:uFillTx/>
                <a:ea typeface="Segoe UI" pitchFamily="34" charset="0"/>
                <a:cs typeface="Segoe UI" pitchFamily="34" charset="0"/>
              </a:endParaRPr>
            </a:p>
          </p:txBody>
        </p:sp>
        <p:sp>
          <p:nvSpPr>
            <p:cNvPr id="110" name="Freeform 10"/>
            <p:cNvSpPr>
              <a:spLocks noEditPoints="1"/>
            </p:cNvSpPr>
            <p:nvPr/>
          </p:nvSpPr>
          <p:spPr bwMode="auto">
            <a:xfrm>
              <a:off x="6816262" y="5394065"/>
              <a:ext cx="519749" cy="1107473"/>
            </a:xfrm>
            <a:custGeom>
              <a:avLst/>
              <a:gdLst>
                <a:gd name="T0" fmla="*/ 0 w 2913"/>
                <a:gd name="T1" fmla="*/ 0 h 6207"/>
                <a:gd name="T2" fmla="*/ 0 w 2913"/>
                <a:gd name="T3" fmla="*/ 2424 h 6207"/>
                <a:gd name="T4" fmla="*/ 289 w 2913"/>
                <a:gd name="T5" fmla="*/ 2424 h 6207"/>
                <a:gd name="T6" fmla="*/ 289 w 2913"/>
                <a:gd name="T7" fmla="*/ 2244 h 6207"/>
                <a:gd name="T8" fmla="*/ 2641 w 2913"/>
                <a:gd name="T9" fmla="*/ 2244 h 6207"/>
                <a:gd name="T10" fmla="*/ 2641 w 2913"/>
                <a:gd name="T11" fmla="*/ 2622 h 6207"/>
                <a:gd name="T12" fmla="*/ 1457 w 2913"/>
                <a:gd name="T13" fmla="*/ 2622 h 6207"/>
                <a:gd name="T14" fmla="*/ 1457 w 2913"/>
                <a:gd name="T15" fmla="*/ 2899 h 6207"/>
                <a:gd name="T16" fmla="*/ 2641 w 2913"/>
                <a:gd name="T17" fmla="*/ 2899 h 6207"/>
                <a:gd name="T18" fmla="*/ 2641 w 2913"/>
                <a:gd name="T19" fmla="*/ 3275 h 6207"/>
                <a:gd name="T20" fmla="*/ 1457 w 2913"/>
                <a:gd name="T21" fmla="*/ 3275 h 6207"/>
                <a:gd name="T22" fmla="*/ 1457 w 2913"/>
                <a:gd name="T23" fmla="*/ 3552 h 6207"/>
                <a:gd name="T24" fmla="*/ 2641 w 2913"/>
                <a:gd name="T25" fmla="*/ 3552 h 6207"/>
                <a:gd name="T26" fmla="*/ 2641 w 2913"/>
                <a:gd name="T27" fmla="*/ 3930 h 6207"/>
                <a:gd name="T28" fmla="*/ 1457 w 2913"/>
                <a:gd name="T29" fmla="*/ 3930 h 6207"/>
                <a:gd name="T30" fmla="*/ 1457 w 2913"/>
                <a:gd name="T31" fmla="*/ 4206 h 6207"/>
                <a:gd name="T32" fmla="*/ 2641 w 2913"/>
                <a:gd name="T33" fmla="*/ 4206 h 6207"/>
                <a:gd name="T34" fmla="*/ 2641 w 2913"/>
                <a:gd name="T35" fmla="*/ 4582 h 6207"/>
                <a:gd name="T36" fmla="*/ 1457 w 2913"/>
                <a:gd name="T37" fmla="*/ 4582 h 6207"/>
                <a:gd name="T38" fmla="*/ 1457 w 2913"/>
                <a:gd name="T39" fmla="*/ 4859 h 6207"/>
                <a:gd name="T40" fmla="*/ 2641 w 2913"/>
                <a:gd name="T41" fmla="*/ 4859 h 6207"/>
                <a:gd name="T42" fmla="*/ 2641 w 2913"/>
                <a:gd name="T43" fmla="*/ 5237 h 6207"/>
                <a:gd name="T44" fmla="*/ 1457 w 2913"/>
                <a:gd name="T45" fmla="*/ 5237 h 6207"/>
                <a:gd name="T46" fmla="*/ 1457 w 2913"/>
                <a:gd name="T47" fmla="*/ 6207 h 6207"/>
                <a:gd name="T48" fmla="*/ 1603 w 2913"/>
                <a:gd name="T49" fmla="*/ 6207 h 6207"/>
                <a:gd name="T50" fmla="*/ 1603 w 2913"/>
                <a:gd name="T51" fmla="*/ 5471 h 6207"/>
                <a:gd name="T52" fmla="*/ 1982 w 2913"/>
                <a:gd name="T53" fmla="*/ 5471 h 6207"/>
                <a:gd name="T54" fmla="*/ 1982 w 2913"/>
                <a:gd name="T55" fmla="*/ 6207 h 6207"/>
                <a:gd name="T56" fmla="*/ 2913 w 2913"/>
                <a:gd name="T57" fmla="*/ 6207 h 6207"/>
                <a:gd name="T58" fmla="*/ 2913 w 2913"/>
                <a:gd name="T59" fmla="*/ 0 h 6207"/>
                <a:gd name="T60" fmla="*/ 0 w 2913"/>
                <a:gd name="T61" fmla="*/ 0 h 6207"/>
                <a:gd name="T62" fmla="*/ 2641 w 2913"/>
                <a:gd name="T63" fmla="*/ 1968 h 6207"/>
                <a:gd name="T64" fmla="*/ 289 w 2913"/>
                <a:gd name="T65" fmla="*/ 1968 h 6207"/>
                <a:gd name="T66" fmla="*/ 289 w 2913"/>
                <a:gd name="T67" fmla="*/ 1592 h 6207"/>
                <a:gd name="T68" fmla="*/ 2641 w 2913"/>
                <a:gd name="T69" fmla="*/ 1592 h 6207"/>
                <a:gd name="T70" fmla="*/ 2641 w 2913"/>
                <a:gd name="T71" fmla="*/ 1968 h 6207"/>
                <a:gd name="T72" fmla="*/ 2641 w 2913"/>
                <a:gd name="T73" fmla="*/ 1320 h 6207"/>
                <a:gd name="T74" fmla="*/ 289 w 2913"/>
                <a:gd name="T75" fmla="*/ 1320 h 6207"/>
                <a:gd name="T76" fmla="*/ 289 w 2913"/>
                <a:gd name="T77" fmla="*/ 944 h 6207"/>
                <a:gd name="T78" fmla="*/ 2641 w 2913"/>
                <a:gd name="T79" fmla="*/ 944 h 6207"/>
                <a:gd name="T80" fmla="*/ 2641 w 2913"/>
                <a:gd name="T81" fmla="*/ 1320 h 6207"/>
                <a:gd name="T82" fmla="*/ 2641 w 2913"/>
                <a:gd name="T83" fmla="*/ 667 h 6207"/>
                <a:gd name="T84" fmla="*/ 289 w 2913"/>
                <a:gd name="T85" fmla="*/ 667 h 6207"/>
                <a:gd name="T86" fmla="*/ 289 w 2913"/>
                <a:gd name="T87" fmla="*/ 289 h 6207"/>
                <a:gd name="T88" fmla="*/ 2641 w 2913"/>
                <a:gd name="T89" fmla="*/ 289 h 6207"/>
                <a:gd name="T90" fmla="*/ 2641 w 2913"/>
                <a:gd name="T91" fmla="*/ 667 h 6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3" h="6207">
                  <a:moveTo>
                    <a:pt x="0" y="0"/>
                  </a:moveTo>
                  <a:lnTo>
                    <a:pt x="0" y="2424"/>
                  </a:lnTo>
                  <a:lnTo>
                    <a:pt x="289" y="2424"/>
                  </a:lnTo>
                  <a:lnTo>
                    <a:pt x="289" y="2244"/>
                  </a:lnTo>
                  <a:lnTo>
                    <a:pt x="2641" y="2244"/>
                  </a:lnTo>
                  <a:lnTo>
                    <a:pt x="2641" y="2622"/>
                  </a:lnTo>
                  <a:lnTo>
                    <a:pt x="1457" y="2622"/>
                  </a:lnTo>
                  <a:lnTo>
                    <a:pt x="1457" y="2899"/>
                  </a:lnTo>
                  <a:lnTo>
                    <a:pt x="2641" y="2899"/>
                  </a:lnTo>
                  <a:lnTo>
                    <a:pt x="2641" y="3275"/>
                  </a:lnTo>
                  <a:lnTo>
                    <a:pt x="1457" y="3275"/>
                  </a:lnTo>
                  <a:lnTo>
                    <a:pt x="1457" y="3552"/>
                  </a:lnTo>
                  <a:lnTo>
                    <a:pt x="2641" y="3552"/>
                  </a:lnTo>
                  <a:lnTo>
                    <a:pt x="2641" y="3930"/>
                  </a:lnTo>
                  <a:lnTo>
                    <a:pt x="1457" y="3930"/>
                  </a:lnTo>
                  <a:lnTo>
                    <a:pt x="1457" y="4206"/>
                  </a:lnTo>
                  <a:lnTo>
                    <a:pt x="2641" y="4206"/>
                  </a:lnTo>
                  <a:lnTo>
                    <a:pt x="2641" y="4582"/>
                  </a:lnTo>
                  <a:lnTo>
                    <a:pt x="1457" y="4582"/>
                  </a:lnTo>
                  <a:lnTo>
                    <a:pt x="1457" y="4859"/>
                  </a:lnTo>
                  <a:lnTo>
                    <a:pt x="2641" y="4859"/>
                  </a:lnTo>
                  <a:lnTo>
                    <a:pt x="2641" y="5237"/>
                  </a:lnTo>
                  <a:lnTo>
                    <a:pt x="1457" y="5237"/>
                  </a:lnTo>
                  <a:lnTo>
                    <a:pt x="1457" y="6207"/>
                  </a:lnTo>
                  <a:lnTo>
                    <a:pt x="1603" y="6207"/>
                  </a:lnTo>
                  <a:lnTo>
                    <a:pt x="1603" y="5471"/>
                  </a:lnTo>
                  <a:lnTo>
                    <a:pt x="1982" y="5471"/>
                  </a:lnTo>
                  <a:lnTo>
                    <a:pt x="1982" y="6207"/>
                  </a:lnTo>
                  <a:lnTo>
                    <a:pt x="2913" y="6207"/>
                  </a:lnTo>
                  <a:lnTo>
                    <a:pt x="2913" y="0"/>
                  </a:lnTo>
                  <a:lnTo>
                    <a:pt x="0" y="0"/>
                  </a:lnTo>
                  <a:close/>
                  <a:moveTo>
                    <a:pt x="2641" y="1968"/>
                  </a:moveTo>
                  <a:lnTo>
                    <a:pt x="289" y="1968"/>
                  </a:lnTo>
                  <a:lnTo>
                    <a:pt x="289" y="1592"/>
                  </a:lnTo>
                  <a:lnTo>
                    <a:pt x="2641" y="1592"/>
                  </a:lnTo>
                  <a:lnTo>
                    <a:pt x="2641" y="1968"/>
                  </a:lnTo>
                  <a:close/>
                  <a:moveTo>
                    <a:pt x="2641" y="1320"/>
                  </a:moveTo>
                  <a:lnTo>
                    <a:pt x="289" y="1320"/>
                  </a:lnTo>
                  <a:lnTo>
                    <a:pt x="289" y="944"/>
                  </a:lnTo>
                  <a:lnTo>
                    <a:pt x="2641" y="944"/>
                  </a:lnTo>
                  <a:lnTo>
                    <a:pt x="2641" y="1320"/>
                  </a:lnTo>
                  <a:close/>
                  <a:moveTo>
                    <a:pt x="2641" y="667"/>
                  </a:moveTo>
                  <a:lnTo>
                    <a:pt x="289" y="667"/>
                  </a:lnTo>
                  <a:lnTo>
                    <a:pt x="289" y="289"/>
                  </a:lnTo>
                  <a:lnTo>
                    <a:pt x="2641" y="289"/>
                  </a:lnTo>
                  <a:lnTo>
                    <a:pt x="2641" y="667"/>
                  </a:lnTo>
                  <a:close/>
                </a:path>
              </a:pathLst>
            </a:custGeom>
            <a:grpFill/>
            <a:ln w="25400">
              <a:noFill/>
              <a:headEnd type="none" w="med" len="med"/>
              <a:tailEnd type="none" w="med" len="med"/>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lumMod val="95000"/>
                      </a:srgbClr>
                    </a:gs>
                    <a:gs pos="100000">
                      <a:srgbClr val="FFFFFF">
                        <a:lumMod val="95000"/>
                      </a:srgbClr>
                    </a:gs>
                  </a:gsLst>
                  <a:lin ang="5400000" scaled="0"/>
                </a:gradFill>
                <a:effectLst/>
                <a:uLnTx/>
                <a:uFillTx/>
                <a:ea typeface="Segoe UI" pitchFamily="34" charset="0"/>
                <a:cs typeface="Segoe UI" pitchFamily="34" charset="0"/>
              </a:endParaRPr>
            </a:p>
          </p:txBody>
        </p:sp>
      </p:grpSp>
      <p:sp>
        <p:nvSpPr>
          <p:cNvPr id="10" name="Title 9"/>
          <p:cNvSpPr>
            <a:spLocks noGrp="1"/>
          </p:cNvSpPr>
          <p:nvPr>
            <p:ph type="title"/>
          </p:nvPr>
        </p:nvSpPr>
        <p:spPr/>
        <p:txBody>
          <a:bodyPr/>
          <a:lstStyle/>
          <a:p>
            <a:r>
              <a:rPr lang="en-US" dirty="0"/>
              <a:t>Storage Replica </a:t>
            </a:r>
            <a:br>
              <a:rPr lang="en-US" dirty="0"/>
            </a:br>
            <a:r>
              <a:rPr lang="en-US" sz="3529" dirty="0"/>
              <a:t>Protection of key data and workloads</a:t>
            </a:r>
          </a:p>
        </p:txBody>
      </p:sp>
      <p:cxnSp>
        <p:nvCxnSpPr>
          <p:cNvPr id="126" name="Straight Connector 125"/>
          <p:cNvCxnSpPr/>
          <p:nvPr/>
        </p:nvCxnSpPr>
        <p:spPr>
          <a:xfrm flipH="1">
            <a:off x="10360575" y="4495061"/>
            <a:ext cx="373509" cy="491789"/>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977812" y="4495061"/>
            <a:ext cx="373509" cy="491789"/>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40" name="Freeform 9"/>
          <p:cNvSpPr>
            <a:spLocks noEditPoints="1"/>
          </p:cNvSpPr>
          <p:nvPr/>
        </p:nvSpPr>
        <p:spPr bwMode="auto">
          <a:xfrm>
            <a:off x="10003377" y="4968711"/>
            <a:ext cx="680731" cy="918219"/>
          </a:xfrm>
          <a:custGeom>
            <a:avLst/>
            <a:gdLst>
              <a:gd name="T0" fmla="*/ 1304 w 1461"/>
              <a:gd name="T1" fmla="*/ 119 h 1972"/>
              <a:gd name="T2" fmla="*/ 1216 w 1461"/>
              <a:gd name="T3" fmla="*/ 15 h 1972"/>
              <a:gd name="T4" fmla="*/ 277 w 1461"/>
              <a:gd name="T5" fmla="*/ 0 h 1972"/>
              <a:gd name="T6" fmla="*/ 56 w 1461"/>
              <a:gd name="T7" fmla="*/ 155 h 1972"/>
              <a:gd name="T8" fmla="*/ 157 w 1461"/>
              <a:gd name="T9" fmla="*/ 119 h 1972"/>
              <a:gd name="T10" fmla="*/ 157 w 1461"/>
              <a:gd name="T11" fmla="*/ 163 h 1972"/>
              <a:gd name="T12" fmla="*/ 0 w 1461"/>
              <a:gd name="T13" fmla="*/ 1814 h 1972"/>
              <a:gd name="T14" fmla="*/ 1304 w 1461"/>
              <a:gd name="T15" fmla="*/ 1972 h 1972"/>
              <a:gd name="T16" fmla="*/ 1461 w 1461"/>
              <a:gd name="T17" fmla="*/ 320 h 1972"/>
              <a:gd name="T18" fmla="*/ 1373 w 1461"/>
              <a:gd name="T19" fmla="*/ 1814 h 1972"/>
              <a:gd name="T20" fmla="*/ 157 w 1461"/>
              <a:gd name="T21" fmla="*/ 1884 h 1972"/>
              <a:gd name="T22" fmla="*/ 87 w 1461"/>
              <a:gd name="T23" fmla="*/ 320 h 1972"/>
              <a:gd name="T24" fmla="*/ 1304 w 1461"/>
              <a:gd name="T25" fmla="*/ 251 h 1972"/>
              <a:gd name="T26" fmla="*/ 1373 w 1461"/>
              <a:gd name="T27" fmla="*/ 1814 h 1972"/>
              <a:gd name="T28" fmla="*/ 731 w 1461"/>
              <a:gd name="T29" fmla="*/ 426 h 1972"/>
              <a:gd name="T30" fmla="*/ 379 w 1461"/>
              <a:gd name="T31" fmla="*/ 1313 h 1972"/>
              <a:gd name="T32" fmla="*/ 590 w 1461"/>
              <a:gd name="T33" fmla="*/ 1164 h 1972"/>
              <a:gd name="T34" fmla="*/ 673 w 1461"/>
              <a:gd name="T35" fmla="*/ 1345 h 1972"/>
              <a:gd name="T36" fmla="*/ 731 w 1461"/>
              <a:gd name="T37" fmla="*/ 1452 h 1972"/>
              <a:gd name="T38" fmla="*/ 731 w 1461"/>
              <a:gd name="T39" fmla="*/ 426 h 1972"/>
              <a:gd name="T40" fmla="*/ 579 w 1461"/>
              <a:gd name="T41" fmla="*/ 939 h 1972"/>
              <a:gd name="T42" fmla="*/ 883 w 1461"/>
              <a:gd name="T43" fmla="*/ 939 h 1972"/>
              <a:gd name="T44" fmla="*/ 621 w 1461"/>
              <a:gd name="T45" fmla="*/ 1214 h 1972"/>
              <a:gd name="T46" fmla="*/ 510 w 1461"/>
              <a:gd name="T47" fmla="*/ 1241 h 1972"/>
              <a:gd name="T48" fmla="*/ 245 w 1461"/>
              <a:gd name="T49" fmla="*/ 1502 h 1972"/>
              <a:gd name="T50" fmla="*/ 313 w 1461"/>
              <a:gd name="T51" fmla="*/ 1799 h 1972"/>
              <a:gd name="T52" fmla="*/ 588 w 1461"/>
              <a:gd name="T53" fmla="*/ 1433 h 1972"/>
              <a:gd name="T54" fmla="*/ 621 w 1461"/>
              <a:gd name="T55" fmla="*/ 1214 h 1972"/>
              <a:gd name="T56" fmla="*/ 275 w 1461"/>
              <a:gd name="T57" fmla="*/ 1713 h 1972"/>
              <a:gd name="T58" fmla="*/ 359 w 1461"/>
              <a:gd name="T59" fmla="*/ 1592 h 1972"/>
              <a:gd name="T60" fmla="*/ 231 w 1461"/>
              <a:gd name="T61" fmla="*/ 340 h 1972"/>
              <a:gd name="T62" fmla="*/ 136 w 1461"/>
              <a:gd name="T63" fmla="*/ 340 h 1972"/>
              <a:gd name="T64" fmla="*/ 231 w 1461"/>
              <a:gd name="T65" fmla="*/ 340 h 1972"/>
              <a:gd name="T66" fmla="*/ 1236 w 1461"/>
              <a:gd name="T67" fmla="*/ 340 h 1972"/>
              <a:gd name="T68" fmla="*/ 1331 w 1461"/>
              <a:gd name="T69" fmla="*/ 340 h 1972"/>
              <a:gd name="T70" fmla="*/ 1283 w 1461"/>
              <a:gd name="T71" fmla="*/ 1742 h 1972"/>
              <a:gd name="T72" fmla="*/ 1283 w 1461"/>
              <a:gd name="T73" fmla="*/ 1838 h 1972"/>
              <a:gd name="T74" fmla="*/ 1283 w 1461"/>
              <a:gd name="T75" fmla="*/ 174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1" h="1972">
                <a:moveTo>
                  <a:pt x="157" y="119"/>
                </a:moveTo>
                <a:cubicBezTo>
                  <a:pt x="1304" y="119"/>
                  <a:pt x="1304" y="119"/>
                  <a:pt x="1304" y="119"/>
                </a:cubicBezTo>
                <a:cubicBezTo>
                  <a:pt x="1325" y="119"/>
                  <a:pt x="1346" y="123"/>
                  <a:pt x="1365" y="131"/>
                </a:cubicBezTo>
                <a:cubicBezTo>
                  <a:pt x="1216" y="15"/>
                  <a:pt x="1216" y="15"/>
                  <a:pt x="1216" y="15"/>
                </a:cubicBezTo>
                <a:cubicBezTo>
                  <a:pt x="1206" y="6"/>
                  <a:pt x="1187" y="0"/>
                  <a:pt x="1174" y="0"/>
                </a:cubicBezTo>
                <a:cubicBezTo>
                  <a:pt x="277" y="0"/>
                  <a:pt x="277" y="0"/>
                  <a:pt x="277" y="0"/>
                </a:cubicBezTo>
                <a:cubicBezTo>
                  <a:pt x="264" y="0"/>
                  <a:pt x="245" y="6"/>
                  <a:pt x="235" y="15"/>
                </a:cubicBezTo>
                <a:cubicBezTo>
                  <a:pt x="56" y="155"/>
                  <a:pt x="56" y="155"/>
                  <a:pt x="56" y="155"/>
                </a:cubicBezTo>
                <a:cubicBezTo>
                  <a:pt x="58" y="155"/>
                  <a:pt x="58" y="155"/>
                  <a:pt x="58" y="155"/>
                </a:cubicBezTo>
                <a:cubicBezTo>
                  <a:pt x="85" y="132"/>
                  <a:pt x="119" y="119"/>
                  <a:pt x="157" y="119"/>
                </a:cubicBezTo>
                <a:close/>
                <a:moveTo>
                  <a:pt x="1304" y="163"/>
                </a:moveTo>
                <a:cubicBezTo>
                  <a:pt x="157" y="163"/>
                  <a:pt x="157" y="163"/>
                  <a:pt x="157" y="163"/>
                </a:cubicBezTo>
                <a:cubicBezTo>
                  <a:pt x="70" y="163"/>
                  <a:pt x="0" y="234"/>
                  <a:pt x="0" y="320"/>
                </a:cubicBezTo>
                <a:cubicBezTo>
                  <a:pt x="0" y="1814"/>
                  <a:pt x="0" y="1814"/>
                  <a:pt x="0" y="1814"/>
                </a:cubicBezTo>
                <a:cubicBezTo>
                  <a:pt x="0" y="1901"/>
                  <a:pt x="70" y="1972"/>
                  <a:pt x="157" y="1972"/>
                </a:cubicBezTo>
                <a:cubicBezTo>
                  <a:pt x="1304" y="1972"/>
                  <a:pt x="1304" y="1972"/>
                  <a:pt x="1304" y="1972"/>
                </a:cubicBezTo>
                <a:cubicBezTo>
                  <a:pt x="1391" y="1972"/>
                  <a:pt x="1461" y="1901"/>
                  <a:pt x="1461" y="1814"/>
                </a:cubicBezTo>
                <a:cubicBezTo>
                  <a:pt x="1461" y="320"/>
                  <a:pt x="1461" y="320"/>
                  <a:pt x="1461" y="320"/>
                </a:cubicBezTo>
                <a:cubicBezTo>
                  <a:pt x="1461" y="234"/>
                  <a:pt x="1391" y="163"/>
                  <a:pt x="1304" y="163"/>
                </a:cubicBezTo>
                <a:close/>
                <a:moveTo>
                  <a:pt x="1373" y="1814"/>
                </a:moveTo>
                <a:cubicBezTo>
                  <a:pt x="1373" y="1852"/>
                  <a:pt x="1343" y="1884"/>
                  <a:pt x="1304" y="1884"/>
                </a:cubicBezTo>
                <a:cubicBezTo>
                  <a:pt x="157" y="1884"/>
                  <a:pt x="157" y="1884"/>
                  <a:pt x="157" y="1884"/>
                </a:cubicBezTo>
                <a:cubicBezTo>
                  <a:pt x="119" y="1884"/>
                  <a:pt x="87" y="1852"/>
                  <a:pt x="87" y="1814"/>
                </a:cubicBezTo>
                <a:cubicBezTo>
                  <a:pt x="87" y="320"/>
                  <a:pt x="87" y="320"/>
                  <a:pt x="87" y="320"/>
                </a:cubicBezTo>
                <a:cubicBezTo>
                  <a:pt x="87" y="282"/>
                  <a:pt x="119" y="251"/>
                  <a:pt x="157" y="251"/>
                </a:cubicBezTo>
                <a:cubicBezTo>
                  <a:pt x="1304" y="251"/>
                  <a:pt x="1304" y="251"/>
                  <a:pt x="1304" y="251"/>
                </a:cubicBezTo>
                <a:cubicBezTo>
                  <a:pt x="1343" y="251"/>
                  <a:pt x="1373" y="282"/>
                  <a:pt x="1373" y="320"/>
                </a:cubicBezTo>
                <a:cubicBezTo>
                  <a:pt x="1373" y="1814"/>
                  <a:pt x="1373" y="1814"/>
                  <a:pt x="1373" y="1814"/>
                </a:cubicBezTo>
                <a:cubicBezTo>
                  <a:pt x="1373" y="1814"/>
                  <a:pt x="1373" y="1814"/>
                  <a:pt x="1373" y="1814"/>
                </a:cubicBezTo>
                <a:close/>
                <a:moveTo>
                  <a:pt x="731" y="426"/>
                </a:moveTo>
                <a:cubicBezTo>
                  <a:pt x="447" y="426"/>
                  <a:pt x="218" y="656"/>
                  <a:pt x="218" y="939"/>
                </a:cubicBezTo>
                <a:cubicBezTo>
                  <a:pt x="218" y="1087"/>
                  <a:pt x="279" y="1219"/>
                  <a:pt x="379" y="1313"/>
                </a:cubicBezTo>
                <a:cubicBezTo>
                  <a:pt x="481" y="1212"/>
                  <a:pt x="481" y="1212"/>
                  <a:pt x="481" y="1212"/>
                </a:cubicBezTo>
                <a:cubicBezTo>
                  <a:pt x="511" y="1181"/>
                  <a:pt x="552" y="1164"/>
                  <a:pt x="590" y="1164"/>
                </a:cubicBezTo>
                <a:cubicBezTo>
                  <a:pt x="610" y="1164"/>
                  <a:pt x="629" y="1169"/>
                  <a:pt x="645" y="1180"/>
                </a:cubicBezTo>
                <a:cubicBezTo>
                  <a:pt x="689" y="1210"/>
                  <a:pt x="701" y="1281"/>
                  <a:pt x="673" y="1345"/>
                </a:cubicBezTo>
                <a:cubicBezTo>
                  <a:pt x="629" y="1443"/>
                  <a:pt x="629" y="1443"/>
                  <a:pt x="629" y="1443"/>
                </a:cubicBezTo>
                <a:cubicBezTo>
                  <a:pt x="661" y="1449"/>
                  <a:pt x="696" y="1452"/>
                  <a:pt x="731" y="1452"/>
                </a:cubicBezTo>
                <a:cubicBezTo>
                  <a:pt x="1014" y="1452"/>
                  <a:pt x="1244" y="1223"/>
                  <a:pt x="1244" y="939"/>
                </a:cubicBezTo>
                <a:cubicBezTo>
                  <a:pt x="1244" y="656"/>
                  <a:pt x="1014" y="426"/>
                  <a:pt x="731" y="426"/>
                </a:cubicBezTo>
                <a:close/>
                <a:moveTo>
                  <a:pt x="731" y="1091"/>
                </a:moveTo>
                <a:cubicBezTo>
                  <a:pt x="647" y="1091"/>
                  <a:pt x="579" y="1024"/>
                  <a:pt x="579" y="939"/>
                </a:cubicBezTo>
                <a:cubicBezTo>
                  <a:pt x="579" y="855"/>
                  <a:pt x="647" y="787"/>
                  <a:pt x="731" y="787"/>
                </a:cubicBezTo>
                <a:cubicBezTo>
                  <a:pt x="814" y="787"/>
                  <a:pt x="883" y="855"/>
                  <a:pt x="883" y="939"/>
                </a:cubicBezTo>
                <a:cubicBezTo>
                  <a:pt x="883" y="1024"/>
                  <a:pt x="814" y="1091"/>
                  <a:pt x="731" y="1091"/>
                </a:cubicBezTo>
                <a:close/>
                <a:moveTo>
                  <a:pt x="621" y="1214"/>
                </a:moveTo>
                <a:cubicBezTo>
                  <a:pt x="613" y="1207"/>
                  <a:pt x="601" y="1205"/>
                  <a:pt x="590" y="1205"/>
                </a:cubicBezTo>
                <a:cubicBezTo>
                  <a:pt x="563" y="1205"/>
                  <a:pt x="534" y="1217"/>
                  <a:pt x="510" y="1241"/>
                </a:cubicBezTo>
                <a:cubicBezTo>
                  <a:pt x="410" y="1340"/>
                  <a:pt x="410" y="1340"/>
                  <a:pt x="410" y="1340"/>
                </a:cubicBezTo>
                <a:cubicBezTo>
                  <a:pt x="245" y="1502"/>
                  <a:pt x="245" y="1502"/>
                  <a:pt x="245" y="1502"/>
                </a:cubicBezTo>
                <a:cubicBezTo>
                  <a:pt x="153" y="1593"/>
                  <a:pt x="148" y="1715"/>
                  <a:pt x="233" y="1774"/>
                </a:cubicBezTo>
                <a:cubicBezTo>
                  <a:pt x="258" y="1791"/>
                  <a:pt x="285" y="1799"/>
                  <a:pt x="313" y="1799"/>
                </a:cubicBezTo>
                <a:cubicBezTo>
                  <a:pt x="379" y="1799"/>
                  <a:pt x="446" y="1751"/>
                  <a:pt x="483" y="1667"/>
                </a:cubicBezTo>
                <a:cubicBezTo>
                  <a:pt x="588" y="1433"/>
                  <a:pt x="588" y="1433"/>
                  <a:pt x="588" y="1433"/>
                </a:cubicBezTo>
                <a:cubicBezTo>
                  <a:pt x="635" y="1328"/>
                  <a:pt x="635" y="1328"/>
                  <a:pt x="635" y="1328"/>
                </a:cubicBezTo>
                <a:cubicBezTo>
                  <a:pt x="655" y="1283"/>
                  <a:pt x="648" y="1233"/>
                  <a:pt x="621" y="1214"/>
                </a:cubicBezTo>
                <a:close/>
                <a:moveTo>
                  <a:pt x="378" y="1694"/>
                </a:moveTo>
                <a:cubicBezTo>
                  <a:pt x="354" y="1728"/>
                  <a:pt x="308" y="1737"/>
                  <a:pt x="275" y="1713"/>
                </a:cubicBezTo>
                <a:cubicBezTo>
                  <a:pt x="241" y="1690"/>
                  <a:pt x="233" y="1644"/>
                  <a:pt x="257" y="1611"/>
                </a:cubicBezTo>
                <a:cubicBezTo>
                  <a:pt x="280" y="1577"/>
                  <a:pt x="325" y="1569"/>
                  <a:pt x="359" y="1592"/>
                </a:cubicBezTo>
                <a:cubicBezTo>
                  <a:pt x="392" y="1615"/>
                  <a:pt x="400" y="1662"/>
                  <a:pt x="378" y="1694"/>
                </a:cubicBezTo>
                <a:close/>
                <a:moveTo>
                  <a:pt x="231" y="340"/>
                </a:moveTo>
                <a:cubicBezTo>
                  <a:pt x="231" y="313"/>
                  <a:pt x="210" y="292"/>
                  <a:pt x="184" y="292"/>
                </a:cubicBezTo>
                <a:cubicBezTo>
                  <a:pt x="157" y="292"/>
                  <a:pt x="136" y="313"/>
                  <a:pt x="136" y="340"/>
                </a:cubicBezTo>
                <a:cubicBezTo>
                  <a:pt x="136" y="367"/>
                  <a:pt x="157" y="387"/>
                  <a:pt x="184" y="387"/>
                </a:cubicBezTo>
                <a:cubicBezTo>
                  <a:pt x="210" y="387"/>
                  <a:pt x="231" y="367"/>
                  <a:pt x="231" y="340"/>
                </a:cubicBezTo>
                <a:close/>
                <a:moveTo>
                  <a:pt x="1283" y="292"/>
                </a:moveTo>
                <a:cubicBezTo>
                  <a:pt x="1257" y="292"/>
                  <a:pt x="1236" y="313"/>
                  <a:pt x="1236" y="340"/>
                </a:cubicBezTo>
                <a:cubicBezTo>
                  <a:pt x="1236" y="367"/>
                  <a:pt x="1257" y="387"/>
                  <a:pt x="1283" y="387"/>
                </a:cubicBezTo>
                <a:cubicBezTo>
                  <a:pt x="1310" y="387"/>
                  <a:pt x="1331" y="367"/>
                  <a:pt x="1331" y="340"/>
                </a:cubicBezTo>
                <a:cubicBezTo>
                  <a:pt x="1331" y="313"/>
                  <a:pt x="1310" y="292"/>
                  <a:pt x="1283" y="292"/>
                </a:cubicBezTo>
                <a:close/>
                <a:moveTo>
                  <a:pt x="1283" y="1742"/>
                </a:moveTo>
                <a:cubicBezTo>
                  <a:pt x="1257" y="1742"/>
                  <a:pt x="1236" y="1764"/>
                  <a:pt x="1236" y="1790"/>
                </a:cubicBezTo>
                <a:cubicBezTo>
                  <a:pt x="1236" y="1816"/>
                  <a:pt x="1257" y="1838"/>
                  <a:pt x="1283" y="1838"/>
                </a:cubicBezTo>
                <a:cubicBezTo>
                  <a:pt x="1310" y="1838"/>
                  <a:pt x="1331" y="1816"/>
                  <a:pt x="1331" y="1790"/>
                </a:cubicBezTo>
                <a:cubicBezTo>
                  <a:pt x="1331" y="1764"/>
                  <a:pt x="1310" y="1742"/>
                  <a:pt x="1283" y="1742"/>
                </a:cubicBez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endParaRPr>
          </a:p>
        </p:txBody>
      </p:sp>
      <p:cxnSp>
        <p:nvCxnSpPr>
          <p:cNvPr id="57" name="Straight Connector 56"/>
          <p:cNvCxnSpPr/>
          <p:nvPr/>
        </p:nvCxnSpPr>
        <p:spPr>
          <a:xfrm flipH="1">
            <a:off x="7958304" y="4495061"/>
            <a:ext cx="373509" cy="491789"/>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575541" y="4495061"/>
            <a:ext cx="373509" cy="491789"/>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23" name="Freeform 9"/>
          <p:cNvSpPr>
            <a:spLocks noEditPoints="1"/>
          </p:cNvSpPr>
          <p:nvPr/>
        </p:nvSpPr>
        <p:spPr bwMode="auto">
          <a:xfrm>
            <a:off x="7613311" y="4968711"/>
            <a:ext cx="680731" cy="918219"/>
          </a:xfrm>
          <a:custGeom>
            <a:avLst/>
            <a:gdLst>
              <a:gd name="T0" fmla="*/ 1304 w 1461"/>
              <a:gd name="T1" fmla="*/ 119 h 1972"/>
              <a:gd name="T2" fmla="*/ 1216 w 1461"/>
              <a:gd name="T3" fmla="*/ 15 h 1972"/>
              <a:gd name="T4" fmla="*/ 277 w 1461"/>
              <a:gd name="T5" fmla="*/ 0 h 1972"/>
              <a:gd name="T6" fmla="*/ 56 w 1461"/>
              <a:gd name="T7" fmla="*/ 155 h 1972"/>
              <a:gd name="T8" fmla="*/ 157 w 1461"/>
              <a:gd name="T9" fmla="*/ 119 h 1972"/>
              <a:gd name="T10" fmla="*/ 157 w 1461"/>
              <a:gd name="T11" fmla="*/ 163 h 1972"/>
              <a:gd name="T12" fmla="*/ 0 w 1461"/>
              <a:gd name="T13" fmla="*/ 1814 h 1972"/>
              <a:gd name="T14" fmla="*/ 1304 w 1461"/>
              <a:gd name="T15" fmla="*/ 1972 h 1972"/>
              <a:gd name="T16" fmla="*/ 1461 w 1461"/>
              <a:gd name="T17" fmla="*/ 320 h 1972"/>
              <a:gd name="T18" fmla="*/ 1373 w 1461"/>
              <a:gd name="T19" fmla="*/ 1814 h 1972"/>
              <a:gd name="T20" fmla="*/ 157 w 1461"/>
              <a:gd name="T21" fmla="*/ 1884 h 1972"/>
              <a:gd name="T22" fmla="*/ 87 w 1461"/>
              <a:gd name="T23" fmla="*/ 320 h 1972"/>
              <a:gd name="T24" fmla="*/ 1304 w 1461"/>
              <a:gd name="T25" fmla="*/ 251 h 1972"/>
              <a:gd name="T26" fmla="*/ 1373 w 1461"/>
              <a:gd name="T27" fmla="*/ 1814 h 1972"/>
              <a:gd name="T28" fmla="*/ 731 w 1461"/>
              <a:gd name="T29" fmla="*/ 426 h 1972"/>
              <a:gd name="T30" fmla="*/ 379 w 1461"/>
              <a:gd name="T31" fmla="*/ 1313 h 1972"/>
              <a:gd name="T32" fmla="*/ 590 w 1461"/>
              <a:gd name="T33" fmla="*/ 1164 h 1972"/>
              <a:gd name="T34" fmla="*/ 673 w 1461"/>
              <a:gd name="T35" fmla="*/ 1345 h 1972"/>
              <a:gd name="T36" fmla="*/ 731 w 1461"/>
              <a:gd name="T37" fmla="*/ 1452 h 1972"/>
              <a:gd name="T38" fmla="*/ 731 w 1461"/>
              <a:gd name="T39" fmla="*/ 426 h 1972"/>
              <a:gd name="T40" fmla="*/ 579 w 1461"/>
              <a:gd name="T41" fmla="*/ 939 h 1972"/>
              <a:gd name="T42" fmla="*/ 883 w 1461"/>
              <a:gd name="T43" fmla="*/ 939 h 1972"/>
              <a:gd name="T44" fmla="*/ 621 w 1461"/>
              <a:gd name="T45" fmla="*/ 1214 h 1972"/>
              <a:gd name="T46" fmla="*/ 510 w 1461"/>
              <a:gd name="T47" fmla="*/ 1241 h 1972"/>
              <a:gd name="T48" fmla="*/ 245 w 1461"/>
              <a:gd name="T49" fmla="*/ 1502 h 1972"/>
              <a:gd name="T50" fmla="*/ 313 w 1461"/>
              <a:gd name="T51" fmla="*/ 1799 h 1972"/>
              <a:gd name="T52" fmla="*/ 588 w 1461"/>
              <a:gd name="T53" fmla="*/ 1433 h 1972"/>
              <a:gd name="T54" fmla="*/ 621 w 1461"/>
              <a:gd name="T55" fmla="*/ 1214 h 1972"/>
              <a:gd name="T56" fmla="*/ 275 w 1461"/>
              <a:gd name="T57" fmla="*/ 1713 h 1972"/>
              <a:gd name="T58" fmla="*/ 359 w 1461"/>
              <a:gd name="T59" fmla="*/ 1592 h 1972"/>
              <a:gd name="T60" fmla="*/ 231 w 1461"/>
              <a:gd name="T61" fmla="*/ 340 h 1972"/>
              <a:gd name="T62" fmla="*/ 136 w 1461"/>
              <a:gd name="T63" fmla="*/ 340 h 1972"/>
              <a:gd name="T64" fmla="*/ 231 w 1461"/>
              <a:gd name="T65" fmla="*/ 340 h 1972"/>
              <a:gd name="T66" fmla="*/ 1236 w 1461"/>
              <a:gd name="T67" fmla="*/ 340 h 1972"/>
              <a:gd name="T68" fmla="*/ 1331 w 1461"/>
              <a:gd name="T69" fmla="*/ 340 h 1972"/>
              <a:gd name="T70" fmla="*/ 1283 w 1461"/>
              <a:gd name="T71" fmla="*/ 1742 h 1972"/>
              <a:gd name="T72" fmla="*/ 1283 w 1461"/>
              <a:gd name="T73" fmla="*/ 1838 h 1972"/>
              <a:gd name="T74" fmla="*/ 1283 w 1461"/>
              <a:gd name="T75" fmla="*/ 174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1" h="1972">
                <a:moveTo>
                  <a:pt x="157" y="119"/>
                </a:moveTo>
                <a:cubicBezTo>
                  <a:pt x="1304" y="119"/>
                  <a:pt x="1304" y="119"/>
                  <a:pt x="1304" y="119"/>
                </a:cubicBezTo>
                <a:cubicBezTo>
                  <a:pt x="1325" y="119"/>
                  <a:pt x="1346" y="123"/>
                  <a:pt x="1365" y="131"/>
                </a:cubicBezTo>
                <a:cubicBezTo>
                  <a:pt x="1216" y="15"/>
                  <a:pt x="1216" y="15"/>
                  <a:pt x="1216" y="15"/>
                </a:cubicBezTo>
                <a:cubicBezTo>
                  <a:pt x="1206" y="6"/>
                  <a:pt x="1187" y="0"/>
                  <a:pt x="1174" y="0"/>
                </a:cubicBezTo>
                <a:cubicBezTo>
                  <a:pt x="277" y="0"/>
                  <a:pt x="277" y="0"/>
                  <a:pt x="277" y="0"/>
                </a:cubicBezTo>
                <a:cubicBezTo>
                  <a:pt x="264" y="0"/>
                  <a:pt x="245" y="6"/>
                  <a:pt x="235" y="15"/>
                </a:cubicBezTo>
                <a:cubicBezTo>
                  <a:pt x="56" y="155"/>
                  <a:pt x="56" y="155"/>
                  <a:pt x="56" y="155"/>
                </a:cubicBezTo>
                <a:cubicBezTo>
                  <a:pt x="58" y="155"/>
                  <a:pt x="58" y="155"/>
                  <a:pt x="58" y="155"/>
                </a:cubicBezTo>
                <a:cubicBezTo>
                  <a:pt x="85" y="132"/>
                  <a:pt x="119" y="119"/>
                  <a:pt x="157" y="119"/>
                </a:cubicBezTo>
                <a:close/>
                <a:moveTo>
                  <a:pt x="1304" y="163"/>
                </a:moveTo>
                <a:cubicBezTo>
                  <a:pt x="157" y="163"/>
                  <a:pt x="157" y="163"/>
                  <a:pt x="157" y="163"/>
                </a:cubicBezTo>
                <a:cubicBezTo>
                  <a:pt x="70" y="163"/>
                  <a:pt x="0" y="234"/>
                  <a:pt x="0" y="320"/>
                </a:cubicBezTo>
                <a:cubicBezTo>
                  <a:pt x="0" y="1814"/>
                  <a:pt x="0" y="1814"/>
                  <a:pt x="0" y="1814"/>
                </a:cubicBezTo>
                <a:cubicBezTo>
                  <a:pt x="0" y="1901"/>
                  <a:pt x="70" y="1972"/>
                  <a:pt x="157" y="1972"/>
                </a:cubicBezTo>
                <a:cubicBezTo>
                  <a:pt x="1304" y="1972"/>
                  <a:pt x="1304" y="1972"/>
                  <a:pt x="1304" y="1972"/>
                </a:cubicBezTo>
                <a:cubicBezTo>
                  <a:pt x="1391" y="1972"/>
                  <a:pt x="1461" y="1901"/>
                  <a:pt x="1461" y="1814"/>
                </a:cubicBezTo>
                <a:cubicBezTo>
                  <a:pt x="1461" y="320"/>
                  <a:pt x="1461" y="320"/>
                  <a:pt x="1461" y="320"/>
                </a:cubicBezTo>
                <a:cubicBezTo>
                  <a:pt x="1461" y="234"/>
                  <a:pt x="1391" y="163"/>
                  <a:pt x="1304" y="163"/>
                </a:cubicBezTo>
                <a:close/>
                <a:moveTo>
                  <a:pt x="1373" y="1814"/>
                </a:moveTo>
                <a:cubicBezTo>
                  <a:pt x="1373" y="1852"/>
                  <a:pt x="1343" y="1884"/>
                  <a:pt x="1304" y="1884"/>
                </a:cubicBezTo>
                <a:cubicBezTo>
                  <a:pt x="157" y="1884"/>
                  <a:pt x="157" y="1884"/>
                  <a:pt x="157" y="1884"/>
                </a:cubicBezTo>
                <a:cubicBezTo>
                  <a:pt x="119" y="1884"/>
                  <a:pt x="87" y="1852"/>
                  <a:pt x="87" y="1814"/>
                </a:cubicBezTo>
                <a:cubicBezTo>
                  <a:pt x="87" y="320"/>
                  <a:pt x="87" y="320"/>
                  <a:pt x="87" y="320"/>
                </a:cubicBezTo>
                <a:cubicBezTo>
                  <a:pt x="87" y="282"/>
                  <a:pt x="119" y="251"/>
                  <a:pt x="157" y="251"/>
                </a:cubicBezTo>
                <a:cubicBezTo>
                  <a:pt x="1304" y="251"/>
                  <a:pt x="1304" y="251"/>
                  <a:pt x="1304" y="251"/>
                </a:cubicBezTo>
                <a:cubicBezTo>
                  <a:pt x="1343" y="251"/>
                  <a:pt x="1373" y="282"/>
                  <a:pt x="1373" y="320"/>
                </a:cubicBezTo>
                <a:cubicBezTo>
                  <a:pt x="1373" y="1814"/>
                  <a:pt x="1373" y="1814"/>
                  <a:pt x="1373" y="1814"/>
                </a:cubicBezTo>
                <a:cubicBezTo>
                  <a:pt x="1373" y="1814"/>
                  <a:pt x="1373" y="1814"/>
                  <a:pt x="1373" y="1814"/>
                </a:cubicBezTo>
                <a:close/>
                <a:moveTo>
                  <a:pt x="731" y="426"/>
                </a:moveTo>
                <a:cubicBezTo>
                  <a:pt x="447" y="426"/>
                  <a:pt x="218" y="656"/>
                  <a:pt x="218" y="939"/>
                </a:cubicBezTo>
                <a:cubicBezTo>
                  <a:pt x="218" y="1087"/>
                  <a:pt x="279" y="1219"/>
                  <a:pt x="379" y="1313"/>
                </a:cubicBezTo>
                <a:cubicBezTo>
                  <a:pt x="481" y="1212"/>
                  <a:pt x="481" y="1212"/>
                  <a:pt x="481" y="1212"/>
                </a:cubicBezTo>
                <a:cubicBezTo>
                  <a:pt x="511" y="1181"/>
                  <a:pt x="552" y="1164"/>
                  <a:pt x="590" y="1164"/>
                </a:cubicBezTo>
                <a:cubicBezTo>
                  <a:pt x="610" y="1164"/>
                  <a:pt x="629" y="1169"/>
                  <a:pt x="645" y="1180"/>
                </a:cubicBezTo>
                <a:cubicBezTo>
                  <a:pt x="689" y="1210"/>
                  <a:pt x="701" y="1281"/>
                  <a:pt x="673" y="1345"/>
                </a:cubicBezTo>
                <a:cubicBezTo>
                  <a:pt x="629" y="1443"/>
                  <a:pt x="629" y="1443"/>
                  <a:pt x="629" y="1443"/>
                </a:cubicBezTo>
                <a:cubicBezTo>
                  <a:pt x="661" y="1449"/>
                  <a:pt x="696" y="1452"/>
                  <a:pt x="731" y="1452"/>
                </a:cubicBezTo>
                <a:cubicBezTo>
                  <a:pt x="1014" y="1452"/>
                  <a:pt x="1244" y="1223"/>
                  <a:pt x="1244" y="939"/>
                </a:cubicBezTo>
                <a:cubicBezTo>
                  <a:pt x="1244" y="656"/>
                  <a:pt x="1014" y="426"/>
                  <a:pt x="731" y="426"/>
                </a:cubicBezTo>
                <a:close/>
                <a:moveTo>
                  <a:pt x="731" y="1091"/>
                </a:moveTo>
                <a:cubicBezTo>
                  <a:pt x="647" y="1091"/>
                  <a:pt x="579" y="1024"/>
                  <a:pt x="579" y="939"/>
                </a:cubicBezTo>
                <a:cubicBezTo>
                  <a:pt x="579" y="855"/>
                  <a:pt x="647" y="787"/>
                  <a:pt x="731" y="787"/>
                </a:cubicBezTo>
                <a:cubicBezTo>
                  <a:pt x="814" y="787"/>
                  <a:pt x="883" y="855"/>
                  <a:pt x="883" y="939"/>
                </a:cubicBezTo>
                <a:cubicBezTo>
                  <a:pt x="883" y="1024"/>
                  <a:pt x="814" y="1091"/>
                  <a:pt x="731" y="1091"/>
                </a:cubicBezTo>
                <a:close/>
                <a:moveTo>
                  <a:pt x="621" y="1214"/>
                </a:moveTo>
                <a:cubicBezTo>
                  <a:pt x="613" y="1207"/>
                  <a:pt x="601" y="1205"/>
                  <a:pt x="590" y="1205"/>
                </a:cubicBezTo>
                <a:cubicBezTo>
                  <a:pt x="563" y="1205"/>
                  <a:pt x="534" y="1217"/>
                  <a:pt x="510" y="1241"/>
                </a:cubicBezTo>
                <a:cubicBezTo>
                  <a:pt x="410" y="1340"/>
                  <a:pt x="410" y="1340"/>
                  <a:pt x="410" y="1340"/>
                </a:cubicBezTo>
                <a:cubicBezTo>
                  <a:pt x="245" y="1502"/>
                  <a:pt x="245" y="1502"/>
                  <a:pt x="245" y="1502"/>
                </a:cubicBezTo>
                <a:cubicBezTo>
                  <a:pt x="153" y="1593"/>
                  <a:pt x="148" y="1715"/>
                  <a:pt x="233" y="1774"/>
                </a:cubicBezTo>
                <a:cubicBezTo>
                  <a:pt x="258" y="1791"/>
                  <a:pt x="285" y="1799"/>
                  <a:pt x="313" y="1799"/>
                </a:cubicBezTo>
                <a:cubicBezTo>
                  <a:pt x="379" y="1799"/>
                  <a:pt x="446" y="1751"/>
                  <a:pt x="483" y="1667"/>
                </a:cubicBezTo>
                <a:cubicBezTo>
                  <a:pt x="588" y="1433"/>
                  <a:pt x="588" y="1433"/>
                  <a:pt x="588" y="1433"/>
                </a:cubicBezTo>
                <a:cubicBezTo>
                  <a:pt x="635" y="1328"/>
                  <a:pt x="635" y="1328"/>
                  <a:pt x="635" y="1328"/>
                </a:cubicBezTo>
                <a:cubicBezTo>
                  <a:pt x="655" y="1283"/>
                  <a:pt x="648" y="1233"/>
                  <a:pt x="621" y="1214"/>
                </a:cubicBezTo>
                <a:close/>
                <a:moveTo>
                  <a:pt x="378" y="1694"/>
                </a:moveTo>
                <a:cubicBezTo>
                  <a:pt x="354" y="1728"/>
                  <a:pt x="308" y="1737"/>
                  <a:pt x="275" y="1713"/>
                </a:cubicBezTo>
                <a:cubicBezTo>
                  <a:pt x="241" y="1690"/>
                  <a:pt x="233" y="1644"/>
                  <a:pt x="257" y="1611"/>
                </a:cubicBezTo>
                <a:cubicBezTo>
                  <a:pt x="280" y="1577"/>
                  <a:pt x="325" y="1569"/>
                  <a:pt x="359" y="1592"/>
                </a:cubicBezTo>
                <a:cubicBezTo>
                  <a:pt x="392" y="1615"/>
                  <a:pt x="400" y="1662"/>
                  <a:pt x="378" y="1694"/>
                </a:cubicBezTo>
                <a:close/>
                <a:moveTo>
                  <a:pt x="231" y="340"/>
                </a:moveTo>
                <a:cubicBezTo>
                  <a:pt x="231" y="313"/>
                  <a:pt x="210" y="292"/>
                  <a:pt x="184" y="292"/>
                </a:cubicBezTo>
                <a:cubicBezTo>
                  <a:pt x="157" y="292"/>
                  <a:pt x="136" y="313"/>
                  <a:pt x="136" y="340"/>
                </a:cubicBezTo>
                <a:cubicBezTo>
                  <a:pt x="136" y="367"/>
                  <a:pt x="157" y="387"/>
                  <a:pt x="184" y="387"/>
                </a:cubicBezTo>
                <a:cubicBezTo>
                  <a:pt x="210" y="387"/>
                  <a:pt x="231" y="367"/>
                  <a:pt x="231" y="340"/>
                </a:cubicBezTo>
                <a:close/>
                <a:moveTo>
                  <a:pt x="1283" y="292"/>
                </a:moveTo>
                <a:cubicBezTo>
                  <a:pt x="1257" y="292"/>
                  <a:pt x="1236" y="313"/>
                  <a:pt x="1236" y="340"/>
                </a:cubicBezTo>
                <a:cubicBezTo>
                  <a:pt x="1236" y="367"/>
                  <a:pt x="1257" y="387"/>
                  <a:pt x="1283" y="387"/>
                </a:cubicBezTo>
                <a:cubicBezTo>
                  <a:pt x="1310" y="387"/>
                  <a:pt x="1331" y="367"/>
                  <a:pt x="1331" y="340"/>
                </a:cubicBezTo>
                <a:cubicBezTo>
                  <a:pt x="1331" y="313"/>
                  <a:pt x="1310" y="292"/>
                  <a:pt x="1283" y="292"/>
                </a:cubicBezTo>
                <a:close/>
                <a:moveTo>
                  <a:pt x="1283" y="1742"/>
                </a:moveTo>
                <a:cubicBezTo>
                  <a:pt x="1257" y="1742"/>
                  <a:pt x="1236" y="1764"/>
                  <a:pt x="1236" y="1790"/>
                </a:cubicBezTo>
                <a:cubicBezTo>
                  <a:pt x="1236" y="1816"/>
                  <a:pt x="1257" y="1838"/>
                  <a:pt x="1283" y="1838"/>
                </a:cubicBezTo>
                <a:cubicBezTo>
                  <a:pt x="1310" y="1838"/>
                  <a:pt x="1331" y="1816"/>
                  <a:pt x="1331" y="1790"/>
                </a:cubicBezTo>
                <a:cubicBezTo>
                  <a:pt x="1331" y="1764"/>
                  <a:pt x="1310" y="1742"/>
                  <a:pt x="1283" y="1742"/>
                </a:cubicBez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endParaRPr>
          </a:p>
        </p:txBody>
      </p:sp>
      <p:grpSp>
        <p:nvGrpSpPr>
          <p:cNvPr id="7" name="Group 6"/>
          <p:cNvGrpSpPr/>
          <p:nvPr/>
        </p:nvGrpSpPr>
        <p:grpSpPr>
          <a:xfrm>
            <a:off x="8525035" y="5214404"/>
            <a:ext cx="1228061" cy="480897"/>
            <a:chOff x="8695979" y="5318467"/>
            <a:chExt cx="1252686" cy="490540"/>
          </a:xfrm>
        </p:grpSpPr>
        <p:sp>
          <p:nvSpPr>
            <p:cNvPr id="5" name="Left-Right Arrow 4"/>
            <p:cNvSpPr/>
            <p:nvPr/>
          </p:nvSpPr>
          <p:spPr bwMode="auto">
            <a:xfrm>
              <a:off x="8695979" y="5318467"/>
              <a:ext cx="1252686" cy="490540"/>
            </a:xfrm>
            <a:prstGeom prst="leftRightArrow">
              <a:avLst>
                <a:gd name="adj1" fmla="val 65043"/>
                <a:gd name="adj2" fmla="val 7100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grpSp>
          <p:nvGrpSpPr>
            <p:cNvPr id="14" name="Group 13"/>
            <p:cNvGrpSpPr/>
            <p:nvPr/>
          </p:nvGrpSpPr>
          <p:grpSpPr>
            <a:xfrm>
              <a:off x="9158366" y="5381526"/>
              <a:ext cx="347584" cy="346814"/>
              <a:chOff x="9158367" y="5381526"/>
              <a:chExt cx="347584" cy="346814"/>
            </a:xfrm>
          </p:grpSpPr>
          <p:sp>
            <p:nvSpPr>
              <p:cNvPr id="124" name="Oval 123"/>
              <p:cNvSpPr/>
              <p:nvPr/>
            </p:nvSpPr>
            <p:spPr bwMode="auto">
              <a:xfrm>
                <a:off x="9172576" y="5401796"/>
                <a:ext cx="319088" cy="30970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125" name="Picture 2" descr="C:\Users\mitchellg\Desktop\Automated_2.png"/>
              <p:cNvPicPr>
                <a:picLocks noChangeAspect="1" noChangeArrowheads="1"/>
              </p:cNvPicPr>
              <p:nvPr/>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9158367" y="5381526"/>
                <a:ext cx="347584" cy="346814"/>
              </a:xfrm>
              <a:prstGeom prst="ellipse">
                <a:avLst/>
              </a:prstGeom>
              <a:noFill/>
            </p:spPr>
          </p:pic>
        </p:grpSp>
      </p:grpSp>
      <p:sp>
        <p:nvSpPr>
          <p:cNvPr id="65" name="Rectangle 88"/>
          <p:cNvSpPr/>
          <p:nvPr/>
        </p:nvSpPr>
        <p:spPr bwMode="auto">
          <a:xfrm>
            <a:off x="269240" y="2017443"/>
            <a:ext cx="6038737" cy="4189541"/>
          </a:xfrm>
          <a:prstGeom prst="rect">
            <a:avLst/>
          </a:prstGeom>
          <a:solidFill>
            <a:srgbClr val="E6E6E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66" name="Rectangle 1"/>
          <p:cNvSpPr/>
          <p:nvPr/>
        </p:nvSpPr>
        <p:spPr>
          <a:xfrm>
            <a:off x="278664" y="2017443"/>
            <a:ext cx="5916404" cy="4697707"/>
          </a:xfrm>
          <a:prstGeom prst="rect">
            <a:avLst/>
          </a:prstGeom>
          <a:noFill/>
          <a:ln w="12700" cap="flat" cmpd="sng" algn="ctr">
            <a:noFill/>
            <a:prstDash val="solid"/>
            <a:miter lim="800000"/>
          </a:ln>
          <a:effectLst/>
        </p:spPr>
        <p:txBody>
          <a:bodyPr lIns="179285" tIns="179285" rIns="179285" bIns="89642"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462294" rtl="0" eaLnBrk="1" fontAlgn="auto" latinLnBrk="0" hangingPunct="1">
              <a:lnSpc>
                <a:spcPct val="90000"/>
              </a:lnSpc>
              <a:spcBef>
                <a:spcPts val="1176"/>
              </a:spcBef>
              <a:spcAft>
                <a:spcPts val="0"/>
              </a:spcAft>
              <a:buClr>
                <a:srgbClr val="EFEFEF"/>
              </a:buClr>
              <a:buSzTx/>
              <a:buFontTx/>
              <a:buNone/>
              <a:tabLst/>
              <a:defRPr/>
            </a:pPr>
            <a:r>
              <a:rPr kumimoji="0" lang="en-US" sz="1765" b="1" i="0" u="none" strike="noStrike" kern="1200" cap="none" spc="0" normalizeH="0" baseline="0" noProof="0" dirty="0">
                <a:ln>
                  <a:noFill/>
                </a:ln>
                <a:gradFill>
                  <a:gsLst>
                    <a:gs pos="73043">
                      <a:srgbClr val="0078D7"/>
                    </a:gs>
                    <a:gs pos="47000">
                      <a:srgbClr val="0078D7"/>
                    </a:gs>
                  </a:gsLst>
                  <a:lin ang="5400000" scaled="0"/>
                </a:gradFill>
                <a:effectLst/>
                <a:uLnTx/>
                <a:uFillTx/>
                <a:latin typeface="+mn-lt"/>
                <a:ea typeface="+mn-ea"/>
                <a:cs typeface="Segoe UI" pitchFamily="34" charset="0"/>
              </a:rPr>
              <a:t>Synchronous replication: </a:t>
            </a:r>
            <a:r>
              <a:rPr kumimoji="0" lang="en-US" sz="1765" b="0" i="0" u="none" strike="noStrike" kern="1200" cap="none" spc="0" normalizeH="0" baseline="0" noProof="0" dirty="0">
                <a:ln>
                  <a:noFill/>
                </a:ln>
                <a:gradFill>
                  <a:gsLst>
                    <a:gs pos="2609">
                      <a:srgbClr val="505050"/>
                    </a:gs>
                    <a:gs pos="16814">
                      <a:srgbClr val="505050"/>
                    </a:gs>
                  </a:gsLst>
                  <a:lin ang="5400000" scaled="0"/>
                </a:gradFill>
                <a:effectLst/>
                <a:uLnTx/>
                <a:uFillTx/>
                <a:latin typeface="+mn-lt"/>
                <a:ea typeface="+mn-ea"/>
                <a:cs typeface="+mn-cs"/>
              </a:rPr>
              <a:t>Storage agnostic mirroring </a:t>
            </a:r>
            <a:br>
              <a:rPr kumimoji="0" lang="en-US" sz="1765" b="0" i="0" u="none" strike="noStrike" kern="1200" cap="none" spc="0" normalizeH="0" baseline="0" noProof="0" dirty="0">
                <a:ln>
                  <a:noFill/>
                </a:ln>
                <a:gradFill>
                  <a:gsLst>
                    <a:gs pos="2609">
                      <a:srgbClr val="505050"/>
                    </a:gs>
                    <a:gs pos="16814">
                      <a:srgbClr val="505050"/>
                    </a:gs>
                  </a:gsLst>
                  <a:lin ang="5400000" scaled="0"/>
                </a:gradFill>
                <a:effectLst/>
                <a:uLnTx/>
                <a:uFillTx/>
                <a:latin typeface="+mn-lt"/>
                <a:ea typeface="+mn-ea"/>
                <a:cs typeface="+mn-cs"/>
              </a:rPr>
            </a:br>
            <a:r>
              <a:rPr kumimoji="0" lang="en-US" sz="1765" b="0" i="0" u="none" strike="noStrike" kern="1200" cap="none" spc="0" normalizeH="0" baseline="0" noProof="0" dirty="0">
                <a:ln>
                  <a:noFill/>
                </a:ln>
                <a:gradFill>
                  <a:gsLst>
                    <a:gs pos="2609">
                      <a:srgbClr val="505050"/>
                    </a:gs>
                    <a:gs pos="16814">
                      <a:srgbClr val="505050"/>
                    </a:gs>
                  </a:gsLst>
                  <a:lin ang="5400000" scaled="0"/>
                </a:gradFill>
                <a:effectLst/>
                <a:uLnTx/>
                <a:uFillTx/>
                <a:latin typeface="+mn-lt"/>
                <a:ea typeface="+mn-ea"/>
                <a:cs typeface="+mn-cs"/>
              </a:rPr>
              <a:t>of data in physical sites with crash-consistent volumes ensuring zero data loss at the volume level.</a:t>
            </a:r>
          </a:p>
          <a:p>
            <a:pPr marL="0" marR="0" lvl="1" indent="0" algn="l" defTabSz="462294" rtl="0" eaLnBrk="1" fontAlgn="auto" latinLnBrk="0" hangingPunct="1">
              <a:lnSpc>
                <a:spcPct val="90000"/>
              </a:lnSpc>
              <a:spcBef>
                <a:spcPts val="1176"/>
              </a:spcBef>
              <a:spcAft>
                <a:spcPts val="0"/>
              </a:spcAft>
              <a:buClr>
                <a:srgbClr val="EFEFEF"/>
              </a:buClr>
              <a:buSzTx/>
              <a:buFontTx/>
              <a:buNone/>
              <a:tabLst/>
              <a:defRPr/>
            </a:pPr>
            <a:r>
              <a:rPr kumimoji="0" lang="en-US" sz="1765" b="1" i="0" u="none" strike="noStrike" kern="1200" cap="none" spc="0" normalizeH="0" baseline="0" noProof="0" dirty="0">
                <a:ln>
                  <a:noFill/>
                </a:ln>
                <a:gradFill>
                  <a:gsLst>
                    <a:gs pos="73043">
                      <a:srgbClr val="0078D7"/>
                    </a:gs>
                    <a:gs pos="47000">
                      <a:srgbClr val="0078D7"/>
                    </a:gs>
                  </a:gsLst>
                  <a:lin ang="5400000" scaled="0"/>
                </a:gradFill>
                <a:effectLst/>
                <a:uLnTx/>
                <a:uFillTx/>
                <a:latin typeface="+mn-lt"/>
                <a:ea typeface="+mn-ea"/>
                <a:cs typeface="Segoe UI" pitchFamily="34" charset="0"/>
              </a:rPr>
              <a:t>Increase resilience: </a:t>
            </a:r>
            <a:r>
              <a:rPr kumimoji="0" lang="en-US" sz="1765" b="0" i="0" u="none" strike="noStrike" kern="1200" cap="none" spc="0" normalizeH="0" baseline="0" noProof="0" dirty="0">
                <a:ln>
                  <a:noFill/>
                </a:ln>
                <a:gradFill>
                  <a:gsLst>
                    <a:gs pos="2609">
                      <a:srgbClr val="505050"/>
                    </a:gs>
                    <a:gs pos="16814">
                      <a:srgbClr val="505050"/>
                    </a:gs>
                  </a:gsLst>
                  <a:lin ang="5400000" scaled="0"/>
                </a:gradFill>
                <a:effectLst/>
                <a:uLnTx/>
                <a:uFillTx/>
                <a:latin typeface="+mn-lt"/>
                <a:ea typeface="+mn-ea"/>
                <a:cs typeface="Segoe UI Light" panose="020B0502040204020203" pitchFamily="34" charset="0"/>
              </a:rPr>
              <a:t>Unlocks new scenarios for metro-distance cluster to cluster disaster recovery and stretch failover clusters for automated high availability.</a:t>
            </a:r>
            <a:endParaRPr kumimoji="0" lang="en-US" sz="1765" b="0" i="0" u="none" strike="noStrike" kern="1200" cap="none" spc="0" normalizeH="0" baseline="0" noProof="0" dirty="0">
              <a:ln>
                <a:noFill/>
              </a:ln>
              <a:gradFill>
                <a:gsLst>
                  <a:gs pos="2609">
                    <a:srgbClr val="505050"/>
                  </a:gs>
                  <a:gs pos="16814">
                    <a:srgbClr val="505050"/>
                  </a:gs>
                </a:gsLst>
                <a:lin ang="5400000" scaled="0"/>
              </a:gradFill>
              <a:effectLst/>
              <a:uLnTx/>
              <a:uFillTx/>
              <a:latin typeface="+mn-lt"/>
              <a:ea typeface="+mn-ea"/>
              <a:cs typeface="+mn-cs"/>
            </a:endParaRPr>
          </a:p>
          <a:p>
            <a:pPr marL="0" marR="0" lvl="1" indent="0" algn="l" defTabSz="462294" rtl="0" eaLnBrk="1" fontAlgn="auto" latinLnBrk="0" hangingPunct="1">
              <a:lnSpc>
                <a:spcPct val="90000"/>
              </a:lnSpc>
              <a:spcBef>
                <a:spcPts val="1176"/>
              </a:spcBef>
              <a:spcAft>
                <a:spcPts val="0"/>
              </a:spcAft>
              <a:buClr>
                <a:srgbClr val="EFEFEF"/>
              </a:buClr>
              <a:buSzTx/>
              <a:buFontTx/>
              <a:buNone/>
              <a:tabLst/>
              <a:defRPr/>
            </a:pPr>
            <a:r>
              <a:rPr kumimoji="0" lang="en-US" sz="1765" b="1" i="0" u="none" strike="noStrike" kern="1200" cap="none" spc="0" normalizeH="0" baseline="0" noProof="0" dirty="0">
                <a:ln>
                  <a:noFill/>
                </a:ln>
                <a:gradFill>
                  <a:gsLst>
                    <a:gs pos="73043">
                      <a:srgbClr val="0078D7"/>
                    </a:gs>
                    <a:gs pos="47000">
                      <a:srgbClr val="0078D7"/>
                    </a:gs>
                  </a:gsLst>
                  <a:lin ang="5400000" scaled="0"/>
                </a:gradFill>
                <a:effectLst/>
                <a:uLnTx/>
                <a:uFillTx/>
                <a:latin typeface="+mn-lt"/>
                <a:ea typeface="+mn-ea"/>
                <a:cs typeface="Segoe UI" pitchFamily="34" charset="0"/>
              </a:rPr>
              <a:t>Complete solution: </a:t>
            </a:r>
            <a:r>
              <a:rPr kumimoji="0" lang="en-US" sz="1765" b="0" i="0" u="none" strike="noStrike" kern="1200" cap="none" spc="0" normalizeH="0" baseline="0" noProof="0" dirty="0">
                <a:ln>
                  <a:noFill/>
                </a:ln>
                <a:gradFill>
                  <a:gsLst>
                    <a:gs pos="2609">
                      <a:srgbClr val="505050"/>
                    </a:gs>
                    <a:gs pos="16814">
                      <a:srgbClr val="505050"/>
                    </a:gs>
                  </a:gsLst>
                  <a:lin ang="5400000" scaled="0"/>
                </a:gradFill>
                <a:effectLst/>
                <a:uLnTx/>
                <a:uFillTx/>
                <a:latin typeface="+mn-lt"/>
                <a:ea typeface="+mn-ea"/>
                <a:cs typeface="Segoe UI Light" panose="020B0502040204020203" pitchFamily="34" charset="0"/>
              </a:rPr>
              <a:t>End-to-end for storage and clustering, including Hyper-V, Storage Replica, Storage Spaces, Cluster, Scale-Out File Server, SMB3, Deduplication, Resilient File System (ReFS), NTFS, and Windows PowerShell.</a:t>
            </a:r>
            <a:endParaRPr kumimoji="0" lang="en-US" sz="1765" b="0" i="0" u="none" strike="noStrike" kern="1200" cap="none" spc="0" normalizeH="0" baseline="0" noProof="0" dirty="0">
              <a:ln>
                <a:noFill/>
              </a:ln>
              <a:gradFill>
                <a:gsLst>
                  <a:gs pos="2609">
                    <a:srgbClr val="505050"/>
                  </a:gs>
                  <a:gs pos="16814">
                    <a:srgbClr val="505050"/>
                  </a:gs>
                </a:gsLst>
                <a:lin ang="5400000" scaled="0"/>
              </a:gradFill>
              <a:effectLst/>
              <a:uLnTx/>
              <a:uFillTx/>
              <a:latin typeface="+mn-lt"/>
              <a:ea typeface="+mn-ea"/>
              <a:cs typeface="+mn-cs"/>
            </a:endParaRPr>
          </a:p>
          <a:p>
            <a:pPr marL="0" marR="0" lvl="1" indent="0" algn="l" defTabSz="462294" rtl="0" eaLnBrk="1" fontAlgn="auto" latinLnBrk="0" hangingPunct="1">
              <a:lnSpc>
                <a:spcPct val="90000"/>
              </a:lnSpc>
              <a:spcBef>
                <a:spcPts val="1176"/>
              </a:spcBef>
              <a:spcAft>
                <a:spcPts val="0"/>
              </a:spcAft>
              <a:buClr>
                <a:srgbClr val="EFEFEF"/>
              </a:buClr>
              <a:buSzTx/>
              <a:buFontTx/>
              <a:buNone/>
              <a:tabLst/>
              <a:defRPr/>
            </a:pPr>
            <a:r>
              <a:rPr kumimoji="0" lang="en-US" sz="1765" b="1" i="0" u="none" strike="noStrike" kern="1200" cap="none" spc="0" normalizeH="0" baseline="0" noProof="0" dirty="0">
                <a:ln>
                  <a:noFill/>
                </a:ln>
                <a:gradFill>
                  <a:gsLst>
                    <a:gs pos="73043">
                      <a:srgbClr val="0078D7"/>
                    </a:gs>
                    <a:gs pos="47000">
                      <a:srgbClr val="0078D7"/>
                    </a:gs>
                  </a:gsLst>
                  <a:lin ang="5400000" scaled="0"/>
                </a:gradFill>
                <a:effectLst/>
                <a:uLnTx/>
                <a:uFillTx/>
                <a:latin typeface="+mn-lt"/>
                <a:ea typeface="+mn-ea"/>
                <a:cs typeface="Segoe UI" pitchFamily="34" charset="0"/>
              </a:rPr>
              <a:t>Streamlined management: </a:t>
            </a:r>
            <a:r>
              <a:rPr kumimoji="0" lang="en-US" sz="1765" b="0" i="0" u="none" strike="noStrike" kern="1200" cap="none" spc="0" normalizeH="0" baseline="0" noProof="0" dirty="0">
                <a:ln>
                  <a:noFill/>
                </a:ln>
                <a:gradFill>
                  <a:gsLst>
                    <a:gs pos="2609">
                      <a:srgbClr val="505050"/>
                    </a:gs>
                    <a:gs pos="16814">
                      <a:srgbClr val="505050"/>
                    </a:gs>
                  </a:gsLst>
                  <a:lin ang="5400000" scaled="0"/>
                </a:gradFill>
                <a:effectLst/>
                <a:uLnTx/>
                <a:uFillTx/>
                <a:latin typeface="+mn-lt"/>
                <a:ea typeface="+mn-ea"/>
                <a:cs typeface="Segoe UI Light" panose="020B0502040204020203" pitchFamily="34" charset="0"/>
              </a:rPr>
              <a:t>Graphical management for individual nodes and clusters through Failover Cluster Manager and Azure Site Recovery.</a:t>
            </a:r>
            <a:endParaRPr kumimoji="0" lang="en-US" sz="1765" b="0" i="0" u="none" strike="noStrike" kern="1200" cap="none" spc="0" normalizeH="0" baseline="0" noProof="0" dirty="0">
              <a:ln>
                <a:noFill/>
              </a:ln>
              <a:gradFill>
                <a:gsLst>
                  <a:gs pos="2609">
                    <a:srgbClr val="505050"/>
                  </a:gs>
                  <a:gs pos="16814">
                    <a:srgbClr val="505050"/>
                  </a:gs>
                </a:gsLst>
                <a:lin ang="5400000" scaled="0"/>
              </a:gradFill>
              <a:effectLst/>
              <a:uLnTx/>
              <a:uFillTx/>
              <a:latin typeface="+mn-lt"/>
              <a:ea typeface="+mn-ea"/>
              <a:cs typeface="+mn-cs"/>
            </a:endParaRPr>
          </a:p>
        </p:txBody>
      </p:sp>
      <p:grpSp>
        <p:nvGrpSpPr>
          <p:cNvPr id="2" name="Group 1"/>
          <p:cNvGrpSpPr/>
          <p:nvPr/>
        </p:nvGrpSpPr>
        <p:grpSpPr>
          <a:xfrm>
            <a:off x="7085130" y="3038008"/>
            <a:ext cx="1737093" cy="1509132"/>
            <a:chOff x="7218465" y="3098429"/>
            <a:chExt cx="1771925" cy="1539393"/>
          </a:xfrm>
        </p:grpSpPr>
        <p:sp>
          <p:nvSpPr>
            <p:cNvPr id="55" name="Freeform 5"/>
            <p:cNvSpPr>
              <a:spLocks noChangeAspect="1" noEditPoints="1"/>
            </p:cNvSpPr>
            <p:nvPr/>
          </p:nvSpPr>
          <p:spPr bwMode="auto">
            <a:xfrm>
              <a:off x="7218465" y="3098429"/>
              <a:ext cx="742745" cy="1539393"/>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bg2"/>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505050"/>
                </a:solidFill>
                <a:effectLst/>
                <a:uLnTx/>
                <a:uFillTx/>
              </a:endParaRPr>
            </a:p>
          </p:txBody>
        </p:sp>
        <p:sp>
          <p:nvSpPr>
            <p:cNvPr id="56" name="Freeform 5"/>
            <p:cNvSpPr>
              <a:spLocks noChangeAspect="1" noEditPoints="1"/>
            </p:cNvSpPr>
            <p:nvPr/>
          </p:nvSpPr>
          <p:spPr bwMode="auto">
            <a:xfrm>
              <a:off x="8247645" y="3098429"/>
              <a:ext cx="742745" cy="1539393"/>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bg2"/>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505050"/>
                </a:solidFill>
                <a:effectLst/>
                <a:uLnTx/>
                <a:uFillTx/>
              </a:endParaRPr>
            </a:p>
          </p:txBody>
        </p:sp>
      </p:grpSp>
      <p:grpSp>
        <p:nvGrpSpPr>
          <p:cNvPr id="59" name="Group 58"/>
          <p:cNvGrpSpPr/>
          <p:nvPr/>
        </p:nvGrpSpPr>
        <p:grpSpPr>
          <a:xfrm>
            <a:off x="9475196" y="3038008"/>
            <a:ext cx="1737093" cy="1509132"/>
            <a:chOff x="7218465" y="3098429"/>
            <a:chExt cx="1771925" cy="1539393"/>
          </a:xfrm>
        </p:grpSpPr>
        <p:sp>
          <p:nvSpPr>
            <p:cNvPr id="60" name="Freeform 5"/>
            <p:cNvSpPr>
              <a:spLocks noChangeAspect="1" noEditPoints="1"/>
            </p:cNvSpPr>
            <p:nvPr/>
          </p:nvSpPr>
          <p:spPr bwMode="auto">
            <a:xfrm>
              <a:off x="7218465" y="3098429"/>
              <a:ext cx="742745" cy="1539393"/>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bg2"/>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505050"/>
                </a:solidFill>
                <a:effectLst/>
                <a:uLnTx/>
                <a:uFillTx/>
              </a:endParaRPr>
            </a:p>
          </p:txBody>
        </p:sp>
        <p:sp>
          <p:nvSpPr>
            <p:cNvPr id="67" name="Freeform 5"/>
            <p:cNvSpPr>
              <a:spLocks noChangeAspect="1" noEditPoints="1"/>
            </p:cNvSpPr>
            <p:nvPr/>
          </p:nvSpPr>
          <p:spPr bwMode="auto">
            <a:xfrm>
              <a:off x="8247645" y="3098429"/>
              <a:ext cx="742745" cy="1539393"/>
            </a:xfrm>
            <a:custGeom>
              <a:avLst/>
              <a:gdLst>
                <a:gd name="T0" fmla="*/ 0 w 102"/>
                <a:gd name="T1" fmla="*/ 214 h 214"/>
                <a:gd name="T2" fmla="*/ 102 w 102"/>
                <a:gd name="T3" fmla="*/ 0 h 214"/>
                <a:gd name="T4" fmla="*/ 20 w 102"/>
                <a:gd name="T5" fmla="*/ 98 h 214"/>
                <a:gd name="T6" fmla="*/ 20 w 102"/>
                <a:gd name="T7" fmla="*/ 90 h 214"/>
                <a:gd name="T8" fmla="*/ 20 w 102"/>
                <a:gd name="T9" fmla="*/ 98 h 214"/>
                <a:gd name="T10" fmla="*/ 27 w 102"/>
                <a:gd name="T11" fmla="*/ 94 h 214"/>
                <a:gd name="T12" fmla="*/ 35 w 102"/>
                <a:gd name="T13" fmla="*/ 94 h 214"/>
                <a:gd name="T14" fmla="*/ 84 w 102"/>
                <a:gd name="T15" fmla="*/ 100 h 214"/>
                <a:gd name="T16" fmla="*/ 72 w 102"/>
                <a:gd name="T17" fmla="*/ 92 h 214"/>
                <a:gd name="T18" fmla="*/ 73 w 102"/>
                <a:gd name="T19" fmla="*/ 90 h 214"/>
                <a:gd name="T20" fmla="*/ 74 w 102"/>
                <a:gd name="T21" fmla="*/ 90 h 214"/>
                <a:gd name="T22" fmla="*/ 74 w 102"/>
                <a:gd name="T23" fmla="*/ 89 h 214"/>
                <a:gd name="T24" fmla="*/ 75 w 102"/>
                <a:gd name="T25" fmla="*/ 92 h 214"/>
                <a:gd name="T26" fmla="*/ 75 w 102"/>
                <a:gd name="T27" fmla="*/ 100 h 214"/>
                <a:gd name="T28" fmla="*/ 81 w 102"/>
                <a:gd name="T29" fmla="*/ 92 h 214"/>
                <a:gd name="T30" fmla="*/ 80 w 102"/>
                <a:gd name="T31" fmla="*/ 91 h 214"/>
                <a:gd name="T32" fmla="*/ 81 w 102"/>
                <a:gd name="T33" fmla="*/ 90 h 214"/>
                <a:gd name="T34" fmla="*/ 81 w 102"/>
                <a:gd name="T35" fmla="*/ 90 h 214"/>
                <a:gd name="T36" fmla="*/ 84 w 102"/>
                <a:gd name="T37" fmla="*/ 100 h 214"/>
                <a:gd name="T38" fmla="*/ 76 w 102"/>
                <a:gd name="T39" fmla="*/ 87 h 214"/>
                <a:gd name="T40" fmla="*/ 77 w 102"/>
                <a:gd name="T41" fmla="*/ 86 h 214"/>
                <a:gd name="T42" fmla="*/ 77 w 102"/>
                <a:gd name="T43" fmla="*/ 86 h 214"/>
                <a:gd name="T44" fmla="*/ 78 w 102"/>
                <a:gd name="T45" fmla="*/ 86 h 214"/>
                <a:gd name="T46" fmla="*/ 79 w 102"/>
                <a:gd name="T47" fmla="*/ 86 h 214"/>
                <a:gd name="T48" fmla="*/ 79 w 102"/>
                <a:gd name="T49" fmla="*/ 95 h 214"/>
                <a:gd name="T50" fmla="*/ 79 w 102"/>
                <a:gd name="T51" fmla="*/ 96 h 214"/>
                <a:gd name="T52" fmla="*/ 77 w 102"/>
                <a:gd name="T53" fmla="*/ 96 h 214"/>
                <a:gd name="T54" fmla="*/ 77 w 102"/>
                <a:gd name="T55" fmla="*/ 95 h 214"/>
                <a:gd name="T56" fmla="*/ 89 w 102"/>
                <a:gd name="T57" fmla="*/ 75 h 214"/>
                <a:gd name="T58" fmla="*/ 13 w 102"/>
                <a:gd name="T59" fmla="*/ 59 h 214"/>
                <a:gd name="T60" fmla="*/ 89 w 102"/>
                <a:gd name="T61" fmla="*/ 75 h 214"/>
                <a:gd name="T62" fmla="*/ 13 w 102"/>
                <a:gd name="T63" fmla="*/ 53 h 214"/>
                <a:gd name="T64" fmla="*/ 89 w 102"/>
                <a:gd name="T65" fmla="*/ 37 h 214"/>
                <a:gd name="T66" fmla="*/ 89 w 102"/>
                <a:gd name="T67" fmla="*/ 31 h 214"/>
                <a:gd name="T68" fmla="*/ 13 w 102"/>
                <a:gd name="T69" fmla="*/ 15 h 214"/>
                <a:gd name="T70" fmla="*/ 89 w 102"/>
                <a:gd name="T71"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214">
                  <a:moveTo>
                    <a:pt x="0" y="0"/>
                  </a:moveTo>
                  <a:cubicBezTo>
                    <a:pt x="0" y="214"/>
                    <a:pt x="0" y="214"/>
                    <a:pt x="0" y="214"/>
                  </a:cubicBezTo>
                  <a:cubicBezTo>
                    <a:pt x="102" y="214"/>
                    <a:pt x="102" y="214"/>
                    <a:pt x="102" y="214"/>
                  </a:cubicBezTo>
                  <a:cubicBezTo>
                    <a:pt x="102" y="0"/>
                    <a:pt x="102" y="0"/>
                    <a:pt x="102" y="0"/>
                  </a:cubicBezTo>
                  <a:lnTo>
                    <a:pt x="0" y="0"/>
                  </a:lnTo>
                  <a:close/>
                  <a:moveTo>
                    <a:pt x="20" y="98"/>
                  </a:moveTo>
                  <a:cubicBezTo>
                    <a:pt x="17" y="98"/>
                    <a:pt x="16" y="96"/>
                    <a:pt x="16" y="94"/>
                  </a:cubicBezTo>
                  <a:cubicBezTo>
                    <a:pt x="16" y="92"/>
                    <a:pt x="17" y="90"/>
                    <a:pt x="20" y="90"/>
                  </a:cubicBezTo>
                  <a:cubicBezTo>
                    <a:pt x="22" y="90"/>
                    <a:pt x="24" y="92"/>
                    <a:pt x="24" y="94"/>
                  </a:cubicBezTo>
                  <a:cubicBezTo>
                    <a:pt x="24" y="96"/>
                    <a:pt x="22" y="98"/>
                    <a:pt x="20" y="98"/>
                  </a:cubicBezTo>
                  <a:close/>
                  <a:moveTo>
                    <a:pt x="31" y="98"/>
                  </a:moveTo>
                  <a:cubicBezTo>
                    <a:pt x="29" y="98"/>
                    <a:pt x="27" y="96"/>
                    <a:pt x="27" y="94"/>
                  </a:cubicBezTo>
                  <a:cubicBezTo>
                    <a:pt x="27" y="92"/>
                    <a:pt x="29" y="90"/>
                    <a:pt x="31" y="90"/>
                  </a:cubicBezTo>
                  <a:cubicBezTo>
                    <a:pt x="33" y="90"/>
                    <a:pt x="35" y="92"/>
                    <a:pt x="35" y="94"/>
                  </a:cubicBezTo>
                  <a:cubicBezTo>
                    <a:pt x="35" y="96"/>
                    <a:pt x="33" y="98"/>
                    <a:pt x="31" y="98"/>
                  </a:cubicBezTo>
                  <a:close/>
                  <a:moveTo>
                    <a:pt x="84" y="100"/>
                  </a:moveTo>
                  <a:cubicBezTo>
                    <a:pt x="81" y="104"/>
                    <a:pt x="77" y="104"/>
                    <a:pt x="73" y="102"/>
                  </a:cubicBezTo>
                  <a:cubicBezTo>
                    <a:pt x="70" y="100"/>
                    <a:pt x="69" y="95"/>
                    <a:pt x="72" y="92"/>
                  </a:cubicBezTo>
                  <a:cubicBezTo>
                    <a:pt x="72" y="91"/>
                    <a:pt x="73" y="90"/>
                    <a:pt x="73" y="90"/>
                  </a:cubicBezTo>
                  <a:cubicBezTo>
                    <a:pt x="73" y="90"/>
                    <a:pt x="73" y="90"/>
                    <a:pt x="73" y="90"/>
                  </a:cubicBezTo>
                  <a:cubicBezTo>
                    <a:pt x="73" y="90"/>
                    <a:pt x="73" y="90"/>
                    <a:pt x="74" y="90"/>
                  </a:cubicBezTo>
                  <a:cubicBezTo>
                    <a:pt x="74" y="90"/>
                    <a:pt x="74" y="90"/>
                    <a:pt x="74" y="90"/>
                  </a:cubicBezTo>
                  <a:cubicBezTo>
                    <a:pt x="74" y="89"/>
                    <a:pt x="74" y="89"/>
                    <a:pt x="74" y="89"/>
                  </a:cubicBezTo>
                  <a:cubicBezTo>
                    <a:pt x="74" y="89"/>
                    <a:pt x="74" y="89"/>
                    <a:pt x="74" y="89"/>
                  </a:cubicBezTo>
                  <a:cubicBezTo>
                    <a:pt x="75" y="89"/>
                    <a:pt x="76" y="90"/>
                    <a:pt x="76" y="90"/>
                  </a:cubicBezTo>
                  <a:cubicBezTo>
                    <a:pt x="76" y="91"/>
                    <a:pt x="75" y="92"/>
                    <a:pt x="75" y="92"/>
                  </a:cubicBezTo>
                  <a:cubicBezTo>
                    <a:pt x="74" y="92"/>
                    <a:pt x="74" y="93"/>
                    <a:pt x="74" y="93"/>
                  </a:cubicBezTo>
                  <a:cubicBezTo>
                    <a:pt x="72" y="95"/>
                    <a:pt x="73" y="98"/>
                    <a:pt x="75" y="100"/>
                  </a:cubicBezTo>
                  <a:cubicBezTo>
                    <a:pt x="77" y="102"/>
                    <a:pt x="80" y="101"/>
                    <a:pt x="82" y="99"/>
                  </a:cubicBezTo>
                  <a:cubicBezTo>
                    <a:pt x="83" y="97"/>
                    <a:pt x="83" y="94"/>
                    <a:pt x="81" y="92"/>
                  </a:cubicBezTo>
                  <a:cubicBezTo>
                    <a:pt x="81" y="92"/>
                    <a:pt x="81" y="92"/>
                    <a:pt x="81" y="92"/>
                  </a:cubicBezTo>
                  <a:cubicBezTo>
                    <a:pt x="80" y="92"/>
                    <a:pt x="80" y="92"/>
                    <a:pt x="80" y="91"/>
                  </a:cubicBezTo>
                  <a:cubicBezTo>
                    <a:pt x="80" y="91"/>
                    <a:pt x="80" y="91"/>
                    <a:pt x="80" y="90"/>
                  </a:cubicBezTo>
                  <a:cubicBezTo>
                    <a:pt x="80" y="90"/>
                    <a:pt x="80" y="90"/>
                    <a:pt x="81" y="90"/>
                  </a:cubicBezTo>
                  <a:cubicBezTo>
                    <a:pt x="81" y="90"/>
                    <a:pt x="81" y="90"/>
                    <a:pt x="81" y="90"/>
                  </a:cubicBezTo>
                  <a:cubicBezTo>
                    <a:pt x="81" y="90"/>
                    <a:pt x="81" y="90"/>
                    <a:pt x="81" y="90"/>
                  </a:cubicBezTo>
                  <a:cubicBezTo>
                    <a:pt x="82" y="90"/>
                    <a:pt x="82" y="90"/>
                    <a:pt x="82" y="90"/>
                  </a:cubicBezTo>
                  <a:cubicBezTo>
                    <a:pt x="85" y="92"/>
                    <a:pt x="86" y="97"/>
                    <a:pt x="84" y="100"/>
                  </a:cubicBezTo>
                  <a:close/>
                  <a:moveTo>
                    <a:pt x="76" y="95"/>
                  </a:moveTo>
                  <a:cubicBezTo>
                    <a:pt x="76" y="87"/>
                    <a:pt x="76" y="87"/>
                    <a:pt x="76" y="87"/>
                  </a:cubicBezTo>
                  <a:cubicBezTo>
                    <a:pt x="76" y="87"/>
                    <a:pt x="76" y="87"/>
                    <a:pt x="77" y="86"/>
                  </a:cubicBezTo>
                  <a:cubicBezTo>
                    <a:pt x="77" y="86"/>
                    <a:pt x="77" y="86"/>
                    <a:pt x="77" y="86"/>
                  </a:cubicBezTo>
                  <a:cubicBezTo>
                    <a:pt x="77" y="86"/>
                    <a:pt x="77" y="86"/>
                    <a:pt x="77" y="86"/>
                  </a:cubicBezTo>
                  <a:cubicBezTo>
                    <a:pt x="77" y="86"/>
                    <a:pt x="77" y="86"/>
                    <a:pt x="77" y="86"/>
                  </a:cubicBezTo>
                  <a:cubicBezTo>
                    <a:pt x="77" y="86"/>
                    <a:pt x="77" y="86"/>
                    <a:pt x="78" y="86"/>
                  </a:cubicBezTo>
                  <a:cubicBezTo>
                    <a:pt x="78" y="86"/>
                    <a:pt x="78" y="86"/>
                    <a:pt x="78" y="86"/>
                  </a:cubicBezTo>
                  <a:cubicBezTo>
                    <a:pt x="78" y="86"/>
                    <a:pt x="78" y="86"/>
                    <a:pt x="79" y="86"/>
                  </a:cubicBezTo>
                  <a:cubicBezTo>
                    <a:pt x="79" y="86"/>
                    <a:pt x="79" y="86"/>
                    <a:pt x="79" y="86"/>
                  </a:cubicBezTo>
                  <a:cubicBezTo>
                    <a:pt x="79" y="87"/>
                    <a:pt x="79" y="87"/>
                    <a:pt x="79" y="87"/>
                  </a:cubicBezTo>
                  <a:cubicBezTo>
                    <a:pt x="79" y="95"/>
                    <a:pt x="79" y="95"/>
                    <a:pt x="79" y="95"/>
                  </a:cubicBezTo>
                  <a:cubicBezTo>
                    <a:pt x="79" y="95"/>
                    <a:pt x="79" y="95"/>
                    <a:pt x="79" y="95"/>
                  </a:cubicBezTo>
                  <a:cubicBezTo>
                    <a:pt x="79" y="95"/>
                    <a:pt x="79" y="96"/>
                    <a:pt x="79" y="96"/>
                  </a:cubicBezTo>
                  <a:cubicBezTo>
                    <a:pt x="78" y="96"/>
                    <a:pt x="78" y="96"/>
                    <a:pt x="78" y="96"/>
                  </a:cubicBezTo>
                  <a:cubicBezTo>
                    <a:pt x="78" y="96"/>
                    <a:pt x="77" y="96"/>
                    <a:pt x="77" y="96"/>
                  </a:cubicBezTo>
                  <a:cubicBezTo>
                    <a:pt x="77" y="96"/>
                    <a:pt x="77" y="96"/>
                    <a:pt x="77" y="96"/>
                  </a:cubicBezTo>
                  <a:cubicBezTo>
                    <a:pt x="77" y="96"/>
                    <a:pt x="77" y="95"/>
                    <a:pt x="77" y="95"/>
                  </a:cubicBezTo>
                  <a:cubicBezTo>
                    <a:pt x="76" y="95"/>
                    <a:pt x="76" y="95"/>
                    <a:pt x="76" y="95"/>
                  </a:cubicBezTo>
                  <a:close/>
                  <a:moveTo>
                    <a:pt x="89" y="75"/>
                  </a:moveTo>
                  <a:cubicBezTo>
                    <a:pt x="13" y="75"/>
                    <a:pt x="13" y="75"/>
                    <a:pt x="13" y="75"/>
                  </a:cubicBezTo>
                  <a:cubicBezTo>
                    <a:pt x="13" y="59"/>
                    <a:pt x="13" y="59"/>
                    <a:pt x="13" y="59"/>
                  </a:cubicBezTo>
                  <a:cubicBezTo>
                    <a:pt x="89" y="59"/>
                    <a:pt x="89" y="59"/>
                    <a:pt x="89" y="59"/>
                  </a:cubicBezTo>
                  <a:lnTo>
                    <a:pt x="89" y="75"/>
                  </a:lnTo>
                  <a:close/>
                  <a:moveTo>
                    <a:pt x="89" y="53"/>
                  </a:moveTo>
                  <a:cubicBezTo>
                    <a:pt x="13" y="53"/>
                    <a:pt x="13" y="53"/>
                    <a:pt x="13" y="53"/>
                  </a:cubicBezTo>
                  <a:cubicBezTo>
                    <a:pt x="13" y="37"/>
                    <a:pt x="13" y="37"/>
                    <a:pt x="13" y="37"/>
                  </a:cubicBezTo>
                  <a:cubicBezTo>
                    <a:pt x="89" y="37"/>
                    <a:pt x="89" y="37"/>
                    <a:pt x="89" y="37"/>
                  </a:cubicBezTo>
                  <a:lnTo>
                    <a:pt x="89" y="53"/>
                  </a:lnTo>
                  <a:close/>
                  <a:moveTo>
                    <a:pt x="89" y="31"/>
                  </a:moveTo>
                  <a:cubicBezTo>
                    <a:pt x="13" y="31"/>
                    <a:pt x="13" y="31"/>
                    <a:pt x="13" y="31"/>
                  </a:cubicBezTo>
                  <a:cubicBezTo>
                    <a:pt x="13" y="15"/>
                    <a:pt x="13" y="15"/>
                    <a:pt x="13" y="15"/>
                  </a:cubicBezTo>
                  <a:cubicBezTo>
                    <a:pt x="89" y="15"/>
                    <a:pt x="89" y="15"/>
                    <a:pt x="89" y="15"/>
                  </a:cubicBezTo>
                  <a:lnTo>
                    <a:pt x="89" y="31"/>
                  </a:lnTo>
                  <a:close/>
                </a:path>
              </a:pathLst>
            </a:custGeom>
            <a:solidFill>
              <a:schemeClr val="bg2"/>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505050"/>
                </a:solidFill>
                <a:effectLst/>
                <a:uLnTx/>
                <a:uFillTx/>
              </a:endParaRPr>
            </a:p>
          </p:txBody>
        </p:sp>
      </p:grpSp>
    </p:spTree>
    <p:extLst>
      <p:ext uri="{BB962C8B-B14F-4D97-AF65-F5344CB8AC3E}">
        <p14:creationId xmlns:p14="http://schemas.microsoft.com/office/powerpoint/2010/main" val="8809266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Replica</a:t>
            </a:r>
          </a:p>
        </p:txBody>
      </p:sp>
      <p:sp>
        <p:nvSpPr>
          <p:cNvPr id="6" name="Rectangle 5"/>
          <p:cNvSpPr/>
          <p:nvPr/>
        </p:nvSpPr>
        <p:spPr bwMode="auto">
          <a:xfrm>
            <a:off x="469330" y="2095258"/>
            <a:ext cx="3736660" cy="232666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100000"/>
              </a:lnSpc>
              <a:spcBef>
                <a:spcPct val="0"/>
              </a:spcBef>
              <a:spcAft>
                <a:spcPct val="0"/>
              </a:spcAft>
              <a:buClrTx/>
              <a:buSzTx/>
              <a:buFontTx/>
              <a:buNone/>
              <a:tabLst/>
              <a:defRPr/>
            </a:pPr>
            <a:r>
              <a:rPr kumimoji="0" lang="en-US" sz="4705" b="0" i="0" u="none" strike="noStrike" kern="0" cap="none" spc="0" normalizeH="0" baseline="0" noProof="0" dirty="0">
                <a:ln>
                  <a:noFill/>
                </a:ln>
                <a:solidFill>
                  <a:srgbClr val="FFFFFF"/>
                </a:solidFill>
                <a:effectLst/>
                <a:uLnTx/>
                <a:uFillTx/>
                <a:latin typeface="Segoe UI Light"/>
              </a:rPr>
              <a:t>Replication</a:t>
            </a:r>
            <a:br>
              <a:rPr kumimoji="0" lang="en-US" sz="1961" b="0" i="0" u="none" strike="noStrike" kern="0" cap="none" spc="0" normalizeH="0" baseline="0" noProof="0" dirty="0">
                <a:ln>
                  <a:noFill/>
                </a:ln>
                <a:solidFill>
                  <a:srgbClr val="FFFFFF"/>
                </a:solidFill>
                <a:effectLst/>
                <a:uLnTx/>
                <a:uFillTx/>
              </a:rPr>
            </a:br>
            <a:r>
              <a:rPr kumimoji="0" lang="en-US" sz="1961" b="0" i="0" u="none" strike="noStrike" kern="0" cap="none" spc="0" normalizeH="0" baseline="0" noProof="0" dirty="0">
                <a:ln>
                  <a:noFill/>
                </a:ln>
                <a:solidFill>
                  <a:srgbClr val="FFFFFF"/>
                </a:solidFill>
                <a:effectLst/>
                <a:uLnTx/>
                <a:uFillTx/>
              </a:rPr>
              <a:t>Block-level, v</a:t>
            </a:r>
            <a:r>
              <a:rPr kumimoji="0" lang="en-US" sz="1961" b="0" i="0" u="none" strike="noStrike" kern="0" cap="none" spc="0" normalizeH="0" baseline="0" noProof="0" dirty="0">
                <a:ln>
                  <a:noFill/>
                </a:ln>
                <a:solidFill>
                  <a:srgbClr val="FFFFFF"/>
                </a:solidFill>
                <a:effectLst/>
                <a:uLnTx/>
                <a:uFillTx/>
                <a:ea typeface="Segoe UI" pitchFamily="34" charset="0"/>
                <a:cs typeface="Segoe UI" pitchFamily="34" charset="0"/>
              </a:rPr>
              <a:t>olume-based</a:t>
            </a:r>
          </a:p>
          <a:p>
            <a:pPr marL="0" marR="0" lvl="0" indent="0" defTabSz="914102" eaLnBrk="1" fontAlgn="base" latinLnBrk="0" hangingPunct="1">
              <a:lnSpc>
                <a:spcPct val="100000"/>
              </a:lnSpc>
              <a:spcBef>
                <a:spcPct val="0"/>
              </a:spcBef>
              <a:spcAft>
                <a:spcPct val="0"/>
              </a:spcAft>
              <a:buClrTx/>
              <a:buSzTx/>
              <a:buFontTx/>
              <a:buNone/>
              <a:tabLst/>
              <a:defRPr/>
            </a:pPr>
            <a:r>
              <a:rPr kumimoji="0" lang="en-US" sz="1961" b="0" i="0" u="none" strike="noStrike" kern="0" cap="none" spc="0" normalizeH="0" baseline="0" noProof="0" dirty="0">
                <a:ln>
                  <a:noFill/>
                </a:ln>
                <a:solidFill>
                  <a:srgbClr val="FFFFFF"/>
                </a:solidFill>
                <a:effectLst/>
                <a:uLnTx/>
                <a:uFillTx/>
                <a:ea typeface="Segoe UI" pitchFamily="34" charset="0"/>
                <a:cs typeface="Segoe UI" pitchFamily="34" charset="0"/>
              </a:rPr>
              <a:t>Synchronous &amp; asynchronous </a:t>
            </a:r>
          </a:p>
          <a:p>
            <a:pPr marL="0" marR="0" lvl="0" indent="0" defTabSz="914102" eaLnBrk="1" fontAlgn="base" latinLnBrk="0" hangingPunct="1">
              <a:lnSpc>
                <a:spcPct val="100000"/>
              </a:lnSpc>
              <a:spcBef>
                <a:spcPct val="0"/>
              </a:spcBef>
              <a:spcAft>
                <a:spcPct val="0"/>
              </a:spcAft>
              <a:buClrTx/>
              <a:buSzTx/>
              <a:buFontTx/>
              <a:buNone/>
              <a:tabLst/>
              <a:defRPr/>
            </a:pPr>
            <a:r>
              <a:rPr kumimoji="0" lang="en-US" sz="1961" b="0" i="0" u="none" strike="noStrike" kern="0" cap="none" spc="0" normalizeH="0" baseline="0" noProof="0" dirty="0">
                <a:ln>
                  <a:noFill/>
                </a:ln>
                <a:solidFill>
                  <a:srgbClr val="FFFFFF"/>
                </a:solidFill>
                <a:effectLst/>
                <a:uLnTx/>
                <a:uFillTx/>
                <a:ea typeface="Segoe UI" pitchFamily="34" charset="0"/>
                <a:cs typeface="Segoe UI" pitchFamily="34" charset="0"/>
              </a:rPr>
              <a:t>SMB 3.1.1 transport</a:t>
            </a:r>
          </a:p>
        </p:txBody>
      </p:sp>
      <p:sp>
        <p:nvSpPr>
          <p:cNvPr id="7" name="Rectangle 6"/>
          <p:cNvSpPr/>
          <p:nvPr/>
        </p:nvSpPr>
        <p:spPr bwMode="auto">
          <a:xfrm>
            <a:off x="4234003" y="2095258"/>
            <a:ext cx="3738091" cy="23266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100000"/>
              </a:lnSpc>
              <a:spcBef>
                <a:spcPct val="0"/>
              </a:spcBef>
              <a:spcAft>
                <a:spcPct val="0"/>
              </a:spcAft>
              <a:buClrTx/>
              <a:buSzTx/>
              <a:buFontTx/>
              <a:buNone/>
              <a:tabLst/>
              <a:defRPr/>
            </a:pPr>
            <a:r>
              <a:rPr kumimoji="0" lang="en-US" sz="4705" b="0" i="0" u="none" strike="noStrike" kern="0" cap="none" spc="0" normalizeH="0" baseline="0" noProof="0" dirty="0">
                <a:ln>
                  <a:noFill/>
                </a:ln>
                <a:solidFill>
                  <a:srgbClr val="FFFFFF"/>
                </a:solidFill>
                <a:effectLst/>
                <a:uLnTx/>
                <a:uFillTx/>
                <a:latin typeface="Segoe UI Light"/>
                <a:cs typeface="Segoe UI Light"/>
              </a:rPr>
              <a:t>Flexibility</a:t>
            </a:r>
            <a:endParaRPr kumimoji="0" lang="en-US" sz="5392" b="0" i="0" u="none" strike="noStrike" kern="0" cap="none" spc="0" normalizeH="0" baseline="0" noProof="0" dirty="0">
              <a:ln>
                <a:noFill/>
              </a:ln>
              <a:solidFill>
                <a:srgbClr val="FFFFFF"/>
              </a:solidFill>
              <a:effectLst/>
              <a:uLnTx/>
              <a:uFillTx/>
              <a:latin typeface="Segoe UI Light"/>
              <a:cs typeface="Segoe UI Light"/>
            </a:endParaRPr>
          </a:p>
          <a:p>
            <a:pPr marL="0" marR="0" lvl="0" indent="0" defTabSz="914102" eaLnBrk="1" fontAlgn="base" latinLnBrk="0" hangingPunct="1">
              <a:lnSpc>
                <a:spcPct val="100000"/>
              </a:lnSpc>
              <a:spcBef>
                <a:spcPct val="0"/>
              </a:spcBef>
              <a:spcAft>
                <a:spcPct val="0"/>
              </a:spcAft>
              <a:buClrTx/>
              <a:buSzTx/>
              <a:buFontTx/>
              <a:buNone/>
              <a:tabLst/>
              <a:defRPr/>
            </a:pPr>
            <a:r>
              <a:rPr kumimoji="0" lang="en-US" sz="1961" b="0" i="0" u="none" strike="noStrike" kern="0" cap="none" spc="0" normalizeH="0" baseline="0" noProof="0" dirty="0">
                <a:ln>
                  <a:noFill/>
                </a:ln>
                <a:solidFill>
                  <a:srgbClr val="FFFFFF"/>
                </a:solidFill>
                <a:effectLst/>
                <a:uLnTx/>
                <a:uFillTx/>
              </a:rPr>
              <a:t>Any Windows </a:t>
            </a:r>
            <a:r>
              <a:rPr kumimoji="0" lang="en-US" sz="1961" b="0" i="0" u="none" strike="noStrike" kern="0" cap="none" spc="0" normalizeH="0" baseline="0" noProof="0">
                <a:ln>
                  <a:noFill/>
                </a:ln>
                <a:solidFill>
                  <a:srgbClr val="FFFFFF"/>
                </a:solidFill>
                <a:effectLst/>
                <a:uLnTx/>
                <a:uFillTx/>
              </a:rPr>
              <a:t>data volume</a:t>
            </a:r>
            <a:endParaRPr kumimoji="0" lang="en-US" sz="1961" b="0" i="0" u="none" strike="noStrike" kern="0" cap="none" spc="0" normalizeH="0" baseline="0" noProof="0" dirty="0">
              <a:ln>
                <a:noFill/>
              </a:ln>
              <a:solidFill>
                <a:srgbClr val="FFFFFF"/>
              </a:solidFill>
              <a:effectLst/>
              <a:uLnTx/>
              <a:uFillTx/>
            </a:endParaRPr>
          </a:p>
          <a:p>
            <a:pPr marL="0" marR="0" lvl="0" indent="0" defTabSz="914102" eaLnBrk="1" fontAlgn="base" latinLnBrk="0" hangingPunct="1">
              <a:lnSpc>
                <a:spcPct val="100000"/>
              </a:lnSpc>
              <a:spcBef>
                <a:spcPct val="0"/>
              </a:spcBef>
              <a:spcAft>
                <a:spcPct val="0"/>
              </a:spcAft>
              <a:buClrTx/>
              <a:buSzTx/>
              <a:buFontTx/>
              <a:buNone/>
              <a:tabLst/>
              <a:defRPr/>
            </a:pPr>
            <a:r>
              <a:rPr kumimoji="0" lang="en-US" sz="1961" b="0" i="0" u="none" strike="noStrike" kern="0" cap="none" spc="0" normalizeH="0" baseline="0" noProof="0" dirty="0">
                <a:ln>
                  <a:noFill/>
                </a:ln>
                <a:solidFill>
                  <a:srgbClr val="FFFFFF"/>
                </a:solidFill>
                <a:effectLst/>
                <a:uLnTx/>
                <a:uFillTx/>
              </a:rPr>
              <a:t>Any fixed disk storage</a:t>
            </a:r>
          </a:p>
          <a:p>
            <a:pPr marL="0" marR="0" lvl="0" indent="0" defTabSz="914102" eaLnBrk="1" fontAlgn="base" latinLnBrk="0" hangingPunct="1">
              <a:lnSpc>
                <a:spcPct val="100000"/>
              </a:lnSpc>
              <a:spcBef>
                <a:spcPct val="0"/>
              </a:spcBef>
              <a:spcAft>
                <a:spcPct val="0"/>
              </a:spcAft>
              <a:buClrTx/>
              <a:buSzTx/>
              <a:buFontTx/>
              <a:buNone/>
              <a:tabLst/>
              <a:defRPr/>
            </a:pPr>
            <a:r>
              <a:rPr kumimoji="0" lang="en-US" sz="1961" b="0" i="0" u="none" strike="noStrike" kern="0" cap="none" spc="0" normalizeH="0" baseline="0" noProof="0" dirty="0">
                <a:ln>
                  <a:noFill/>
                </a:ln>
                <a:solidFill>
                  <a:srgbClr val="FFFFFF"/>
                </a:solidFill>
                <a:effectLst/>
                <a:uLnTx/>
                <a:uFillTx/>
              </a:rPr>
              <a:t>Any storage fabric</a:t>
            </a:r>
          </a:p>
        </p:txBody>
      </p:sp>
      <p:sp>
        <p:nvSpPr>
          <p:cNvPr id="8" name="Rectangle 7"/>
          <p:cNvSpPr/>
          <p:nvPr/>
        </p:nvSpPr>
        <p:spPr bwMode="auto">
          <a:xfrm>
            <a:off x="8000108" y="2095260"/>
            <a:ext cx="3738091" cy="2326659"/>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100000"/>
              </a:lnSpc>
              <a:spcBef>
                <a:spcPct val="0"/>
              </a:spcBef>
              <a:spcAft>
                <a:spcPct val="0"/>
              </a:spcAft>
              <a:buClrTx/>
              <a:buSzTx/>
              <a:buFontTx/>
              <a:buNone/>
              <a:tabLst/>
              <a:defRPr/>
            </a:pPr>
            <a:r>
              <a:rPr kumimoji="0" lang="en-US" sz="4705" b="0" i="0" u="none" strike="noStrike" kern="0" cap="none" spc="0" normalizeH="0" baseline="0" noProof="0" dirty="0">
                <a:ln>
                  <a:noFill/>
                </a:ln>
                <a:solidFill>
                  <a:srgbClr val="FFFFFF"/>
                </a:solidFill>
                <a:effectLst/>
                <a:uLnTx/>
                <a:uFillTx/>
                <a:latin typeface="Segoe UI Light"/>
                <a:cs typeface="Segoe UI Light"/>
              </a:rPr>
              <a:t>Management</a:t>
            </a:r>
            <a:endParaRPr kumimoji="0" lang="en-US" sz="5392" b="0" i="0" u="none" strike="noStrike" kern="0" cap="none" spc="0" normalizeH="0" baseline="0" noProof="0" dirty="0">
              <a:ln>
                <a:noFill/>
              </a:ln>
              <a:solidFill>
                <a:srgbClr val="FFFFFF"/>
              </a:solidFill>
              <a:effectLst/>
              <a:uLnTx/>
              <a:uFillTx/>
              <a:latin typeface="Segoe UI Light"/>
              <a:cs typeface="Segoe UI Light"/>
            </a:endParaRPr>
          </a:p>
          <a:p>
            <a:pPr marL="0" marR="0" lvl="0" indent="0" defTabSz="914102" eaLnBrk="1" fontAlgn="base" latinLnBrk="0" hangingPunct="1">
              <a:lnSpc>
                <a:spcPct val="100000"/>
              </a:lnSpc>
              <a:spcBef>
                <a:spcPct val="0"/>
              </a:spcBef>
              <a:spcAft>
                <a:spcPct val="0"/>
              </a:spcAft>
              <a:buClrTx/>
              <a:buSzTx/>
              <a:buFontTx/>
              <a:buNone/>
              <a:tabLst/>
              <a:defRPr/>
            </a:pPr>
            <a:r>
              <a:rPr kumimoji="0" lang="en-US" sz="1961" b="0" i="0" u="none" strike="noStrike" kern="0" cap="none" spc="0" normalizeH="0" baseline="0" noProof="0" dirty="0">
                <a:ln>
                  <a:noFill/>
                </a:ln>
                <a:solidFill>
                  <a:srgbClr val="FFFFFF"/>
                </a:solidFill>
                <a:effectLst/>
                <a:uLnTx/>
                <a:uFillTx/>
              </a:rPr>
              <a:t>Failover Cluster Manager</a:t>
            </a:r>
          </a:p>
          <a:p>
            <a:pPr marL="0" marR="0" lvl="0" indent="0" defTabSz="914102" eaLnBrk="1" fontAlgn="base" latinLnBrk="0" hangingPunct="1">
              <a:lnSpc>
                <a:spcPct val="100000"/>
              </a:lnSpc>
              <a:spcBef>
                <a:spcPct val="0"/>
              </a:spcBef>
              <a:spcAft>
                <a:spcPct val="0"/>
              </a:spcAft>
              <a:buClrTx/>
              <a:buSzTx/>
              <a:buFontTx/>
              <a:buNone/>
              <a:tabLst/>
              <a:defRPr/>
            </a:pPr>
            <a:r>
              <a:rPr kumimoji="0" lang="en-US" sz="1961" b="0" i="0" u="none" strike="noStrike" kern="0" cap="none" spc="0" normalizeH="0" baseline="0" noProof="0" dirty="0">
                <a:ln>
                  <a:noFill/>
                </a:ln>
                <a:solidFill>
                  <a:srgbClr val="FFFFFF"/>
                </a:solidFill>
                <a:effectLst/>
                <a:uLnTx/>
                <a:uFillTx/>
              </a:rPr>
              <a:t>Windows PowerShell &amp; WMI</a:t>
            </a:r>
          </a:p>
          <a:p>
            <a:pPr marL="0" marR="0" lvl="0" indent="0" defTabSz="914102" eaLnBrk="1" fontAlgn="base" latinLnBrk="0" hangingPunct="1">
              <a:lnSpc>
                <a:spcPct val="100000"/>
              </a:lnSpc>
              <a:spcBef>
                <a:spcPct val="0"/>
              </a:spcBef>
              <a:spcAft>
                <a:spcPct val="0"/>
              </a:spcAft>
              <a:buClrTx/>
              <a:buSzTx/>
              <a:buFontTx/>
              <a:buNone/>
              <a:tabLst/>
              <a:defRPr/>
            </a:pPr>
            <a:r>
              <a:rPr kumimoji="0" lang="en-US" sz="1961" b="0" i="0" u="none" strike="noStrike" kern="0" cap="none" spc="0" normalizeH="0" baseline="0" noProof="0" dirty="0">
                <a:ln>
                  <a:noFill/>
                </a:ln>
                <a:solidFill>
                  <a:srgbClr val="FFFFFF"/>
                </a:solidFill>
                <a:effectLst/>
                <a:uLnTx/>
                <a:uFillTx/>
              </a:rPr>
              <a:t>Azure Site Recovery</a:t>
            </a:r>
          </a:p>
          <a:p>
            <a:pPr marL="0" marR="0" lvl="0" indent="0" defTabSz="914102" eaLnBrk="1" fontAlgn="base" latinLnBrk="0" hangingPunct="1">
              <a:lnSpc>
                <a:spcPct val="100000"/>
              </a:lnSpc>
              <a:spcBef>
                <a:spcPct val="0"/>
              </a:spcBef>
              <a:spcAft>
                <a:spcPct val="0"/>
              </a:spcAft>
              <a:buClrTx/>
              <a:buSzTx/>
              <a:buFontTx/>
              <a:buNone/>
              <a:tabLst/>
              <a:defRPr/>
            </a:pPr>
            <a:r>
              <a:rPr kumimoji="0" lang="en-US" sz="1961" b="0" i="0" u="none" strike="noStrike" kern="0" cap="none" spc="0" normalizeH="0" baseline="0" noProof="0" dirty="0">
                <a:ln>
                  <a:noFill/>
                </a:ln>
                <a:solidFill>
                  <a:srgbClr val="FFFFFF"/>
                </a:solidFill>
                <a:effectLst/>
                <a:uLnTx/>
                <a:uFillTx/>
              </a:rPr>
              <a:t>End to end MS Storage Stack</a:t>
            </a:r>
          </a:p>
        </p:txBody>
      </p:sp>
    </p:spTree>
    <p:custDataLst>
      <p:tags r:id="rId1"/>
    </p:custDataLst>
    <p:extLst>
      <p:ext uri="{BB962C8B-B14F-4D97-AF65-F5344CB8AC3E}">
        <p14:creationId xmlns:p14="http://schemas.microsoft.com/office/powerpoint/2010/main" val="409952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269239" y="1189495"/>
            <a:ext cx="11653523" cy="1864669"/>
          </a:xfrm>
          <a:prstGeom prst="rect">
            <a:avLst/>
          </a:prstGeom>
        </p:spPr>
        <p:txBody>
          <a:bodyPr/>
          <a:lstStyle/>
          <a:p>
            <a:r>
              <a:rPr lang="en-US" sz="3529" dirty="0">
                <a:solidFill>
                  <a:schemeClr val="tx1"/>
                </a:solidFill>
              </a:rPr>
              <a:t>Two separate servers</a:t>
            </a:r>
          </a:p>
          <a:p>
            <a:r>
              <a:rPr lang="en-US" sz="3529" dirty="0">
                <a:solidFill>
                  <a:schemeClr val="tx1"/>
                </a:solidFill>
              </a:rPr>
              <a:t>Manual failover </a:t>
            </a:r>
          </a:p>
          <a:p>
            <a:r>
              <a:rPr lang="en-US" sz="3529" dirty="0">
                <a:solidFill>
                  <a:schemeClr val="tx1"/>
                </a:solidFill>
              </a:rPr>
              <a:t>Synchronous or asynchronous</a:t>
            </a:r>
          </a:p>
        </p:txBody>
      </p:sp>
      <p:sp>
        <p:nvSpPr>
          <p:cNvPr id="2" name="Title 1"/>
          <p:cNvSpPr>
            <a:spLocks noGrp="1"/>
          </p:cNvSpPr>
          <p:nvPr>
            <p:ph type="title"/>
          </p:nvPr>
        </p:nvSpPr>
        <p:spPr>
          <a:xfrm>
            <a:off x="838200" y="-156240"/>
            <a:ext cx="10515600" cy="1325563"/>
          </a:xfrm>
        </p:spPr>
        <p:txBody>
          <a:bodyPr/>
          <a:lstStyle/>
          <a:p>
            <a:r>
              <a:rPr lang="en-US" dirty="0"/>
              <a:t>Server to Server</a:t>
            </a:r>
          </a:p>
        </p:txBody>
      </p:sp>
      <p:pic>
        <p:nvPicPr>
          <p:cNvPr id="3" name="Picture 2"/>
          <p:cNvPicPr>
            <a:picLocks noChangeAspect="1"/>
          </p:cNvPicPr>
          <p:nvPr/>
        </p:nvPicPr>
        <p:blipFill>
          <a:blip r:embed="rId3"/>
          <a:stretch>
            <a:fillRect/>
          </a:stretch>
        </p:blipFill>
        <p:spPr>
          <a:xfrm>
            <a:off x="1864875" y="3447189"/>
            <a:ext cx="8462250" cy="1916434"/>
          </a:xfrm>
          <a:prstGeom prst="rect">
            <a:avLst/>
          </a:prstGeom>
        </p:spPr>
      </p:pic>
    </p:spTree>
    <p:custDataLst>
      <p:tags r:id="rId1"/>
    </p:custDataLst>
    <p:extLst>
      <p:ext uri="{BB962C8B-B14F-4D97-AF65-F5344CB8AC3E}">
        <p14:creationId xmlns:p14="http://schemas.microsoft.com/office/powerpoint/2010/main" val="160090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269239" y="1189495"/>
            <a:ext cx="11653523" cy="1864669"/>
          </a:xfrm>
          <a:prstGeom prst="rect">
            <a:avLst/>
          </a:prstGeom>
        </p:spPr>
        <p:txBody>
          <a:bodyPr/>
          <a:lstStyle/>
          <a:p>
            <a:r>
              <a:rPr lang="en-US" sz="3529" dirty="0">
                <a:solidFill>
                  <a:schemeClr val="tx1"/>
                </a:solidFill>
              </a:rPr>
              <a:t>Two separate clusters</a:t>
            </a:r>
          </a:p>
          <a:p>
            <a:r>
              <a:rPr lang="en-US" sz="3529" dirty="0">
                <a:solidFill>
                  <a:schemeClr val="tx1"/>
                </a:solidFill>
              </a:rPr>
              <a:t>Manual failover </a:t>
            </a:r>
          </a:p>
          <a:p>
            <a:r>
              <a:rPr lang="en-US" sz="3529" dirty="0">
                <a:solidFill>
                  <a:schemeClr val="tx1"/>
                </a:solidFill>
              </a:rPr>
              <a:t>Synchronous or asynchronous</a:t>
            </a:r>
          </a:p>
        </p:txBody>
      </p:sp>
      <p:sp>
        <p:nvSpPr>
          <p:cNvPr id="2" name="Title 1"/>
          <p:cNvSpPr>
            <a:spLocks noGrp="1"/>
          </p:cNvSpPr>
          <p:nvPr>
            <p:ph type="title"/>
          </p:nvPr>
        </p:nvSpPr>
        <p:spPr/>
        <p:txBody>
          <a:bodyPr/>
          <a:lstStyle/>
          <a:p>
            <a:r>
              <a:rPr lang="en-US" dirty="0"/>
              <a:t>Cluster to Cluster</a:t>
            </a:r>
          </a:p>
        </p:txBody>
      </p:sp>
      <p:pic>
        <p:nvPicPr>
          <p:cNvPr id="4" name="Picture 3"/>
          <p:cNvPicPr>
            <a:picLocks noChangeAspect="1"/>
          </p:cNvPicPr>
          <p:nvPr/>
        </p:nvPicPr>
        <p:blipFill>
          <a:blip r:embed="rId3"/>
          <a:stretch>
            <a:fillRect/>
          </a:stretch>
        </p:blipFill>
        <p:spPr>
          <a:xfrm>
            <a:off x="536999" y="3414311"/>
            <a:ext cx="11118004" cy="3038880"/>
          </a:xfrm>
          <a:prstGeom prst="rect">
            <a:avLst/>
          </a:prstGeom>
        </p:spPr>
      </p:pic>
    </p:spTree>
    <p:custDataLst>
      <p:tags r:id="rId1"/>
    </p:custDataLst>
    <p:extLst>
      <p:ext uri="{BB962C8B-B14F-4D97-AF65-F5344CB8AC3E}">
        <p14:creationId xmlns:p14="http://schemas.microsoft.com/office/powerpoint/2010/main" val="307512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9239" y="1189495"/>
            <a:ext cx="11653523" cy="2051739"/>
          </a:xfrm>
        </p:spPr>
        <p:txBody>
          <a:bodyPr/>
          <a:lstStyle/>
          <a:p>
            <a:r>
              <a:rPr lang="en-US" dirty="0">
                <a:solidFill>
                  <a:schemeClr val="tx1"/>
                </a:solidFill>
              </a:rPr>
              <a:t>Single cluster</a:t>
            </a:r>
          </a:p>
          <a:p>
            <a:r>
              <a:rPr lang="en-US" dirty="0">
                <a:solidFill>
                  <a:schemeClr val="tx1"/>
                </a:solidFill>
              </a:rPr>
              <a:t>Automatic failover </a:t>
            </a:r>
          </a:p>
          <a:p>
            <a:r>
              <a:rPr lang="en-US" dirty="0">
                <a:solidFill>
                  <a:schemeClr val="tx1"/>
                </a:solidFill>
              </a:rPr>
              <a:t>Synchronous</a:t>
            </a:r>
          </a:p>
        </p:txBody>
      </p:sp>
      <p:sp>
        <p:nvSpPr>
          <p:cNvPr id="2" name="Title 1"/>
          <p:cNvSpPr>
            <a:spLocks noGrp="1"/>
          </p:cNvSpPr>
          <p:nvPr>
            <p:ph type="title"/>
          </p:nvPr>
        </p:nvSpPr>
        <p:spPr>
          <a:xfrm>
            <a:off x="838200" y="68348"/>
            <a:ext cx="10515600" cy="1325563"/>
          </a:xfrm>
        </p:spPr>
        <p:txBody>
          <a:bodyPr/>
          <a:lstStyle/>
          <a:p>
            <a:r>
              <a:rPr lang="en-US" dirty="0"/>
              <a:t>Stretch Cluster</a:t>
            </a:r>
          </a:p>
        </p:txBody>
      </p:sp>
      <p:sp>
        <p:nvSpPr>
          <p:cNvPr id="4" name="TextBox 3"/>
          <p:cNvSpPr txBox="1"/>
          <p:nvPr/>
        </p:nvSpPr>
        <p:spPr>
          <a:xfrm>
            <a:off x="5438738" y="3014218"/>
            <a:ext cx="2689274" cy="615522"/>
          </a:xfrm>
          <a:prstGeom prst="rect">
            <a:avLst/>
          </a:prstGeom>
          <a:noFill/>
        </p:spPr>
        <p:txBody>
          <a:bodyPr wrap="square" lIns="179285" tIns="143428" rIns="179285" bIns="143428" rtlCol="0">
            <a:spAutoFit/>
          </a:bodyPr>
          <a:lstStyle/>
          <a:p>
            <a:pPr marL="0" marR="0" lvl="0" indent="0" defTabSz="914400" eaLnBrk="1" fontAlgn="auto" latinLnBrk="0" hangingPunct="1">
              <a:lnSpc>
                <a:spcPct val="90000"/>
              </a:lnSpc>
              <a:spcBef>
                <a:spcPts val="0"/>
              </a:spcBef>
              <a:spcAft>
                <a:spcPts val="588"/>
              </a:spcAft>
              <a:buClrTx/>
              <a:buSzTx/>
              <a:buFontTx/>
              <a:buNone/>
              <a:tabLst/>
              <a:defRPr/>
            </a:pPr>
            <a:r>
              <a:rPr kumimoji="0" lang="cs-CZ" sz="2353" b="0" i="0" u="none" strike="noStrike" kern="0" cap="none" spc="0" normalizeH="0" baseline="0" noProof="0" dirty="0">
                <a:ln>
                  <a:noFill/>
                </a:ln>
                <a:solidFill>
                  <a:schemeClr val="accent3"/>
                </a:solidFill>
                <a:effectLst/>
                <a:uLnTx/>
                <a:uFillTx/>
              </a:rPr>
              <a:t>50+ km</a:t>
            </a:r>
            <a:endParaRPr kumimoji="0" lang="en-US" sz="2353" b="0" i="0" u="none" strike="noStrike" kern="0" cap="none" spc="0" normalizeH="0" baseline="0" noProof="0" dirty="0">
              <a:ln>
                <a:noFill/>
              </a:ln>
              <a:solidFill>
                <a:schemeClr val="accent3"/>
              </a:solidFill>
              <a:effectLst/>
              <a:uLnTx/>
              <a:uFillTx/>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3734" y="3418291"/>
            <a:ext cx="8464532" cy="3041573"/>
          </a:xfrm>
          <a:prstGeom prst="rect">
            <a:avLst/>
          </a:prstGeom>
        </p:spPr>
      </p:pic>
    </p:spTree>
    <p:extLst>
      <p:ext uri="{BB962C8B-B14F-4D97-AF65-F5344CB8AC3E}">
        <p14:creationId xmlns:p14="http://schemas.microsoft.com/office/powerpoint/2010/main" val="304692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269239" y="1189495"/>
            <a:ext cx="11653523" cy="1267251"/>
          </a:xfrm>
          <a:prstGeom prst="rect">
            <a:avLst/>
          </a:prstGeom>
        </p:spPr>
        <p:txBody>
          <a:bodyPr/>
          <a:lstStyle/>
          <a:p>
            <a:r>
              <a:rPr lang="en-US" sz="3529" dirty="0">
                <a:solidFill>
                  <a:schemeClr val="tx1"/>
                </a:solidFill>
              </a:rPr>
              <a:t>A single server replicating to itself (one volume to another)</a:t>
            </a:r>
          </a:p>
          <a:p>
            <a:r>
              <a:rPr lang="en-US" sz="3529" dirty="0">
                <a:solidFill>
                  <a:schemeClr val="tx1"/>
                </a:solidFill>
              </a:rPr>
              <a:t>Seed data onto storage for shipment</a:t>
            </a:r>
          </a:p>
        </p:txBody>
      </p:sp>
      <p:sp>
        <p:nvSpPr>
          <p:cNvPr id="2" name="Title 1"/>
          <p:cNvSpPr>
            <a:spLocks noGrp="1"/>
          </p:cNvSpPr>
          <p:nvPr>
            <p:ph type="title"/>
          </p:nvPr>
        </p:nvSpPr>
        <p:spPr>
          <a:xfrm>
            <a:off x="838200" y="100432"/>
            <a:ext cx="10515600" cy="1325563"/>
          </a:xfrm>
        </p:spPr>
        <p:txBody>
          <a:bodyPr/>
          <a:lstStyle/>
          <a:p>
            <a:r>
              <a:rPr lang="en-US" dirty="0"/>
              <a:t>Server to Self</a:t>
            </a:r>
          </a:p>
        </p:txBody>
      </p:sp>
      <p:pic>
        <p:nvPicPr>
          <p:cNvPr id="3" name="Picture 2"/>
          <p:cNvPicPr>
            <a:picLocks noChangeAspect="1"/>
          </p:cNvPicPr>
          <p:nvPr/>
        </p:nvPicPr>
        <p:blipFill>
          <a:blip r:embed="rId3"/>
          <a:stretch>
            <a:fillRect/>
          </a:stretch>
        </p:blipFill>
        <p:spPr>
          <a:xfrm>
            <a:off x="2725233" y="3026891"/>
            <a:ext cx="6737896" cy="2200277"/>
          </a:xfrm>
          <a:prstGeom prst="rect">
            <a:avLst/>
          </a:prstGeom>
        </p:spPr>
      </p:pic>
    </p:spTree>
    <p:custDataLst>
      <p:tags r:id="rId1"/>
    </p:custDataLst>
    <p:extLst>
      <p:ext uri="{BB962C8B-B14F-4D97-AF65-F5344CB8AC3E}">
        <p14:creationId xmlns:p14="http://schemas.microsoft.com/office/powerpoint/2010/main" val="212026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519115" y="3668114"/>
            <a:ext cx="2689274" cy="2711619"/>
            <a:chOff x="529524" y="3741170"/>
            <a:chExt cx="2743200" cy="2765993"/>
          </a:xfrm>
        </p:grpSpPr>
        <p:sp>
          <p:nvSpPr>
            <p:cNvPr id="39" name="Rectangle 38"/>
            <p:cNvSpPr/>
            <p:nvPr/>
          </p:nvSpPr>
          <p:spPr bwMode="auto">
            <a:xfrm>
              <a:off x="529524" y="3741170"/>
              <a:ext cx="2743200" cy="276599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12" name="Rectangle 11"/>
            <p:cNvSpPr/>
            <p:nvPr/>
          </p:nvSpPr>
          <p:spPr>
            <a:xfrm>
              <a:off x="801827" y="4039225"/>
              <a:ext cx="2198794" cy="1817760"/>
            </a:xfrm>
            <a:prstGeom prst="rect">
              <a:avLst/>
            </a:prstGeom>
          </p:spPr>
          <p:txBody>
            <a:bodyPr wrap="none" lIns="89642">
              <a:spAutoFit/>
            </a:bodyPr>
            <a:lstStyle/>
            <a:p>
              <a:pPr algn="ctr" defTabSz="914314"/>
              <a:r>
                <a:rPr lang="en-US" sz="2745" dirty="0">
                  <a:gradFill>
                    <a:gsLst>
                      <a:gs pos="1250">
                        <a:srgbClr val="505050"/>
                      </a:gs>
                      <a:gs pos="83000">
                        <a:srgbClr val="505050"/>
                      </a:gs>
                    </a:gsLst>
                    <a:lin ang="5400000" scaled="0"/>
                  </a:gradFill>
                  <a:latin typeface="Segoe UI Light"/>
                </a:rPr>
                <a:t>Introduced </a:t>
              </a:r>
              <a:br>
                <a:rPr lang="en-US" sz="2745" dirty="0">
                  <a:gradFill>
                    <a:gsLst>
                      <a:gs pos="1250">
                        <a:srgbClr val="505050"/>
                      </a:gs>
                      <a:gs pos="83000">
                        <a:srgbClr val="505050"/>
                      </a:gs>
                    </a:gsLst>
                    <a:lin ang="5400000" scaled="0"/>
                  </a:gradFill>
                  <a:latin typeface="Segoe UI Light"/>
                </a:rPr>
              </a:br>
              <a:r>
                <a:rPr lang="en-US" sz="2745" dirty="0">
                  <a:gradFill>
                    <a:gsLst>
                      <a:gs pos="1250">
                        <a:srgbClr val="505050"/>
                      </a:gs>
                      <a:gs pos="83000">
                        <a:srgbClr val="505050"/>
                      </a:gs>
                    </a:gsLst>
                    <a:lin ang="5400000" scaled="0"/>
                  </a:gradFill>
                  <a:latin typeface="Segoe UI Light"/>
                </a:rPr>
                <a:t>virtualization </a:t>
              </a:r>
              <a:br>
                <a:rPr lang="en-US" sz="2745" dirty="0">
                  <a:gradFill>
                    <a:gsLst>
                      <a:gs pos="1250">
                        <a:srgbClr val="505050"/>
                      </a:gs>
                      <a:gs pos="83000">
                        <a:srgbClr val="505050"/>
                      </a:gs>
                    </a:gsLst>
                    <a:lin ang="5400000" scaled="0"/>
                  </a:gradFill>
                  <a:latin typeface="Segoe UI Light"/>
                </a:rPr>
              </a:br>
              <a:r>
                <a:rPr lang="en-US" sz="2745" dirty="0">
                  <a:gradFill>
                    <a:gsLst>
                      <a:gs pos="1250">
                        <a:srgbClr val="505050"/>
                      </a:gs>
                      <a:gs pos="83000">
                        <a:srgbClr val="505050"/>
                      </a:gs>
                    </a:gsLst>
                    <a:lin ang="5400000" scaled="0"/>
                  </a:gradFill>
                  <a:latin typeface="Segoe UI Light"/>
                </a:rPr>
                <a:t>platform/ </a:t>
              </a:r>
              <a:br>
                <a:rPr lang="en-US" sz="2745" dirty="0">
                  <a:gradFill>
                    <a:gsLst>
                      <a:gs pos="1250">
                        <a:srgbClr val="505050"/>
                      </a:gs>
                      <a:gs pos="83000">
                        <a:srgbClr val="505050"/>
                      </a:gs>
                    </a:gsLst>
                    <a:lin ang="5400000" scaled="0"/>
                  </a:gradFill>
                  <a:latin typeface="Segoe UI Light"/>
                </a:rPr>
              </a:br>
              <a:r>
                <a:rPr lang="en-US" sz="2745" dirty="0">
                  <a:gradFill>
                    <a:gsLst>
                      <a:gs pos="1250">
                        <a:srgbClr val="505050"/>
                      </a:gs>
                      <a:gs pos="83000">
                        <a:srgbClr val="505050"/>
                      </a:gs>
                    </a:gsLst>
                    <a:lin ang="5400000" scaled="0"/>
                  </a:gradFill>
                  <a:latin typeface="Segoe UI Light"/>
                </a:rPr>
                <a:t>management</a:t>
              </a:r>
            </a:p>
          </p:txBody>
        </p:sp>
      </p:grpSp>
      <p:grpSp>
        <p:nvGrpSpPr>
          <p:cNvPr id="46" name="Group 45"/>
          <p:cNvGrpSpPr/>
          <p:nvPr/>
        </p:nvGrpSpPr>
        <p:grpSpPr>
          <a:xfrm>
            <a:off x="3268315" y="3668114"/>
            <a:ext cx="2778917" cy="2711619"/>
            <a:chOff x="3333851" y="3741170"/>
            <a:chExt cx="2834640" cy="2765993"/>
          </a:xfrm>
        </p:grpSpPr>
        <p:sp>
          <p:nvSpPr>
            <p:cNvPr id="40" name="Rectangle 39"/>
            <p:cNvSpPr/>
            <p:nvPr/>
          </p:nvSpPr>
          <p:spPr bwMode="auto">
            <a:xfrm>
              <a:off x="3333851" y="3741170"/>
              <a:ext cx="2834640" cy="276599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13" name="Rectangle 12"/>
            <p:cNvSpPr/>
            <p:nvPr/>
          </p:nvSpPr>
          <p:spPr>
            <a:xfrm>
              <a:off x="3410073" y="4039225"/>
              <a:ext cx="2742546" cy="1384995"/>
            </a:xfrm>
            <a:prstGeom prst="rect">
              <a:avLst/>
            </a:prstGeom>
          </p:spPr>
          <p:txBody>
            <a:bodyPr wrap="none" lIns="89642">
              <a:spAutoFit/>
            </a:bodyPr>
            <a:lstStyle/>
            <a:p>
              <a:pPr algn="ctr" defTabSz="914314"/>
              <a:r>
                <a:rPr lang="en-US" sz="2745" dirty="0">
                  <a:gradFill>
                    <a:gsLst>
                      <a:gs pos="1250">
                        <a:srgbClr val="505050"/>
                      </a:gs>
                      <a:gs pos="83000">
                        <a:srgbClr val="505050"/>
                      </a:gs>
                    </a:gsLst>
                    <a:lin ang="5400000" scaled="0"/>
                  </a:gradFill>
                  <a:latin typeface="Segoe UI Light"/>
                </a:rPr>
                <a:t>Industry-leading </a:t>
              </a:r>
              <a:br>
                <a:rPr lang="en-US" sz="2745" dirty="0">
                  <a:gradFill>
                    <a:gsLst>
                      <a:gs pos="1250">
                        <a:srgbClr val="505050"/>
                      </a:gs>
                      <a:gs pos="83000">
                        <a:srgbClr val="505050"/>
                      </a:gs>
                    </a:gsLst>
                    <a:lin ang="5400000" scaled="0"/>
                  </a:gradFill>
                  <a:latin typeface="Segoe UI Light"/>
                </a:rPr>
              </a:br>
              <a:r>
                <a:rPr lang="en-US" sz="2745" dirty="0">
                  <a:gradFill>
                    <a:gsLst>
                      <a:gs pos="1250">
                        <a:srgbClr val="505050"/>
                      </a:gs>
                      <a:gs pos="83000">
                        <a:srgbClr val="505050"/>
                      </a:gs>
                    </a:gsLst>
                    <a:lin ang="5400000" scaled="0"/>
                  </a:gradFill>
                  <a:latin typeface="Segoe UI Light"/>
                </a:rPr>
                <a:t>scale and </a:t>
              </a:r>
              <a:br>
                <a:rPr lang="en-US" sz="2745" dirty="0">
                  <a:gradFill>
                    <a:gsLst>
                      <a:gs pos="1250">
                        <a:srgbClr val="505050"/>
                      </a:gs>
                      <a:gs pos="83000">
                        <a:srgbClr val="505050"/>
                      </a:gs>
                    </a:gsLst>
                    <a:lin ang="5400000" scaled="0"/>
                  </a:gradFill>
                  <a:latin typeface="Segoe UI Light"/>
                </a:rPr>
              </a:br>
              <a:r>
                <a:rPr lang="en-US" sz="2745" dirty="0">
                  <a:gradFill>
                    <a:gsLst>
                      <a:gs pos="1250">
                        <a:srgbClr val="505050"/>
                      </a:gs>
                      <a:gs pos="83000">
                        <a:srgbClr val="505050"/>
                      </a:gs>
                    </a:gsLst>
                    <a:lin ang="5400000" scaled="0"/>
                  </a:gradFill>
                  <a:latin typeface="Segoe UI Light"/>
                </a:rPr>
                <a:t>performance</a:t>
              </a:r>
            </a:p>
          </p:txBody>
        </p:sp>
      </p:grpSp>
      <p:grpSp>
        <p:nvGrpSpPr>
          <p:cNvPr id="47" name="Group 46"/>
          <p:cNvGrpSpPr/>
          <p:nvPr/>
        </p:nvGrpSpPr>
        <p:grpSpPr>
          <a:xfrm>
            <a:off x="6107157" y="3668114"/>
            <a:ext cx="2778917" cy="2711619"/>
            <a:chOff x="6229618" y="3741170"/>
            <a:chExt cx="2834640" cy="2765993"/>
          </a:xfrm>
        </p:grpSpPr>
        <p:sp>
          <p:nvSpPr>
            <p:cNvPr id="41" name="Rectangle 40"/>
            <p:cNvSpPr/>
            <p:nvPr/>
          </p:nvSpPr>
          <p:spPr bwMode="auto">
            <a:xfrm>
              <a:off x="6229618" y="3741170"/>
              <a:ext cx="2834640" cy="276599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14" name="Rectangle 13"/>
            <p:cNvSpPr/>
            <p:nvPr/>
          </p:nvSpPr>
          <p:spPr>
            <a:xfrm>
              <a:off x="6587939" y="4039225"/>
              <a:ext cx="2147058" cy="955973"/>
            </a:xfrm>
            <a:prstGeom prst="rect">
              <a:avLst/>
            </a:prstGeom>
          </p:spPr>
          <p:txBody>
            <a:bodyPr wrap="none" lIns="89642">
              <a:spAutoFit/>
            </a:bodyPr>
            <a:lstStyle/>
            <a:p>
              <a:pPr algn="ctr" defTabSz="914314"/>
              <a:r>
                <a:rPr lang="en-US" sz="2745" dirty="0">
                  <a:gradFill>
                    <a:gsLst>
                      <a:gs pos="1250">
                        <a:srgbClr val="505050"/>
                      </a:gs>
                      <a:gs pos="83000">
                        <a:srgbClr val="505050"/>
                      </a:gs>
                    </a:gsLst>
                    <a:lin ang="5400000" scaled="0"/>
                  </a:gradFill>
                  <a:latin typeface="Segoe UI Light"/>
                </a:rPr>
                <a:t>Azure as </a:t>
              </a:r>
              <a:br>
                <a:rPr lang="en-US" sz="2745" dirty="0">
                  <a:gradFill>
                    <a:gsLst>
                      <a:gs pos="1250">
                        <a:srgbClr val="505050"/>
                      </a:gs>
                      <a:gs pos="83000">
                        <a:srgbClr val="505050"/>
                      </a:gs>
                    </a:gsLst>
                    <a:lin ang="5400000" scaled="0"/>
                  </a:gradFill>
                  <a:latin typeface="Segoe UI Light"/>
                </a:rPr>
              </a:br>
              <a:r>
                <a:rPr lang="en-US" sz="2745" dirty="0">
                  <a:gradFill>
                    <a:gsLst>
                      <a:gs pos="1250">
                        <a:srgbClr val="505050"/>
                      </a:gs>
                      <a:gs pos="83000">
                        <a:srgbClr val="505050"/>
                      </a:gs>
                    </a:gsLst>
                    <a:lin ang="5400000" scaled="0"/>
                  </a:gradFill>
                  <a:latin typeface="Segoe UI Light"/>
                </a:rPr>
                <a:t>design point </a:t>
              </a:r>
            </a:p>
          </p:txBody>
        </p:sp>
      </p:grpSp>
      <p:grpSp>
        <p:nvGrpSpPr>
          <p:cNvPr id="48" name="Group 47"/>
          <p:cNvGrpSpPr/>
          <p:nvPr/>
        </p:nvGrpSpPr>
        <p:grpSpPr>
          <a:xfrm>
            <a:off x="8935941" y="3668114"/>
            <a:ext cx="2796845" cy="2711619"/>
            <a:chOff x="9115125" y="3741170"/>
            <a:chExt cx="2852928" cy="2765993"/>
          </a:xfrm>
        </p:grpSpPr>
        <p:sp>
          <p:nvSpPr>
            <p:cNvPr id="42" name="Rectangle 41"/>
            <p:cNvSpPr/>
            <p:nvPr/>
          </p:nvSpPr>
          <p:spPr bwMode="auto">
            <a:xfrm>
              <a:off x="9125385" y="3741170"/>
              <a:ext cx="2834640" cy="276599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15" name="Rectangle 14"/>
            <p:cNvSpPr/>
            <p:nvPr/>
          </p:nvSpPr>
          <p:spPr>
            <a:xfrm>
              <a:off x="9115125" y="4039225"/>
              <a:ext cx="2852928" cy="2246769"/>
            </a:xfrm>
            <a:prstGeom prst="rect">
              <a:avLst/>
            </a:prstGeom>
          </p:spPr>
          <p:txBody>
            <a:bodyPr wrap="square" lIns="89642">
              <a:spAutoFit/>
            </a:bodyPr>
            <a:lstStyle/>
            <a:p>
              <a:pPr algn="ctr" defTabSz="914314"/>
              <a:r>
                <a:rPr lang="en-US" sz="2745" dirty="0">
                  <a:gradFill>
                    <a:gsLst>
                      <a:gs pos="1250">
                        <a:srgbClr val="505050"/>
                      </a:gs>
                      <a:gs pos="83000">
                        <a:srgbClr val="505050"/>
                      </a:gs>
                    </a:gsLst>
                    <a:lin ang="5400000" scaled="0"/>
                  </a:gradFill>
                  <a:latin typeface="Segoe UI Light"/>
                </a:rPr>
                <a:t>Cloud-first </a:t>
              </a:r>
              <a:br>
                <a:rPr lang="en-US" sz="2745" dirty="0">
                  <a:gradFill>
                    <a:gsLst>
                      <a:gs pos="1250">
                        <a:srgbClr val="505050"/>
                      </a:gs>
                      <a:gs pos="83000">
                        <a:srgbClr val="505050"/>
                      </a:gs>
                    </a:gsLst>
                    <a:lin ang="5400000" scaled="0"/>
                  </a:gradFill>
                  <a:latin typeface="Segoe UI Light"/>
                </a:rPr>
              </a:br>
              <a:r>
                <a:rPr lang="en-US" sz="2745" dirty="0">
                  <a:gradFill>
                    <a:gsLst>
                      <a:gs pos="1250">
                        <a:srgbClr val="505050"/>
                      </a:gs>
                      <a:gs pos="83000">
                        <a:srgbClr val="505050"/>
                      </a:gs>
                    </a:gsLst>
                    <a:lin ang="5400000" scaled="0"/>
                  </a:gradFill>
                  <a:latin typeface="Segoe UI Light"/>
                </a:rPr>
                <a:t>innovation: </a:t>
              </a:r>
              <a:br>
                <a:rPr lang="en-US" sz="2745" dirty="0">
                  <a:gradFill>
                    <a:gsLst>
                      <a:gs pos="1250">
                        <a:srgbClr val="505050"/>
                      </a:gs>
                      <a:gs pos="83000">
                        <a:srgbClr val="505050"/>
                      </a:gs>
                    </a:gsLst>
                    <a:lin ang="5400000" scaled="0"/>
                  </a:gradFill>
                  <a:latin typeface="Segoe UI Light"/>
                </a:rPr>
              </a:br>
              <a:r>
                <a:rPr lang="en-US" sz="2745" dirty="0">
                  <a:gradFill>
                    <a:gsLst>
                      <a:gs pos="1250">
                        <a:srgbClr val="505050"/>
                      </a:gs>
                      <a:gs pos="83000">
                        <a:srgbClr val="505050"/>
                      </a:gs>
                    </a:gsLst>
                    <a:lin ang="5400000" scaled="0"/>
                  </a:gradFill>
                  <a:latin typeface="Segoe UI Light"/>
                </a:rPr>
                <a:t>Infrastructure </a:t>
              </a:r>
              <a:br>
                <a:rPr lang="en-US" sz="2745" dirty="0">
                  <a:gradFill>
                    <a:gsLst>
                      <a:gs pos="1250">
                        <a:srgbClr val="505050"/>
                      </a:gs>
                      <a:gs pos="83000">
                        <a:srgbClr val="505050"/>
                      </a:gs>
                    </a:gsLst>
                    <a:lin ang="5400000" scaled="0"/>
                  </a:gradFill>
                  <a:latin typeface="Segoe UI Light"/>
                </a:rPr>
              </a:br>
              <a:r>
                <a:rPr lang="en-US" sz="2745" dirty="0">
                  <a:gradFill>
                    <a:gsLst>
                      <a:gs pos="1250">
                        <a:srgbClr val="505050"/>
                      </a:gs>
                      <a:gs pos="83000">
                        <a:srgbClr val="505050"/>
                      </a:gs>
                    </a:gsLst>
                    <a:lin ang="5400000" scaled="0"/>
                  </a:gradFill>
                  <a:latin typeface="Segoe UI Light"/>
                </a:rPr>
                <a:t>and application </a:t>
              </a:r>
              <a:br>
                <a:rPr lang="en-US" sz="2745" dirty="0">
                  <a:gradFill>
                    <a:gsLst>
                      <a:gs pos="1250">
                        <a:srgbClr val="505050"/>
                      </a:gs>
                      <a:gs pos="83000">
                        <a:srgbClr val="505050"/>
                      </a:gs>
                    </a:gsLst>
                    <a:lin ang="5400000" scaled="0"/>
                  </a:gradFill>
                  <a:latin typeface="Segoe UI Light"/>
                </a:rPr>
              </a:br>
              <a:r>
                <a:rPr lang="en-US" sz="2745" dirty="0">
                  <a:gradFill>
                    <a:gsLst>
                      <a:gs pos="1250">
                        <a:srgbClr val="505050"/>
                      </a:gs>
                      <a:gs pos="83000">
                        <a:srgbClr val="505050"/>
                      </a:gs>
                    </a:gsLst>
                    <a:lin ang="5400000" scaled="0"/>
                  </a:gradFill>
                  <a:latin typeface="Segoe UI Light"/>
                </a:rPr>
                <a:t>platform</a:t>
              </a:r>
            </a:p>
          </p:txBody>
        </p:sp>
      </p:grpSp>
      <p:sp>
        <p:nvSpPr>
          <p:cNvPr id="44" name="Rectangle 43"/>
          <p:cNvSpPr/>
          <p:nvPr/>
        </p:nvSpPr>
        <p:spPr bwMode="auto">
          <a:xfrm>
            <a:off x="1" y="487"/>
            <a:ext cx="12192000" cy="366762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35" name="Rectangle 34"/>
          <p:cNvSpPr/>
          <p:nvPr/>
        </p:nvSpPr>
        <p:spPr bwMode="auto">
          <a:xfrm>
            <a:off x="519115" y="1534285"/>
            <a:ext cx="2689274" cy="2023600"/>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Windows Server 2008</a:t>
            </a:r>
            <a:br>
              <a:rPr lang="en-US" sz="1765" dirty="0">
                <a:gradFill>
                  <a:gsLst>
                    <a:gs pos="16814">
                      <a:srgbClr val="FFFFFF"/>
                    </a:gs>
                    <a:gs pos="46000">
                      <a:srgbClr val="FFFFFF"/>
                    </a:gs>
                  </a:gsLst>
                  <a:lin ang="5400000" scaled="0"/>
                </a:gradFill>
              </a:rPr>
            </a:br>
            <a:endParaRPr lang="en-US" sz="1765" dirty="0">
              <a:gradFill>
                <a:gsLst>
                  <a:gs pos="16814">
                    <a:srgbClr val="FFFFFF"/>
                  </a:gs>
                  <a:gs pos="46000">
                    <a:srgbClr val="FFFFFF"/>
                  </a:gs>
                </a:gsLst>
                <a:lin ang="5400000" scaled="0"/>
              </a:gradFill>
            </a:endParaRPr>
          </a:p>
          <a:p>
            <a:pPr algn="ctr" defTabSz="914030" fontAlgn="base">
              <a:spcBef>
                <a:spcPct val="0"/>
              </a:spcBef>
              <a:spcAft>
                <a:spcPct val="0"/>
              </a:spcAft>
            </a:pPr>
            <a:r>
              <a:rPr lang="en-US" sz="1765" dirty="0">
                <a:gradFill>
                  <a:gsLst>
                    <a:gs pos="16814">
                      <a:srgbClr val="FFFFFF"/>
                    </a:gs>
                    <a:gs pos="46000">
                      <a:srgbClr val="FFFFFF"/>
                    </a:gs>
                  </a:gsLst>
                  <a:lin ang="5400000" scaled="0"/>
                </a:gradFill>
              </a:rPr>
              <a:t>System Center 2008</a:t>
            </a:r>
          </a:p>
        </p:txBody>
      </p:sp>
      <p:sp>
        <p:nvSpPr>
          <p:cNvPr id="36" name="Rectangle 35"/>
          <p:cNvSpPr/>
          <p:nvPr/>
        </p:nvSpPr>
        <p:spPr bwMode="auto">
          <a:xfrm>
            <a:off x="3268315" y="1534285"/>
            <a:ext cx="2778917" cy="20236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Windows Server 2012</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a:p>
            <a:pPr algn="ctr" defTabSz="914030" fontAlgn="base">
              <a:spcBef>
                <a:spcPct val="0"/>
              </a:spcBef>
              <a:spcAft>
                <a:spcPct val="0"/>
              </a:spcAft>
            </a:pPr>
            <a:r>
              <a:rPr lang="en-US" sz="1765" dirty="0">
                <a:gradFill>
                  <a:gsLst>
                    <a:gs pos="16814">
                      <a:srgbClr val="FFFFFF"/>
                    </a:gs>
                    <a:gs pos="46000">
                      <a:srgbClr val="FFFFFF"/>
                    </a:gs>
                  </a:gsLst>
                  <a:lin ang="5400000" scaled="0"/>
                </a:gradFill>
              </a:rPr>
              <a:t>System Center 2012</a:t>
            </a:r>
          </a:p>
        </p:txBody>
      </p:sp>
      <p:sp>
        <p:nvSpPr>
          <p:cNvPr id="37" name="Rectangle 36"/>
          <p:cNvSpPr/>
          <p:nvPr/>
        </p:nvSpPr>
        <p:spPr bwMode="auto">
          <a:xfrm>
            <a:off x="6107157" y="1534285"/>
            <a:ext cx="2778917" cy="2023600"/>
          </a:xfrm>
          <a:prstGeom prst="rect">
            <a:avLst/>
          </a:prstGeom>
          <a:solidFill>
            <a:srgbClr val="6699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Windows Server 2012 R2</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a:p>
            <a:pPr algn="ctr" defTabSz="914030" fontAlgn="base">
              <a:spcBef>
                <a:spcPct val="0"/>
              </a:spcBef>
              <a:spcAft>
                <a:spcPct val="0"/>
              </a:spcAft>
            </a:pPr>
            <a:r>
              <a:rPr lang="en-US" sz="1765" dirty="0">
                <a:gradFill>
                  <a:gsLst>
                    <a:gs pos="16814">
                      <a:srgbClr val="FFFFFF"/>
                    </a:gs>
                    <a:gs pos="46000">
                      <a:srgbClr val="FFFFFF"/>
                    </a:gs>
                  </a:gsLst>
                  <a:lin ang="5400000" scaled="0"/>
                </a:gradFill>
              </a:rPr>
              <a:t>System Center 2012 R2</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a:p>
            <a:pPr algn="ctr" defTabSz="914030" fontAlgn="base">
              <a:spcBef>
                <a:spcPct val="0"/>
              </a:spcBef>
              <a:spcAft>
                <a:spcPct val="0"/>
              </a:spcAft>
            </a:pPr>
            <a:r>
              <a:rPr lang="en-US" sz="1765" dirty="0">
                <a:gradFill>
                  <a:gsLst>
                    <a:gs pos="16814">
                      <a:srgbClr val="FFFFFF"/>
                    </a:gs>
                    <a:gs pos="46000">
                      <a:srgbClr val="FFFFFF"/>
                    </a:gs>
                  </a:gsLst>
                  <a:lin ang="5400000" scaled="0"/>
                </a:gradFill>
              </a:rPr>
              <a:t>Microsoft Azure</a:t>
            </a:r>
          </a:p>
        </p:txBody>
      </p:sp>
      <p:sp>
        <p:nvSpPr>
          <p:cNvPr id="38" name="Rectangle 37"/>
          <p:cNvSpPr/>
          <p:nvPr/>
        </p:nvSpPr>
        <p:spPr bwMode="auto">
          <a:xfrm>
            <a:off x="8946000" y="1534285"/>
            <a:ext cx="2778917" cy="20236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Windows Server 2016</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a:p>
            <a:pPr algn="ctr" defTabSz="914030" fontAlgn="base">
              <a:spcBef>
                <a:spcPct val="0"/>
              </a:spcBef>
              <a:spcAft>
                <a:spcPct val="0"/>
              </a:spcAft>
            </a:pPr>
            <a:r>
              <a:rPr lang="en-US" sz="1765" dirty="0">
                <a:gradFill>
                  <a:gsLst>
                    <a:gs pos="16814">
                      <a:srgbClr val="FFFFFF"/>
                    </a:gs>
                    <a:gs pos="46000">
                      <a:srgbClr val="FFFFFF"/>
                    </a:gs>
                  </a:gsLst>
                  <a:lin ang="5400000" scaled="0"/>
                </a:gradFill>
              </a:rPr>
              <a:t>System Center 2016</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a:p>
            <a:pPr algn="ctr" defTabSz="914030" fontAlgn="base">
              <a:spcBef>
                <a:spcPct val="0"/>
              </a:spcBef>
              <a:spcAft>
                <a:spcPct val="0"/>
              </a:spcAft>
            </a:pPr>
            <a:r>
              <a:rPr lang="en-US" sz="1765" dirty="0">
                <a:gradFill>
                  <a:gsLst>
                    <a:gs pos="16814">
                      <a:srgbClr val="FFFFFF"/>
                    </a:gs>
                    <a:gs pos="46000">
                      <a:srgbClr val="FFFFFF"/>
                    </a:gs>
                  </a:gsLst>
                  <a:lin ang="5400000" scaled="0"/>
                </a:gradFill>
              </a:rPr>
              <a:t>Microsoft Azure</a:t>
            </a:r>
          </a:p>
        </p:txBody>
      </p:sp>
      <p:cxnSp>
        <p:nvCxnSpPr>
          <p:cNvPr id="7" name="Straight Arrow Connector 6"/>
          <p:cNvCxnSpPr/>
          <p:nvPr/>
        </p:nvCxnSpPr>
        <p:spPr>
          <a:xfrm>
            <a:off x="-2399801" y="3612998"/>
            <a:ext cx="11655839" cy="0"/>
          </a:xfrm>
          <a:prstGeom prst="straightConnector1">
            <a:avLst/>
          </a:prstGeom>
          <a:ln w="762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flipV="1">
            <a:off x="4501149" y="3426793"/>
            <a:ext cx="372412" cy="372410"/>
          </a:xfrm>
          <a:prstGeom prst="ellipse">
            <a:avLst/>
          </a:prstGeom>
          <a:solidFill>
            <a:schemeClr val="bg1"/>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dirty="0">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p:nvSpPr>
        <p:spPr bwMode="auto">
          <a:xfrm flipV="1">
            <a:off x="10149767" y="3426793"/>
            <a:ext cx="372412" cy="372410"/>
          </a:xfrm>
          <a:prstGeom prst="ellipse">
            <a:avLst/>
          </a:prstGeom>
          <a:solidFill>
            <a:schemeClr val="bg1"/>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dirty="0">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flipV="1">
            <a:off x="7312374" y="3426793"/>
            <a:ext cx="372412" cy="372410"/>
          </a:xfrm>
          <a:prstGeom prst="ellipse">
            <a:avLst/>
          </a:prstGeom>
          <a:solidFill>
            <a:schemeClr val="bg1"/>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dirty="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flipV="1">
            <a:off x="1677644" y="3426793"/>
            <a:ext cx="372412" cy="372410"/>
          </a:xfrm>
          <a:prstGeom prst="ellipse">
            <a:avLst/>
          </a:prstGeom>
          <a:solidFill>
            <a:schemeClr val="bg1"/>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1" y="487"/>
            <a:ext cx="12192000" cy="15337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20" name="Rectangle 19"/>
          <p:cNvSpPr/>
          <p:nvPr/>
        </p:nvSpPr>
        <p:spPr bwMode="auto">
          <a:xfrm>
            <a:off x="0" y="487"/>
            <a:ext cx="519115" cy="685702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cs-CZ" dirty="0"/>
              <a:t>Historie</a:t>
            </a:r>
            <a:endParaRPr lang="en-US" dirty="0"/>
          </a:p>
        </p:txBody>
      </p:sp>
    </p:spTree>
    <p:custDataLst>
      <p:tags r:id="rId1"/>
    </p:custDataLst>
    <p:extLst>
      <p:ext uri="{BB962C8B-B14F-4D97-AF65-F5344CB8AC3E}">
        <p14:creationId xmlns:p14="http://schemas.microsoft.com/office/powerpoint/2010/main" val="89049373"/>
      </p:ext>
    </p:extLst>
  </p:cSld>
  <p:clrMapOvr>
    <a:masterClrMapping/>
  </p:clrMapOvr>
  <p:transition advTm="465">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8" y="1426568"/>
            <a:ext cx="11653523" cy="2056556"/>
          </a:xfrm>
        </p:spPr>
        <p:txBody>
          <a:bodyPr>
            <a:normAutofit fontScale="92500" lnSpcReduction="20000"/>
          </a:bodyPr>
          <a:lstStyle/>
          <a:p>
            <a:r>
              <a:rPr lang="en-US" dirty="0"/>
              <a:t>This is not DFSR</a:t>
            </a:r>
          </a:p>
          <a:p>
            <a:r>
              <a:rPr lang="en-US" i="1" dirty="0"/>
              <a:t>This is </a:t>
            </a:r>
            <a:r>
              <a:rPr lang="en-US" b="1" i="1" dirty="0"/>
              <a:t>not</a:t>
            </a:r>
            <a:r>
              <a:rPr lang="en-US" i="1" dirty="0"/>
              <a:t> DFSR!</a:t>
            </a:r>
          </a:p>
          <a:p>
            <a:r>
              <a:rPr lang="en-US" dirty="0"/>
              <a:t>Replicating storage blocks underneath the CSVFS, NTFS, or ReFS volume</a:t>
            </a:r>
          </a:p>
          <a:p>
            <a:r>
              <a:rPr lang="en-US" dirty="0"/>
              <a:t>Don’t care if files are in use</a:t>
            </a:r>
          </a:p>
          <a:p>
            <a:r>
              <a:rPr lang="en-US" dirty="0"/>
              <a:t>Write IOs are all that matter to Storage Replica</a:t>
            </a:r>
          </a:p>
        </p:txBody>
      </p:sp>
      <p:sp>
        <p:nvSpPr>
          <p:cNvPr id="3" name="Title 2"/>
          <p:cNvSpPr>
            <a:spLocks noGrp="1"/>
          </p:cNvSpPr>
          <p:nvPr>
            <p:ph type="title"/>
          </p:nvPr>
        </p:nvSpPr>
        <p:spPr/>
        <p:txBody>
          <a:bodyPr/>
          <a:lstStyle/>
          <a:p>
            <a:r>
              <a:rPr lang="en-US" dirty="0"/>
              <a:t>Blocks, not files</a:t>
            </a:r>
          </a:p>
        </p:txBody>
      </p:sp>
      <p:sp>
        <p:nvSpPr>
          <p:cNvPr id="75" name="AutoShape 38"/>
          <p:cNvSpPr>
            <a:spLocks noChangeAspect="1" noChangeArrowheads="1" noTextEdit="1"/>
          </p:cNvSpPr>
          <p:nvPr/>
        </p:nvSpPr>
        <p:spPr bwMode="auto">
          <a:xfrm>
            <a:off x="9158786" y="4233604"/>
            <a:ext cx="3050334" cy="305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76" name="Freeform 40"/>
          <p:cNvSpPr>
            <a:spLocks/>
          </p:cNvSpPr>
          <p:nvPr/>
        </p:nvSpPr>
        <p:spPr bwMode="auto">
          <a:xfrm>
            <a:off x="9540079" y="6118276"/>
            <a:ext cx="98047" cy="267682"/>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77" name="Freeform 41"/>
          <p:cNvSpPr>
            <a:spLocks/>
          </p:cNvSpPr>
          <p:nvPr/>
        </p:nvSpPr>
        <p:spPr bwMode="auto">
          <a:xfrm>
            <a:off x="9540079" y="5789897"/>
            <a:ext cx="98047" cy="267682"/>
          </a:xfrm>
          <a:custGeom>
            <a:avLst/>
            <a:gdLst>
              <a:gd name="T0" fmla="*/ 37 w 37"/>
              <a:gd name="T1" fmla="*/ 0 h 101"/>
              <a:gd name="T2" fmla="*/ 37 w 37"/>
              <a:gd name="T3" fmla="*/ 101 h 101"/>
              <a:gd name="T4" fmla="*/ 21 w 37"/>
              <a:gd name="T5" fmla="*/ 101 h 101"/>
              <a:gd name="T6" fmla="*/ 21 w 37"/>
              <a:gd name="T7" fmla="*/ 19 h 101"/>
              <a:gd name="T8" fmla="*/ 11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4"/>
                </a:cubicBezTo>
                <a:cubicBezTo>
                  <a:pt x="8" y="26"/>
                  <a:pt x="4" y="27"/>
                  <a:pt x="0" y="28"/>
                </a:cubicBezTo>
                <a:cubicBezTo>
                  <a:pt x="0" y="15"/>
                  <a:pt x="0" y="15"/>
                  <a:pt x="0" y="15"/>
                </a:cubicBezTo>
                <a:cubicBezTo>
                  <a:pt x="3" y="14"/>
                  <a:pt x="5" y="13"/>
                  <a:pt x="8" y="12"/>
                </a:cubicBezTo>
                <a:cubicBezTo>
                  <a:pt x="10" y="11"/>
                  <a:pt x="13" y="10"/>
                  <a:pt x="15" y="9"/>
                </a:cubicBezTo>
                <a:cubicBezTo>
                  <a:pt x="17" y="7"/>
                  <a:pt x="20" y="6"/>
                  <a:pt x="22" y="5"/>
                </a:cubicBezTo>
                <a:cubicBezTo>
                  <a:pt x="25" y="3"/>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78" name="Freeform 42"/>
          <p:cNvSpPr>
            <a:spLocks/>
          </p:cNvSpPr>
          <p:nvPr/>
        </p:nvSpPr>
        <p:spPr bwMode="auto">
          <a:xfrm>
            <a:off x="9540079" y="5456851"/>
            <a:ext cx="98047" cy="267682"/>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79" name="Freeform 43"/>
          <p:cNvSpPr>
            <a:spLocks/>
          </p:cNvSpPr>
          <p:nvPr/>
        </p:nvSpPr>
        <p:spPr bwMode="auto">
          <a:xfrm>
            <a:off x="9720608" y="5456851"/>
            <a:ext cx="94934" cy="267682"/>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80" name="Freeform 44"/>
          <p:cNvSpPr>
            <a:spLocks noEditPoints="1"/>
          </p:cNvSpPr>
          <p:nvPr/>
        </p:nvSpPr>
        <p:spPr bwMode="auto">
          <a:xfrm>
            <a:off x="9678588" y="6116719"/>
            <a:ext cx="182087" cy="275464"/>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7" y="27"/>
                  <a:pt x="17" y="54"/>
                </a:cubicBezTo>
                <a:cubicBezTo>
                  <a:pt x="17" y="79"/>
                  <a:pt x="23" y="91"/>
                  <a:pt x="35" y="91"/>
                </a:cubicBezTo>
                <a:cubicBezTo>
                  <a:pt x="46" y="91"/>
                  <a:pt x="52" y="79"/>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81" name="Freeform 45"/>
          <p:cNvSpPr>
            <a:spLocks noEditPoints="1"/>
          </p:cNvSpPr>
          <p:nvPr/>
        </p:nvSpPr>
        <p:spPr bwMode="auto">
          <a:xfrm>
            <a:off x="9680145" y="5785229"/>
            <a:ext cx="183643" cy="278577"/>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3" y="100"/>
                  <a:pt x="45" y="105"/>
                  <a:pt x="33" y="105"/>
                </a:cubicBezTo>
                <a:close/>
                <a:moveTo>
                  <a:pt x="35" y="14"/>
                </a:moveTo>
                <a:cubicBezTo>
                  <a:pt x="23" y="14"/>
                  <a:pt x="17" y="27"/>
                  <a:pt x="17" y="54"/>
                </a:cubicBezTo>
                <a:cubicBezTo>
                  <a:pt x="17" y="79"/>
                  <a:pt x="23" y="92"/>
                  <a:pt x="35" y="92"/>
                </a:cubicBezTo>
                <a:cubicBezTo>
                  <a:pt x="46" y="92"/>
                  <a:pt x="52" y="79"/>
                  <a:pt x="52" y="53"/>
                </a:cubicBezTo>
                <a:cubicBezTo>
                  <a:pt x="52" y="27"/>
                  <a:pt x="47" y="14"/>
                  <a:pt x="35" y="14"/>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82" name="Freeform 46"/>
          <p:cNvSpPr>
            <a:spLocks/>
          </p:cNvSpPr>
          <p:nvPr/>
        </p:nvSpPr>
        <p:spPr bwMode="auto">
          <a:xfrm>
            <a:off x="9894913" y="6118276"/>
            <a:ext cx="98047" cy="267682"/>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8"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83" name="Freeform 47"/>
          <p:cNvSpPr>
            <a:spLocks/>
          </p:cNvSpPr>
          <p:nvPr/>
        </p:nvSpPr>
        <p:spPr bwMode="auto">
          <a:xfrm>
            <a:off x="9894913" y="5789897"/>
            <a:ext cx="98047" cy="267682"/>
          </a:xfrm>
          <a:custGeom>
            <a:avLst/>
            <a:gdLst>
              <a:gd name="T0" fmla="*/ 37 w 37"/>
              <a:gd name="T1" fmla="*/ 0 h 101"/>
              <a:gd name="T2" fmla="*/ 37 w 37"/>
              <a:gd name="T3" fmla="*/ 101 h 101"/>
              <a:gd name="T4" fmla="*/ 21 w 37"/>
              <a:gd name="T5" fmla="*/ 101 h 101"/>
              <a:gd name="T6" fmla="*/ 21 w 37"/>
              <a:gd name="T7" fmla="*/ 19 h 101"/>
              <a:gd name="T8" fmla="*/ 11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4"/>
                </a:cubicBezTo>
                <a:cubicBezTo>
                  <a:pt x="8" y="26"/>
                  <a:pt x="4" y="27"/>
                  <a:pt x="0" y="28"/>
                </a:cubicBezTo>
                <a:cubicBezTo>
                  <a:pt x="0" y="15"/>
                  <a:pt x="0" y="15"/>
                  <a:pt x="0" y="15"/>
                </a:cubicBezTo>
                <a:cubicBezTo>
                  <a:pt x="3" y="14"/>
                  <a:pt x="5" y="13"/>
                  <a:pt x="8" y="12"/>
                </a:cubicBezTo>
                <a:cubicBezTo>
                  <a:pt x="10" y="11"/>
                  <a:pt x="13" y="10"/>
                  <a:pt x="15" y="9"/>
                </a:cubicBezTo>
                <a:cubicBezTo>
                  <a:pt x="18" y="7"/>
                  <a:pt x="20" y="6"/>
                  <a:pt x="22" y="5"/>
                </a:cubicBezTo>
                <a:cubicBezTo>
                  <a:pt x="25" y="3"/>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84" name="Freeform 48"/>
          <p:cNvSpPr>
            <a:spLocks/>
          </p:cNvSpPr>
          <p:nvPr/>
        </p:nvSpPr>
        <p:spPr bwMode="auto">
          <a:xfrm>
            <a:off x="9894913" y="5456851"/>
            <a:ext cx="98047" cy="267682"/>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85" name="Freeform 49"/>
          <p:cNvSpPr>
            <a:spLocks noEditPoints="1"/>
          </p:cNvSpPr>
          <p:nvPr/>
        </p:nvSpPr>
        <p:spPr bwMode="auto">
          <a:xfrm>
            <a:off x="10033422" y="6116719"/>
            <a:ext cx="182087" cy="275464"/>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4" y="100"/>
                  <a:pt x="45" y="104"/>
                  <a:pt x="33" y="104"/>
                </a:cubicBezTo>
                <a:close/>
                <a:moveTo>
                  <a:pt x="35" y="13"/>
                </a:moveTo>
                <a:cubicBezTo>
                  <a:pt x="23" y="13"/>
                  <a:pt x="17" y="27"/>
                  <a:pt x="17" y="54"/>
                </a:cubicBezTo>
                <a:cubicBezTo>
                  <a:pt x="17" y="79"/>
                  <a:pt x="23" y="91"/>
                  <a:pt x="35" y="91"/>
                </a:cubicBezTo>
                <a:cubicBezTo>
                  <a:pt x="47" y="91"/>
                  <a:pt x="52" y="79"/>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86" name="Freeform 50"/>
          <p:cNvSpPr>
            <a:spLocks noEditPoints="1"/>
          </p:cNvSpPr>
          <p:nvPr/>
        </p:nvSpPr>
        <p:spPr bwMode="auto">
          <a:xfrm>
            <a:off x="10034980" y="5785229"/>
            <a:ext cx="183643" cy="278577"/>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3" y="100"/>
                  <a:pt x="45" y="105"/>
                  <a:pt x="33" y="105"/>
                </a:cubicBezTo>
                <a:close/>
                <a:moveTo>
                  <a:pt x="35" y="14"/>
                </a:moveTo>
                <a:cubicBezTo>
                  <a:pt x="23" y="14"/>
                  <a:pt x="17" y="27"/>
                  <a:pt x="17" y="54"/>
                </a:cubicBezTo>
                <a:cubicBezTo>
                  <a:pt x="17" y="79"/>
                  <a:pt x="23" y="92"/>
                  <a:pt x="35" y="92"/>
                </a:cubicBezTo>
                <a:cubicBezTo>
                  <a:pt x="46" y="92"/>
                  <a:pt x="52" y="79"/>
                  <a:pt x="52" y="53"/>
                </a:cubicBezTo>
                <a:cubicBezTo>
                  <a:pt x="52" y="27"/>
                  <a:pt x="47" y="14"/>
                  <a:pt x="35" y="14"/>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87" name="Freeform 51"/>
          <p:cNvSpPr>
            <a:spLocks noEditPoints="1"/>
          </p:cNvSpPr>
          <p:nvPr/>
        </p:nvSpPr>
        <p:spPr bwMode="auto">
          <a:xfrm>
            <a:off x="10034980" y="5453738"/>
            <a:ext cx="183643" cy="275464"/>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88" name="Freeform 52"/>
          <p:cNvSpPr>
            <a:spLocks/>
          </p:cNvSpPr>
          <p:nvPr/>
        </p:nvSpPr>
        <p:spPr bwMode="auto">
          <a:xfrm>
            <a:off x="11152398" y="6118276"/>
            <a:ext cx="94934" cy="267682"/>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rgbClr val="7FBA00"/>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89" name="Freeform 53"/>
          <p:cNvSpPr>
            <a:spLocks noEditPoints="1"/>
          </p:cNvSpPr>
          <p:nvPr/>
        </p:nvSpPr>
        <p:spPr bwMode="auto">
          <a:xfrm>
            <a:off x="11290907" y="6116719"/>
            <a:ext cx="182087" cy="275464"/>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rgbClr val="7FBA00"/>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90" name="Freeform 54"/>
          <p:cNvSpPr>
            <a:spLocks/>
          </p:cNvSpPr>
          <p:nvPr/>
        </p:nvSpPr>
        <p:spPr bwMode="auto">
          <a:xfrm>
            <a:off x="11507233" y="6118276"/>
            <a:ext cx="98047" cy="267682"/>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rgbClr val="7FBA00"/>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91" name="Freeform 55"/>
          <p:cNvSpPr>
            <a:spLocks noEditPoints="1"/>
          </p:cNvSpPr>
          <p:nvPr/>
        </p:nvSpPr>
        <p:spPr bwMode="auto">
          <a:xfrm>
            <a:off x="11645742" y="6116719"/>
            <a:ext cx="182087" cy="275464"/>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rgbClr val="7FBA00"/>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endParaRPr>
          </a:p>
        </p:txBody>
      </p:sp>
      <p:sp>
        <p:nvSpPr>
          <p:cNvPr id="92" name="Freeform 56"/>
          <p:cNvSpPr>
            <a:spLocks/>
          </p:cNvSpPr>
          <p:nvPr/>
        </p:nvSpPr>
        <p:spPr bwMode="auto">
          <a:xfrm>
            <a:off x="10344682" y="6118276"/>
            <a:ext cx="98047" cy="267682"/>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6"/>
                  <a:pt x="4" y="28"/>
                  <a:pt x="0" y="29"/>
                </a:cubicBezTo>
                <a:cubicBezTo>
                  <a:pt x="0" y="15"/>
                  <a:pt x="0" y="15"/>
                  <a:pt x="0" y="15"/>
                </a:cubicBezTo>
                <a:cubicBezTo>
                  <a:pt x="3" y="14"/>
                  <a:pt x="5" y="13"/>
                  <a:pt x="8" y="12"/>
                </a:cubicBezTo>
                <a:cubicBezTo>
                  <a:pt x="10" y="11"/>
                  <a:pt x="13" y="10"/>
                  <a:pt x="15" y="9"/>
                </a:cubicBezTo>
                <a:cubicBezTo>
                  <a:pt x="18" y="8"/>
                  <a:pt x="20" y="7"/>
                  <a:pt x="22" y="5"/>
                </a:cubicBezTo>
                <a:cubicBezTo>
                  <a:pt x="25" y="4"/>
                  <a:pt x="27" y="2"/>
                  <a:pt x="30" y="0"/>
                </a:cubicBezTo>
                <a:lnTo>
                  <a:pt x="37" y="0"/>
                </a:ln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93" name="Freeform 57"/>
          <p:cNvSpPr>
            <a:spLocks/>
          </p:cNvSpPr>
          <p:nvPr/>
        </p:nvSpPr>
        <p:spPr bwMode="auto">
          <a:xfrm>
            <a:off x="10344682" y="5789897"/>
            <a:ext cx="98047" cy="267682"/>
          </a:xfrm>
          <a:custGeom>
            <a:avLst/>
            <a:gdLst>
              <a:gd name="T0" fmla="*/ 37 w 37"/>
              <a:gd name="T1" fmla="*/ 0 h 101"/>
              <a:gd name="T2" fmla="*/ 37 w 37"/>
              <a:gd name="T3" fmla="*/ 101 h 101"/>
              <a:gd name="T4" fmla="*/ 21 w 37"/>
              <a:gd name="T5" fmla="*/ 101 h 101"/>
              <a:gd name="T6" fmla="*/ 21 w 37"/>
              <a:gd name="T7" fmla="*/ 19 h 101"/>
              <a:gd name="T8" fmla="*/ 12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2" y="24"/>
                </a:cubicBezTo>
                <a:cubicBezTo>
                  <a:pt x="8" y="26"/>
                  <a:pt x="4" y="27"/>
                  <a:pt x="0" y="28"/>
                </a:cubicBezTo>
                <a:cubicBezTo>
                  <a:pt x="0" y="15"/>
                  <a:pt x="0" y="15"/>
                  <a:pt x="0" y="15"/>
                </a:cubicBezTo>
                <a:cubicBezTo>
                  <a:pt x="3" y="14"/>
                  <a:pt x="5" y="13"/>
                  <a:pt x="8" y="12"/>
                </a:cubicBezTo>
                <a:cubicBezTo>
                  <a:pt x="10" y="11"/>
                  <a:pt x="13" y="10"/>
                  <a:pt x="15" y="9"/>
                </a:cubicBezTo>
                <a:cubicBezTo>
                  <a:pt x="18" y="7"/>
                  <a:pt x="20" y="6"/>
                  <a:pt x="22" y="5"/>
                </a:cubicBezTo>
                <a:cubicBezTo>
                  <a:pt x="25" y="3"/>
                  <a:pt x="27" y="2"/>
                  <a:pt x="30" y="0"/>
                </a:cubicBezTo>
                <a:lnTo>
                  <a:pt x="37" y="0"/>
                </a:ln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94" name="Freeform 58"/>
          <p:cNvSpPr>
            <a:spLocks/>
          </p:cNvSpPr>
          <p:nvPr/>
        </p:nvSpPr>
        <p:spPr bwMode="auto">
          <a:xfrm>
            <a:off x="10344682" y="5456851"/>
            <a:ext cx="98047" cy="267682"/>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95" name="Freeform 59"/>
          <p:cNvSpPr>
            <a:spLocks/>
          </p:cNvSpPr>
          <p:nvPr/>
        </p:nvSpPr>
        <p:spPr bwMode="auto">
          <a:xfrm>
            <a:off x="10525212" y="5456851"/>
            <a:ext cx="98047" cy="267682"/>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96" name="Freeform 60"/>
          <p:cNvSpPr>
            <a:spLocks noEditPoints="1"/>
          </p:cNvSpPr>
          <p:nvPr/>
        </p:nvSpPr>
        <p:spPr bwMode="auto">
          <a:xfrm>
            <a:off x="10483192" y="6116719"/>
            <a:ext cx="182087" cy="275464"/>
          </a:xfrm>
          <a:custGeom>
            <a:avLst/>
            <a:gdLst>
              <a:gd name="T0" fmla="*/ 34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4 w 69"/>
              <a:gd name="T15" fmla="*/ 104 h 104"/>
              <a:gd name="T16" fmla="*/ 35 w 69"/>
              <a:gd name="T17" fmla="*/ 13 h 104"/>
              <a:gd name="T18" fmla="*/ 17 w 69"/>
              <a:gd name="T19" fmla="*/ 54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4" y="100"/>
                  <a:pt x="45" y="104"/>
                  <a:pt x="34" y="104"/>
                </a:cubicBezTo>
                <a:close/>
                <a:moveTo>
                  <a:pt x="35" y="13"/>
                </a:moveTo>
                <a:cubicBezTo>
                  <a:pt x="23" y="13"/>
                  <a:pt x="17" y="27"/>
                  <a:pt x="17" y="54"/>
                </a:cubicBezTo>
                <a:cubicBezTo>
                  <a:pt x="17" y="79"/>
                  <a:pt x="23" y="91"/>
                  <a:pt x="35" y="91"/>
                </a:cubicBezTo>
                <a:cubicBezTo>
                  <a:pt x="47" y="91"/>
                  <a:pt x="53" y="79"/>
                  <a:pt x="53" y="53"/>
                </a:cubicBezTo>
                <a:cubicBezTo>
                  <a:pt x="53" y="26"/>
                  <a:pt x="47" y="13"/>
                  <a:pt x="35" y="13"/>
                </a:cubicBez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97" name="Freeform 61"/>
          <p:cNvSpPr>
            <a:spLocks noEditPoints="1"/>
          </p:cNvSpPr>
          <p:nvPr/>
        </p:nvSpPr>
        <p:spPr bwMode="auto">
          <a:xfrm>
            <a:off x="10484748" y="5785229"/>
            <a:ext cx="183643" cy="278577"/>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4" y="100"/>
                  <a:pt x="45" y="105"/>
                  <a:pt x="33" y="105"/>
                </a:cubicBezTo>
                <a:close/>
                <a:moveTo>
                  <a:pt x="35" y="14"/>
                </a:moveTo>
                <a:cubicBezTo>
                  <a:pt x="23" y="14"/>
                  <a:pt x="17" y="27"/>
                  <a:pt x="17" y="54"/>
                </a:cubicBezTo>
                <a:cubicBezTo>
                  <a:pt x="17" y="79"/>
                  <a:pt x="23" y="92"/>
                  <a:pt x="35" y="92"/>
                </a:cubicBezTo>
                <a:cubicBezTo>
                  <a:pt x="47" y="92"/>
                  <a:pt x="52" y="79"/>
                  <a:pt x="52" y="53"/>
                </a:cubicBezTo>
                <a:cubicBezTo>
                  <a:pt x="52" y="27"/>
                  <a:pt x="47" y="14"/>
                  <a:pt x="35" y="14"/>
                </a:cubicBez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98" name="Freeform 62"/>
          <p:cNvSpPr>
            <a:spLocks/>
          </p:cNvSpPr>
          <p:nvPr/>
        </p:nvSpPr>
        <p:spPr bwMode="auto">
          <a:xfrm>
            <a:off x="10699516" y="6118276"/>
            <a:ext cx="98047" cy="267682"/>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2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6"/>
                  <a:pt x="4" y="28"/>
                  <a:pt x="0" y="29"/>
                </a:cubicBezTo>
                <a:cubicBezTo>
                  <a:pt x="0" y="15"/>
                  <a:pt x="0" y="15"/>
                  <a:pt x="0" y="15"/>
                </a:cubicBezTo>
                <a:cubicBezTo>
                  <a:pt x="3" y="14"/>
                  <a:pt x="5" y="13"/>
                  <a:pt x="8" y="12"/>
                </a:cubicBezTo>
                <a:cubicBezTo>
                  <a:pt x="10" y="11"/>
                  <a:pt x="13" y="10"/>
                  <a:pt x="15" y="9"/>
                </a:cubicBezTo>
                <a:cubicBezTo>
                  <a:pt x="18" y="8"/>
                  <a:pt x="20" y="7"/>
                  <a:pt x="23" y="5"/>
                </a:cubicBezTo>
                <a:cubicBezTo>
                  <a:pt x="25" y="4"/>
                  <a:pt x="28" y="2"/>
                  <a:pt x="30" y="0"/>
                </a:cubicBezTo>
                <a:lnTo>
                  <a:pt x="37" y="0"/>
                </a:ln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99" name="Freeform 63"/>
          <p:cNvSpPr>
            <a:spLocks/>
          </p:cNvSpPr>
          <p:nvPr/>
        </p:nvSpPr>
        <p:spPr bwMode="auto">
          <a:xfrm>
            <a:off x="10699516" y="5789897"/>
            <a:ext cx="98047" cy="267682"/>
          </a:xfrm>
          <a:custGeom>
            <a:avLst/>
            <a:gdLst>
              <a:gd name="T0" fmla="*/ 37 w 37"/>
              <a:gd name="T1" fmla="*/ 0 h 101"/>
              <a:gd name="T2" fmla="*/ 37 w 37"/>
              <a:gd name="T3" fmla="*/ 101 h 101"/>
              <a:gd name="T4" fmla="*/ 21 w 37"/>
              <a:gd name="T5" fmla="*/ 101 h 101"/>
              <a:gd name="T6" fmla="*/ 21 w 37"/>
              <a:gd name="T7" fmla="*/ 19 h 101"/>
              <a:gd name="T8" fmla="*/ 12 w 37"/>
              <a:gd name="T9" fmla="*/ 24 h 101"/>
              <a:gd name="T10" fmla="*/ 0 w 37"/>
              <a:gd name="T11" fmla="*/ 28 h 101"/>
              <a:gd name="T12" fmla="*/ 0 w 37"/>
              <a:gd name="T13" fmla="*/ 15 h 101"/>
              <a:gd name="T14" fmla="*/ 8 w 37"/>
              <a:gd name="T15" fmla="*/ 12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2" y="24"/>
                </a:cubicBezTo>
                <a:cubicBezTo>
                  <a:pt x="8" y="26"/>
                  <a:pt x="4" y="27"/>
                  <a:pt x="0" y="28"/>
                </a:cubicBezTo>
                <a:cubicBezTo>
                  <a:pt x="0" y="15"/>
                  <a:pt x="0" y="15"/>
                  <a:pt x="0" y="15"/>
                </a:cubicBezTo>
                <a:cubicBezTo>
                  <a:pt x="3" y="14"/>
                  <a:pt x="5" y="13"/>
                  <a:pt x="8" y="12"/>
                </a:cubicBezTo>
                <a:cubicBezTo>
                  <a:pt x="10" y="11"/>
                  <a:pt x="13" y="10"/>
                  <a:pt x="15" y="9"/>
                </a:cubicBezTo>
                <a:cubicBezTo>
                  <a:pt x="18" y="7"/>
                  <a:pt x="20" y="6"/>
                  <a:pt x="23" y="5"/>
                </a:cubicBezTo>
                <a:cubicBezTo>
                  <a:pt x="25" y="3"/>
                  <a:pt x="28" y="2"/>
                  <a:pt x="30" y="0"/>
                </a:cubicBezTo>
                <a:lnTo>
                  <a:pt x="37" y="0"/>
                </a:ln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100" name="Freeform 64"/>
          <p:cNvSpPr>
            <a:spLocks/>
          </p:cNvSpPr>
          <p:nvPr/>
        </p:nvSpPr>
        <p:spPr bwMode="auto">
          <a:xfrm>
            <a:off x="10699516" y="5456851"/>
            <a:ext cx="98047" cy="267682"/>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101" name="Freeform 65"/>
          <p:cNvSpPr>
            <a:spLocks noEditPoints="1"/>
          </p:cNvSpPr>
          <p:nvPr/>
        </p:nvSpPr>
        <p:spPr bwMode="auto">
          <a:xfrm>
            <a:off x="10838026" y="6116719"/>
            <a:ext cx="182087" cy="275464"/>
          </a:xfrm>
          <a:custGeom>
            <a:avLst/>
            <a:gdLst>
              <a:gd name="T0" fmla="*/ 34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4 w 69"/>
              <a:gd name="T15" fmla="*/ 104 h 104"/>
              <a:gd name="T16" fmla="*/ 35 w 69"/>
              <a:gd name="T17" fmla="*/ 13 h 104"/>
              <a:gd name="T18" fmla="*/ 17 w 69"/>
              <a:gd name="T19" fmla="*/ 54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2"/>
                </a:cubicBezTo>
                <a:cubicBezTo>
                  <a:pt x="3" y="83"/>
                  <a:pt x="0" y="71"/>
                  <a:pt x="0" y="54"/>
                </a:cubicBezTo>
                <a:cubicBezTo>
                  <a:pt x="0" y="36"/>
                  <a:pt x="3" y="23"/>
                  <a:pt x="9" y="14"/>
                </a:cubicBezTo>
                <a:cubicBezTo>
                  <a:pt x="16" y="5"/>
                  <a:pt x="24" y="0"/>
                  <a:pt x="36" y="0"/>
                </a:cubicBezTo>
                <a:cubicBezTo>
                  <a:pt x="58" y="0"/>
                  <a:pt x="69" y="17"/>
                  <a:pt x="69" y="52"/>
                </a:cubicBezTo>
                <a:cubicBezTo>
                  <a:pt x="69" y="69"/>
                  <a:pt x="66" y="82"/>
                  <a:pt x="60" y="91"/>
                </a:cubicBezTo>
                <a:cubicBezTo>
                  <a:pt x="54" y="100"/>
                  <a:pt x="45" y="104"/>
                  <a:pt x="34" y="104"/>
                </a:cubicBezTo>
                <a:close/>
                <a:moveTo>
                  <a:pt x="35" y="13"/>
                </a:moveTo>
                <a:cubicBezTo>
                  <a:pt x="23" y="13"/>
                  <a:pt x="17" y="27"/>
                  <a:pt x="17" y="54"/>
                </a:cubicBezTo>
                <a:cubicBezTo>
                  <a:pt x="17" y="79"/>
                  <a:pt x="23" y="91"/>
                  <a:pt x="35" y="91"/>
                </a:cubicBezTo>
                <a:cubicBezTo>
                  <a:pt x="47" y="91"/>
                  <a:pt x="53" y="79"/>
                  <a:pt x="53" y="53"/>
                </a:cubicBezTo>
                <a:cubicBezTo>
                  <a:pt x="53" y="26"/>
                  <a:pt x="47" y="13"/>
                  <a:pt x="35" y="13"/>
                </a:cubicBez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102" name="Freeform 66"/>
          <p:cNvSpPr>
            <a:spLocks noEditPoints="1"/>
          </p:cNvSpPr>
          <p:nvPr/>
        </p:nvSpPr>
        <p:spPr bwMode="auto">
          <a:xfrm>
            <a:off x="10839583" y="5785229"/>
            <a:ext cx="183643" cy="278577"/>
          </a:xfrm>
          <a:custGeom>
            <a:avLst/>
            <a:gdLst>
              <a:gd name="T0" fmla="*/ 34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4 w 69"/>
              <a:gd name="T15" fmla="*/ 105 h 105"/>
              <a:gd name="T16" fmla="*/ 35 w 69"/>
              <a:gd name="T17" fmla="*/ 14 h 105"/>
              <a:gd name="T18" fmla="*/ 17 w 69"/>
              <a:gd name="T19" fmla="*/ 54 h 105"/>
              <a:gd name="T20" fmla="*/ 35 w 69"/>
              <a:gd name="T21" fmla="*/ 92 h 105"/>
              <a:gd name="T22" fmla="*/ 53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4"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4" y="100"/>
                  <a:pt x="45" y="105"/>
                  <a:pt x="34" y="105"/>
                </a:cubicBezTo>
                <a:close/>
                <a:moveTo>
                  <a:pt x="35" y="14"/>
                </a:moveTo>
                <a:cubicBezTo>
                  <a:pt x="23" y="14"/>
                  <a:pt x="17" y="27"/>
                  <a:pt x="17" y="54"/>
                </a:cubicBezTo>
                <a:cubicBezTo>
                  <a:pt x="17" y="79"/>
                  <a:pt x="23" y="92"/>
                  <a:pt x="35" y="92"/>
                </a:cubicBezTo>
                <a:cubicBezTo>
                  <a:pt x="47" y="92"/>
                  <a:pt x="53" y="79"/>
                  <a:pt x="53" y="53"/>
                </a:cubicBezTo>
                <a:cubicBezTo>
                  <a:pt x="53" y="27"/>
                  <a:pt x="47" y="14"/>
                  <a:pt x="35" y="14"/>
                </a:cubicBez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103" name="Freeform 67"/>
          <p:cNvSpPr>
            <a:spLocks noEditPoints="1"/>
          </p:cNvSpPr>
          <p:nvPr/>
        </p:nvSpPr>
        <p:spPr bwMode="auto">
          <a:xfrm>
            <a:off x="10839583" y="5453738"/>
            <a:ext cx="183643" cy="275464"/>
          </a:xfrm>
          <a:custGeom>
            <a:avLst/>
            <a:gdLst>
              <a:gd name="T0" fmla="*/ 34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4 w 69"/>
              <a:gd name="T15" fmla="*/ 104 h 104"/>
              <a:gd name="T16" fmla="*/ 35 w 69"/>
              <a:gd name="T17" fmla="*/ 13 h 104"/>
              <a:gd name="T18" fmla="*/ 17 w 69"/>
              <a:gd name="T19" fmla="*/ 53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4" y="100"/>
                  <a:pt x="45" y="104"/>
                  <a:pt x="34" y="104"/>
                </a:cubicBezTo>
                <a:close/>
                <a:moveTo>
                  <a:pt x="35" y="13"/>
                </a:moveTo>
                <a:cubicBezTo>
                  <a:pt x="23" y="13"/>
                  <a:pt x="17" y="26"/>
                  <a:pt x="17" y="53"/>
                </a:cubicBezTo>
                <a:cubicBezTo>
                  <a:pt x="17" y="78"/>
                  <a:pt x="23" y="91"/>
                  <a:pt x="35" y="91"/>
                </a:cubicBezTo>
                <a:cubicBezTo>
                  <a:pt x="47" y="91"/>
                  <a:pt x="53" y="78"/>
                  <a:pt x="53" y="53"/>
                </a:cubicBezTo>
                <a:cubicBezTo>
                  <a:pt x="53" y="26"/>
                  <a:pt x="47" y="13"/>
                  <a:pt x="35" y="13"/>
                </a:cubicBez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104" name="Freeform 68"/>
          <p:cNvSpPr>
            <a:spLocks/>
          </p:cNvSpPr>
          <p:nvPr/>
        </p:nvSpPr>
        <p:spPr bwMode="auto">
          <a:xfrm>
            <a:off x="10344682" y="5120691"/>
            <a:ext cx="98047" cy="267682"/>
          </a:xfrm>
          <a:custGeom>
            <a:avLst/>
            <a:gdLst>
              <a:gd name="T0" fmla="*/ 37 w 37"/>
              <a:gd name="T1" fmla="*/ 0 h 101"/>
              <a:gd name="T2" fmla="*/ 37 w 37"/>
              <a:gd name="T3" fmla="*/ 101 h 101"/>
              <a:gd name="T4" fmla="*/ 21 w 37"/>
              <a:gd name="T5" fmla="*/ 101 h 101"/>
              <a:gd name="T6" fmla="*/ 21 w 37"/>
              <a:gd name="T7" fmla="*/ 19 h 101"/>
              <a:gd name="T8" fmla="*/ 12 w 37"/>
              <a:gd name="T9" fmla="*/ 25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2" y="25"/>
                </a:cubicBezTo>
                <a:cubicBezTo>
                  <a:pt x="8" y="26"/>
                  <a:pt x="4" y="27"/>
                  <a:pt x="0" y="28"/>
                </a:cubicBezTo>
                <a:cubicBezTo>
                  <a:pt x="0" y="15"/>
                  <a:pt x="0" y="15"/>
                  <a:pt x="0" y="15"/>
                </a:cubicBezTo>
                <a:cubicBezTo>
                  <a:pt x="3" y="14"/>
                  <a:pt x="5" y="13"/>
                  <a:pt x="8" y="12"/>
                </a:cubicBezTo>
                <a:cubicBezTo>
                  <a:pt x="10" y="11"/>
                  <a:pt x="13" y="10"/>
                  <a:pt x="15" y="9"/>
                </a:cubicBezTo>
                <a:cubicBezTo>
                  <a:pt x="18" y="8"/>
                  <a:pt x="20" y="6"/>
                  <a:pt x="22" y="5"/>
                </a:cubicBezTo>
                <a:cubicBezTo>
                  <a:pt x="25" y="3"/>
                  <a:pt x="27" y="2"/>
                  <a:pt x="30" y="0"/>
                </a:cubicBezTo>
                <a:lnTo>
                  <a:pt x="37" y="0"/>
                </a:ln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105" name="Freeform 69"/>
          <p:cNvSpPr>
            <a:spLocks/>
          </p:cNvSpPr>
          <p:nvPr/>
        </p:nvSpPr>
        <p:spPr bwMode="auto">
          <a:xfrm>
            <a:off x="10525212" y="5120691"/>
            <a:ext cx="98047" cy="267682"/>
          </a:xfrm>
          <a:custGeom>
            <a:avLst/>
            <a:gdLst>
              <a:gd name="T0" fmla="*/ 37 w 37"/>
              <a:gd name="T1" fmla="*/ 0 h 101"/>
              <a:gd name="T2" fmla="*/ 37 w 37"/>
              <a:gd name="T3" fmla="*/ 101 h 101"/>
              <a:gd name="T4" fmla="*/ 21 w 37"/>
              <a:gd name="T5" fmla="*/ 101 h 101"/>
              <a:gd name="T6" fmla="*/ 21 w 37"/>
              <a:gd name="T7" fmla="*/ 19 h 101"/>
              <a:gd name="T8" fmla="*/ 11 w 37"/>
              <a:gd name="T9" fmla="*/ 25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5"/>
                </a:cubicBezTo>
                <a:cubicBezTo>
                  <a:pt x="8" y="26"/>
                  <a:pt x="4" y="27"/>
                  <a:pt x="0" y="28"/>
                </a:cubicBezTo>
                <a:cubicBezTo>
                  <a:pt x="0" y="15"/>
                  <a:pt x="0" y="15"/>
                  <a:pt x="0" y="15"/>
                </a:cubicBezTo>
                <a:cubicBezTo>
                  <a:pt x="3" y="14"/>
                  <a:pt x="5" y="13"/>
                  <a:pt x="8" y="12"/>
                </a:cubicBezTo>
                <a:cubicBezTo>
                  <a:pt x="10" y="11"/>
                  <a:pt x="13" y="10"/>
                  <a:pt x="15" y="9"/>
                </a:cubicBezTo>
                <a:cubicBezTo>
                  <a:pt x="17" y="8"/>
                  <a:pt x="20" y="6"/>
                  <a:pt x="22" y="5"/>
                </a:cubicBezTo>
                <a:cubicBezTo>
                  <a:pt x="25" y="3"/>
                  <a:pt x="27" y="2"/>
                  <a:pt x="30" y="0"/>
                </a:cubicBezTo>
                <a:lnTo>
                  <a:pt x="37" y="0"/>
                </a:ln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106" name="Freeform 70"/>
          <p:cNvSpPr>
            <a:spLocks/>
          </p:cNvSpPr>
          <p:nvPr/>
        </p:nvSpPr>
        <p:spPr bwMode="auto">
          <a:xfrm>
            <a:off x="10699516" y="5120691"/>
            <a:ext cx="98047" cy="267682"/>
          </a:xfrm>
          <a:custGeom>
            <a:avLst/>
            <a:gdLst>
              <a:gd name="T0" fmla="*/ 37 w 37"/>
              <a:gd name="T1" fmla="*/ 0 h 101"/>
              <a:gd name="T2" fmla="*/ 37 w 37"/>
              <a:gd name="T3" fmla="*/ 101 h 101"/>
              <a:gd name="T4" fmla="*/ 21 w 37"/>
              <a:gd name="T5" fmla="*/ 101 h 101"/>
              <a:gd name="T6" fmla="*/ 21 w 37"/>
              <a:gd name="T7" fmla="*/ 19 h 101"/>
              <a:gd name="T8" fmla="*/ 12 w 37"/>
              <a:gd name="T9" fmla="*/ 25 h 101"/>
              <a:gd name="T10" fmla="*/ 0 w 37"/>
              <a:gd name="T11" fmla="*/ 28 h 101"/>
              <a:gd name="T12" fmla="*/ 0 w 37"/>
              <a:gd name="T13" fmla="*/ 15 h 101"/>
              <a:gd name="T14" fmla="*/ 8 w 37"/>
              <a:gd name="T15" fmla="*/ 12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2" y="25"/>
                </a:cubicBezTo>
                <a:cubicBezTo>
                  <a:pt x="8" y="26"/>
                  <a:pt x="4" y="27"/>
                  <a:pt x="0" y="28"/>
                </a:cubicBezTo>
                <a:cubicBezTo>
                  <a:pt x="0" y="15"/>
                  <a:pt x="0" y="15"/>
                  <a:pt x="0" y="15"/>
                </a:cubicBezTo>
                <a:cubicBezTo>
                  <a:pt x="3" y="14"/>
                  <a:pt x="5" y="13"/>
                  <a:pt x="8" y="12"/>
                </a:cubicBezTo>
                <a:cubicBezTo>
                  <a:pt x="10" y="11"/>
                  <a:pt x="13" y="10"/>
                  <a:pt x="15" y="9"/>
                </a:cubicBezTo>
                <a:cubicBezTo>
                  <a:pt x="18" y="8"/>
                  <a:pt x="20" y="6"/>
                  <a:pt x="23" y="5"/>
                </a:cubicBezTo>
                <a:cubicBezTo>
                  <a:pt x="25" y="3"/>
                  <a:pt x="28" y="2"/>
                  <a:pt x="30" y="0"/>
                </a:cubicBezTo>
                <a:lnTo>
                  <a:pt x="37" y="0"/>
                </a:ln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
        <p:nvSpPr>
          <p:cNvPr id="107" name="Freeform 71"/>
          <p:cNvSpPr>
            <a:spLocks noEditPoints="1"/>
          </p:cNvSpPr>
          <p:nvPr/>
        </p:nvSpPr>
        <p:spPr bwMode="auto">
          <a:xfrm>
            <a:off x="10839583" y="5116022"/>
            <a:ext cx="183643" cy="273908"/>
          </a:xfrm>
          <a:custGeom>
            <a:avLst/>
            <a:gdLst>
              <a:gd name="T0" fmla="*/ 34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4 w 69"/>
              <a:gd name="T15" fmla="*/ 104 h 104"/>
              <a:gd name="T16" fmla="*/ 35 w 69"/>
              <a:gd name="T17" fmla="*/ 13 h 104"/>
              <a:gd name="T18" fmla="*/ 17 w 69"/>
              <a:gd name="T19" fmla="*/ 54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4" y="100"/>
                  <a:pt x="45" y="104"/>
                  <a:pt x="34" y="104"/>
                </a:cubicBezTo>
                <a:close/>
                <a:moveTo>
                  <a:pt x="35" y="13"/>
                </a:moveTo>
                <a:cubicBezTo>
                  <a:pt x="23" y="13"/>
                  <a:pt x="17" y="27"/>
                  <a:pt x="17" y="54"/>
                </a:cubicBezTo>
                <a:cubicBezTo>
                  <a:pt x="17" y="79"/>
                  <a:pt x="23" y="91"/>
                  <a:pt x="35" y="91"/>
                </a:cubicBezTo>
                <a:cubicBezTo>
                  <a:pt x="47" y="91"/>
                  <a:pt x="53" y="79"/>
                  <a:pt x="53" y="53"/>
                </a:cubicBezTo>
                <a:cubicBezTo>
                  <a:pt x="53" y="26"/>
                  <a:pt x="47" y="13"/>
                  <a:pt x="35" y="13"/>
                </a:cubicBezTo>
                <a:close/>
              </a:path>
            </a:pathLst>
          </a:custGeom>
          <a:solidFill>
            <a:schemeClr val="accent3">
              <a:lumMod val="60000"/>
              <a:lumOff val="40000"/>
            </a:schemeClr>
          </a:solidFill>
          <a:ln>
            <a:noFill/>
          </a:ln>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B0F0"/>
              </a:solidFill>
              <a:effectLst/>
              <a:uLnTx/>
              <a:uFillTx/>
            </a:endParaRPr>
          </a:p>
        </p:txBody>
      </p:sp>
    </p:spTree>
    <p:custDataLst>
      <p:tags r:id="rId1"/>
    </p:custDataLst>
    <p:extLst>
      <p:ext uri="{BB962C8B-B14F-4D97-AF65-F5344CB8AC3E}">
        <p14:creationId xmlns:p14="http://schemas.microsoft.com/office/powerpoint/2010/main" val="210449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4">
                                            <p:txEl>
                                              <p:pRg st="1" end="1"/>
                                            </p:txEl>
                                          </p:spTgt>
                                        </p:tgtEl>
                                      </p:cBhvr>
                                    </p:animEffect>
                                    <p:animScale>
                                      <p:cBhvr>
                                        <p:cTn id="37" dur="250" autoRev="1" fill="hold"/>
                                        <p:tgtEl>
                                          <p:spTgt spid="4">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239" y="1189177"/>
            <a:ext cx="11653523" cy="5411128"/>
          </a:xfrm>
        </p:spPr>
        <p:txBody>
          <a:bodyPr>
            <a:normAutofit/>
          </a:bodyPr>
          <a:lstStyle/>
          <a:p>
            <a:r>
              <a:rPr lang="en-US" sz="3137" dirty="0"/>
              <a:t>Network latency</a:t>
            </a:r>
          </a:p>
          <a:p>
            <a:pPr lvl="1"/>
            <a:r>
              <a:rPr lang="en-US" sz="1765" dirty="0"/>
              <a:t>≤5ms round trip average</a:t>
            </a:r>
          </a:p>
          <a:p>
            <a:pPr lvl="2"/>
            <a:r>
              <a:rPr lang="en-US" sz="1765" dirty="0"/>
              <a:t>Assuming the light speed vacuum ideal, 5ms is ~1500km round trip </a:t>
            </a:r>
          </a:p>
          <a:p>
            <a:pPr lvl="2"/>
            <a:r>
              <a:rPr lang="en-US" sz="1765" dirty="0"/>
              <a:t>Reality: optical fiber reduces by ~35%, you cross switches, routers, firewalls, etc. </a:t>
            </a:r>
          </a:p>
          <a:p>
            <a:pPr lvl="2"/>
            <a:r>
              <a:rPr lang="en-US" sz="1765" dirty="0"/>
              <a:t>Financial limits, availability</a:t>
            </a:r>
          </a:p>
          <a:p>
            <a:pPr lvl="1"/>
            <a:r>
              <a:rPr lang="en-US" sz="1765" dirty="0"/>
              <a:t>End result: most customers end up 30-50km</a:t>
            </a:r>
          </a:p>
          <a:p>
            <a:r>
              <a:rPr lang="en-US" sz="3137" dirty="0"/>
              <a:t>Network Bandwidth</a:t>
            </a:r>
          </a:p>
          <a:p>
            <a:pPr lvl="1"/>
            <a:r>
              <a:rPr lang="en-US" sz="1765" dirty="0"/>
              <a:t>≥1 Gbps network - end to end - between servers is a starting point (Windows Server logo requires 1Gb NIC)</a:t>
            </a:r>
          </a:p>
          <a:p>
            <a:pPr lvl="1"/>
            <a:r>
              <a:rPr lang="en-US" sz="1765" dirty="0"/>
              <a:t>It depends on your IO and sharing of the pipe (SR may not be the only traffic for the DR site)</a:t>
            </a:r>
          </a:p>
          <a:p>
            <a:pPr lvl="1"/>
            <a:r>
              <a:rPr lang="en-US" sz="1765" dirty="0"/>
              <a:t>Learn your IOPS math (125MB/s of IO = ~1Gb/s network usage)</a:t>
            </a:r>
          </a:p>
          <a:p>
            <a:r>
              <a:rPr lang="en-US" sz="3137" dirty="0"/>
              <a:t>Log volume performance and size</a:t>
            </a:r>
          </a:p>
          <a:p>
            <a:pPr lvl="1"/>
            <a:r>
              <a:rPr lang="en-US" sz="1765" dirty="0"/>
              <a:t>Flash (SSD, NVME, etc.)</a:t>
            </a:r>
          </a:p>
          <a:p>
            <a:pPr lvl="1"/>
            <a:r>
              <a:rPr lang="en-US" sz="1765" dirty="0"/>
              <a:t>Larger logs allow faster recovery from larger outages and less rollover, but cost space</a:t>
            </a:r>
          </a:p>
        </p:txBody>
      </p:sp>
      <p:sp>
        <p:nvSpPr>
          <p:cNvPr id="2" name="Title 1"/>
          <p:cNvSpPr>
            <a:spLocks noGrp="1"/>
          </p:cNvSpPr>
          <p:nvPr>
            <p:ph type="title"/>
          </p:nvPr>
        </p:nvSpPr>
        <p:spPr/>
        <p:txBody>
          <a:bodyPr/>
          <a:lstStyle/>
          <a:p>
            <a:r>
              <a:rPr lang="en-US" dirty="0"/>
              <a:t>Recommendations for Synchronous</a:t>
            </a:r>
          </a:p>
        </p:txBody>
      </p:sp>
    </p:spTree>
    <p:extLst>
      <p:ext uri="{BB962C8B-B14F-4D97-AF65-F5344CB8AC3E}">
        <p14:creationId xmlns:p14="http://schemas.microsoft.com/office/powerpoint/2010/main" val="197799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239" y="1189177"/>
            <a:ext cx="11653523" cy="5319688"/>
          </a:xfrm>
        </p:spPr>
        <p:txBody>
          <a:bodyPr>
            <a:normAutofit/>
          </a:bodyPr>
          <a:lstStyle/>
          <a:p>
            <a:r>
              <a:rPr lang="en-US" dirty="0"/>
              <a:t>Network latency</a:t>
            </a:r>
          </a:p>
          <a:p>
            <a:pPr lvl="1"/>
            <a:r>
              <a:rPr lang="en-US" dirty="0"/>
              <a:t>Doesn’t matter</a:t>
            </a:r>
          </a:p>
          <a:p>
            <a:r>
              <a:rPr lang="en-US" dirty="0"/>
              <a:t>Network bandwidth</a:t>
            </a:r>
          </a:p>
          <a:p>
            <a:pPr marL="0" lvl="1"/>
            <a:r>
              <a:rPr lang="en-US" dirty="0"/>
              <a:t>As much or as little as you need</a:t>
            </a:r>
          </a:p>
          <a:p>
            <a:pPr marL="0" lvl="1"/>
            <a:r>
              <a:rPr lang="en-US" dirty="0"/>
              <a:t>Depends on your write IO</a:t>
            </a:r>
          </a:p>
          <a:p>
            <a:r>
              <a:rPr lang="en-US" dirty="0"/>
              <a:t>Log volume performance and size</a:t>
            </a:r>
          </a:p>
          <a:p>
            <a:pPr lvl="1"/>
            <a:r>
              <a:rPr lang="en-US" dirty="0"/>
              <a:t>Same as previous slide</a:t>
            </a:r>
          </a:p>
        </p:txBody>
      </p:sp>
      <p:sp>
        <p:nvSpPr>
          <p:cNvPr id="2" name="Title 1"/>
          <p:cNvSpPr>
            <a:spLocks noGrp="1"/>
          </p:cNvSpPr>
          <p:nvPr>
            <p:ph type="title"/>
          </p:nvPr>
        </p:nvSpPr>
        <p:spPr/>
        <p:txBody>
          <a:bodyPr/>
          <a:lstStyle/>
          <a:p>
            <a:r>
              <a:rPr lang="en-US" dirty="0"/>
              <a:t>Recommendations for Asynchronous</a:t>
            </a:r>
          </a:p>
        </p:txBody>
      </p:sp>
    </p:spTree>
    <p:extLst>
      <p:ext uri="{BB962C8B-B14F-4D97-AF65-F5344CB8AC3E}">
        <p14:creationId xmlns:p14="http://schemas.microsoft.com/office/powerpoint/2010/main" val="43368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60EB3-01D3-4C11-9939-304FB2831B55}"/>
              </a:ext>
            </a:extLst>
          </p:cNvPr>
          <p:cNvSpPr>
            <a:spLocks noGrp="1"/>
          </p:cNvSpPr>
          <p:nvPr>
            <p:ph type="title"/>
          </p:nvPr>
        </p:nvSpPr>
        <p:spPr>
          <a:xfrm>
            <a:off x="838200" y="-196345"/>
            <a:ext cx="10515600" cy="1325563"/>
          </a:xfrm>
        </p:spPr>
        <p:txBody>
          <a:bodyPr/>
          <a:lstStyle/>
          <a:p>
            <a:r>
              <a:rPr lang="cs-CZ" dirty="0" err="1"/>
              <a:t>Prerequisities</a:t>
            </a:r>
            <a:endParaRPr lang="cs-CZ" dirty="0"/>
          </a:p>
        </p:txBody>
      </p:sp>
      <p:sp>
        <p:nvSpPr>
          <p:cNvPr id="4" name="Rectangle 1">
            <a:extLst>
              <a:ext uri="{FF2B5EF4-FFF2-40B4-BE49-F238E27FC236}">
                <a16:creationId xmlns:a16="http://schemas.microsoft.com/office/drawing/2014/main" id="{F7B5F4BC-2722-481E-98DB-9A42456F41A6}"/>
              </a:ext>
            </a:extLst>
          </p:cNvPr>
          <p:cNvSpPr>
            <a:spLocks noGrp="1" noChangeArrowheads="1"/>
          </p:cNvSpPr>
          <p:nvPr>
            <p:ph type="body" sz="quarter" idx="10"/>
          </p:nvPr>
        </p:nvSpPr>
        <p:spPr bwMode="auto">
          <a:xfrm>
            <a:off x="229483" y="987074"/>
            <a:ext cx="11479617"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cs-CZ" altLang="cs-CZ" dirty="0"/>
              <a:t>Active Directory Domain Services </a:t>
            </a:r>
            <a:r>
              <a:rPr lang="cs-CZ" altLang="cs-CZ" dirty="0" err="1"/>
              <a:t>forest</a:t>
            </a:r>
            <a:r>
              <a:rPr lang="cs-CZ" altLang="cs-CZ" dirty="0"/>
              <a:t>. </a:t>
            </a:r>
          </a:p>
          <a:p>
            <a:pPr eaLnBrk="0" fontAlgn="base" hangingPunct="0">
              <a:lnSpc>
                <a:spcPct val="100000"/>
              </a:lnSpc>
              <a:spcBef>
                <a:spcPct val="0"/>
              </a:spcBef>
              <a:spcAft>
                <a:spcPct val="0"/>
              </a:spcAft>
            </a:pPr>
            <a:r>
              <a:rPr lang="cs-CZ" altLang="cs-CZ" dirty="0"/>
              <a:t>Storage </a:t>
            </a:r>
            <a:r>
              <a:rPr lang="cs-CZ" altLang="cs-CZ" dirty="0" err="1"/>
              <a:t>Spaces</a:t>
            </a:r>
            <a:r>
              <a:rPr lang="cs-CZ" altLang="cs-CZ" dirty="0"/>
              <a:t> </a:t>
            </a:r>
            <a:r>
              <a:rPr lang="cs-CZ" altLang="cs-CZ" dirty="0" err="1"/>
              <a:t>with</a:t>
            </a:r>
            <a:r>
              <a:rPr lang="cs-CZ" altLang="cs-CZ" dirty="0"/>
              <a:t> SAS </a:t>
            </a:r>
            <a:r>
              <a:rPr lang="cs-CZ" altLang="cs-CZ" dirty="0" err="1"/>
              <a:t>JBODs</a:t>
            </a:r>
            <a:r>
              <a:rPr lang="cs-CZ" altLang="cs-CZ" dirty="0"/>
              <a:t>, Storage </a:t>
            </a:r>
            <a:r>
              <a:rPr lang="cs-CZ" altLang="cs-CZ" dirty="0" err="1"/>
              <a:t>Spaces</a:t>
            </a:r>
            <a:r>
              <a:rPr lang="cs-CZ" altLang="cs-CZ" dirty="0"/>
              <a:t> Direct, </a:t>
            </a:r>
            <a:r>
              <a:rPr lang="cs-CZ" altLang="cs-CZ" dirty="0" err="1"/>
              <a:t>fibre</a:t>
            </a:r>
            <a:r>
              <a:rPr lang="cs-CZ" altLang="cs-CZ" dirty="0"/>
              <a:t> </a:t>
            </a:r>
            <a:r>
              <a:rPr lang="cs-CZ" altLang="cs-CZ" dirty="0" err="1"/>
              <a:t>channel</a:t>
            </a:r>
            <a:r>
              <a:rPr lang="cs-CZ" altLang="cs-CZ" dirty="0"/>
              <a:t> SAN, </a:t>
            </a:r>
            <a:br>
              <a:rPr lang="en-US" altLang="cs-CZ" dirty="0"/>
            </a:br>
            <a:r>
              <a:rPr lang="cs-CZ" altLang="cs-CZ" dirty="0" err="1"/>
              <a:t>shared</a:t>
            </a:r>
            <a:r>
              <a:rPr lang="cs-CZ" altLang="cs-CZ" dirty="0"/>
              <a:t> VHDX, </a:t>
            </a:r>
            <a:r>
              <a:rPr lang="cs-CZ" altLang="cs-CZ" dirty="0" err="1"/>
              <a:t>iSCSI</a:t>
            </a:r>
            <a:r>
              <a:rPr lang="cs-CZ" altLang="cs-CZ" dirty="0"/>
              <a:t> Target, </a:t>
            </a:r>
            <a:r>
              <a:rPr lang="cs-CZ" altLang="cs-CZ" dirty="0" err="1"/>
              <a:t>or</a:t>
            </a:r>
            <a:r>
              <a:rPr lang="cs-CZ" altLang="cs-CZ" dirty="0"/>
              <a:t> </a:t>
            </a:r>
            <a:r>
              <a:rPr lang="cs-CZ" altLang="cs-CZ" dirty="0" err="1"/>
              <a:t>local</a:t>
            </a:r>
            <a:r>
              <a:rPr lang="cs-CZ" altLang="cs-CZ" dirty="0"/>
              <a:t> SAS/SCSI/SATA </a:t>
            </a:r>
            <a:r>
              <a:rPr lang="cs-CZ" altLang="cs-CZ" dirty="0" err="1"/>
              <a:t>storage</a:t>
            </a:r>
            <a:r>
              <a:rPr lang="cs-CZ" altLang="cs-CZ" dirty="0"/>
              <a:t>. </a:t>
            </a:r>
            <a:endParaRPr lang="en-US" altLang="cs-CZ" dirty="0"/>
          </a:p>
          <a:p>
            <a:pPr eaLnBrk="0" fontAlgn="base" hangingPunct="0">
              <a:lnSpc>
                <a:spcPct val="100000"/>
              </a:lnSpc>
              <a:spcBef>
                <a:spcPct val="0"/>
              </a:spcBef>
              <a:spcAft>
                <a:spcPct val="0"/>
              </a:spcAft>
            </a:pPr>
            <a:r>
              <a:rPr lang="cs-CZ" altLang="cs-CZ" dirty="0"/>
              <a:t>SSD </a:t>
            </a:r>
            <a:r>
              <a:rPr lang="cs-CZ" altLang="cs-CZ" dirty="0" err="1"/>
              <a:t>or</a:t>
            </a:r>
            <a:r>
              <a:rPr lang="cs-CZ" altLang="cs-CZ" dirty="0"/>
              <a:t> </a:t>
            </a:r>
            <a:r>
              <a:rPr lang="cs-CZ" altLang="cs-CZ" dirty="0" err="1"/>
              <a:t>faster</a:t>
            </a:r>
            <a:r>
              <a:rPr lang="cs-CZ" altLang="cs-CZ" dirty="0"/>
              <a:t> </a:t>
            </a:r>
            <a:r>
              <a:rPr lang="cs-CZ" altLang="cs-CZ" dirty="0" err="1"/>
              <a:t>recommended</a:t>
            </a:r>
            <a:r>
              <a:rPr lang="cs-CZ" altLang="cs-CZ" dirty="0"/>
              <a:t> </a:t>
            </a:r>
            <a:r>
              <a:rPr lang="cs-CZ" altLang="cs-CZ" dirty="0" err="1"/>
              <a:t>for</a:t>
            </a:r>
            <a:r>
              <a:rPr lang="cs-CZ" altLang="cs-CZ" dirty="0"/>
              <a:t> replication log </a:t>
            </a:r>
            <a:r>
              <a:rPr lang="cs-CZ" altLang="cs-CZ" dirty="0" err="1"/>
              <a:t>drives</a:t>
            </a:r>
            <a:r>
              <a:rPr lang="cs-CZ" altLang="cs-CZ" dirty="0"/>
              <a:t>. </a:t>
            </a:r>
            <a:br>
              <a:rPr lang="en-US" altLang="cs-CZ" dirty="0"/>
            </a:br>
            <a:r>
              <a:rPr lang="cs-CZ" altLang="cs-CZ" dirty="0"/>
              <a:t>Microsoft </a:t>
            </a:r>
            <a:r>
              <a:rPr lang="cs-CZ" altLang="cs-CZ" dirty="0" err="1"/>
              <a:t>recommends</a:t>
            </a:r>
            <a:r>
              <a:rPr lang="cs-CZ" altLang="cs-CZ" dirty="0"/>
              <a:t> </a:t>
            </a:r>
            <a:r>
              <a:rPr lang="cs-CZ" altLang="cs-CZ" dirty="0" err="1"/>
              <a:t>that</a:t>
            </a:r>
            <a:r>
              <a:rPr lang="cs-CZ" altLang="cs-CZ" dirty="0"/>
              <a:t> </a:t>
            </a:r>
            <a:r>
              <a:rPr lang="cs-CZ" altLang="cs-CZ" dirty="0" err="1"/>
              <a:t>the</a:t>
            </a:r>
            <a:r>
              <a:rPr lang="cs-CZ" altLang="cs-CZ" dirty="0"/>
              <a:t> log </a:t>
            </a:r>
            <a:r>
              <a:rPr lang="cs-CZ" altLang="cs-CZ" dirty="0" err="1"/>
              <a:t>storage</a:t>
            </a:r>
            <a:r>
              <a:rPr lang="cs-CZ" altLang="cs-CZ" dirty="0"/>
              <a:t> </a:t>
            </a:r>
            <a:r>
              <a:rPr lang="cs-CZ" altLang="cs-CZ" dirty="0" err="1"/>
              <a:t>be</a:t>
            </a:r>
            <a:r>
              <a:rPr lang="cs-CZ" altLang="cs-CZ" dirty="0"/>
              <a:t> </a:t>
            </a:r>
            <a:r>
              <a:rPr lang="cs-CZ" altLang="cs-CZ" dirty="0" err="1"/>
              <a:t>faster</a:t>
            </a:r>
            <a:r>
              <a:rPr lang="en-US" altLang="cs-CZ" dirty="0"/>
              <a:t> </a:t>
            </a:r>
            <a:r>
              <a:rPr lang="cs-CZ" altLang="cs-CZ" dirty="0" err="1"/>
              <a:t>than</a:t>
            </a:r>
            <a:r>
              <a:rPr lang="cs-CZ" altLang="cs-CZ" dirty="0"/>
              <a:t> </a:t>
            </a:r>
            <a:r>
              <a:rPr lang="cs-CZ" altLang="cs-CZ" dirty="0" err="1"/>
              <a:t>the</a:t>
            </a:r>
            <a:r>
              <a:rPr lang="cs-CZ" altLang="cs-CZ" dirty="0"/>
              <a:t> data </a:t>
            </a:r>
            <a:r>
              <a:rPr lang="cs-CZ" altLang="cs-CZ" dirty="0" err="1"/>
              <a:t>storage</a:t>
            </a:r>
            <a:r>
              <a:rPr lang="cs-CZ" altLang="cs-CZ" dirty="0"/>
              <a:t>. </a:t>
            </a:r>
            <a:br>
              <a:rPr lang="en-US" altLang="cs-CZ" dirty="0"/>
            </a:br>
            <a:r>
              <a:rPr lang="cs-CZ" altLang="cs-CZ" dirty="0"/>
              <a:t>Log </a:t>
            </a:r>
            <a:r>
              <a:rPr lang="cs-CZ" altLang="cs-CZ" dirty="0" err="1"/>
              <a:t>volumes</a:t>
            </a:r>
            <a:r>
              <a:rPr lang="cs-CZ" altLang="cs-CZ" dirty="0"/>
              <a:t> </a:t>
            </a:r>
            <a:r>
              <a:rPr lang="cs-CZ" altLang="cs-CZ" dirty="0" err="1"/>
              <a:t>must</a:t>
            </a:r>
            <a:r>
              <a:rPr lang="cs-CZ" altLang="cs-CZ" dirty="0"/>
              <a:t> </a:t>
            </a:r>
            <a:r>
              <a:rPr lang="cs-CZ" altLang="cs-CZ" dirty="0" err="1"/>
              <a:t>never</a:t>
            </a:r>
            <a:r>
              <a:rPr lang="cs-CZ" altLang="cs-CZ" dirty="0"/>
              <a:t> </a:t>
            </a:r>
            <a:r>
              <a:rPr lang="cs-CZ" altLang="cs-CZ" dirty="0" err="1"/>
              <a:t>be</a:t>
            </a:r>
            <a:r>
              <a:rPr lang="cs-CZ" altLang="cs-CZ" dirty="0"/>
              <a:t> </a:t>
            </a:r>
            <a:r>
              <a:rPr lang="cs-CZ" altLang="cs-CZ" dirty="0" err="1"/>
              <a:t>used</a:t>
            </a:r>
            <a:r>
              <a:rPr lang="cs-CZ" altLang="cs-CZ" dirty="0"/>
              <a:t> </a:t>
            </a:r>
            <a:r>
              <a:rPr lang="cs-CZ" altLang="cs-CZ" dirty="0" err="1"/>
              <a:t>for</a:t>
            </a:r>
            <a:r>
              <a:rPr lang="cs-CZ" altLang="cs-CZ" dirty="0"/>
              <a:t> </a:t>
            </a:r>
            <a:r>
              <a:rPr lang="cs-CZ" altLang="cs-CZ" dirty="0" err="1"/>
              <a:t>other</a:t>
            </a:r>
            <a:r>
              <a:rPr lang="cs-CZ" altLang="cs-CZ" dirty="0"/>
              <a:t> </a:t>
            </a:r>
            <a:r>
              <a:rPr lang="cs-CZ" altLang="cs-CZ" dirty="0" err="1"/>
              <a:t>workloads</a:t>
            </a:r>
            <a:r>
              <a:rPr lang="cs-CZ" altLang="cs-CZ" dirty="0"/>
              <a:t>. </a:t>
            </a:r>
          </a:p>
          <a:p>
            <a:pPr eaLnBrk="0" fontAlgn="base" hangingPunct="0">
              <a:lnSpc>
                <a:spcPct val="100000"/>
              </a:lnSpc>
              <a:spcBef>
                <a:spcPct val="0"/>
              </a:spcBef>
              <a:spcAft>
                <a:spcPct val="0"/>
              </a:spcAft>
            </a:pPr>
            <a:r>
              <a:rPr lang="cs-CZ" altLang="cs-CZ" dirty="0"/>
              <a:t>At least </a:t>
            </a:r>
            <a:r>
              <a:rPr lang="cs-CZ" altLang="cs-CZ" dirty="0" err="1"/>
              <a:t>one</a:t>
            </a:r>
            <a:r>
              <a:rPr lang="cs-CZ" altLang="cs-CZ" dirty="0"/>
              <a:t> ethernet/TCP </a:t>
            </a:r>
            <a:r>
              <a:rPr lang="cs-CZ" altLang="cs-CZ" dirty="0" err="1"/>
              <a:t>connection</a:t>
            </a:r>
            <a:r>
              <a:rPr lang="cs-CZ" altLang="cs-CZ" dirty="0"/>
              <a:t> on </a:t>
            </a:r>
            <a:r>
              <a:rPr lang="cs-CZ" altLang="cs-CZ" dirty="0" err="1"/>
              <a:t>each</a:t>
            </a:r>
            <a:r>
              <a:rPr lang="cs-CZ" altLang="cs-CZ" dirty="0"/>
              <a:t> server </a:t>
            </a:r>
            <a:r>
              <a:rPr lang="cs-CZ" altLang="cs-CZ" dirty="0" err="1"/>
              <a:t>for</a:t>
            </a:r>
            <a:r>
              <a:rPr lang="cs-CZ" altLang="cs-CZ" dirty="0"/>
              <a:t> </a:t>
            </a:r>
            <a:r>
              <a:rPr lang="cs-CZ" altLang="cs-CZ" dirty="0" err="1"/>
              <a:t>synchronous</a:t>
            </a:r>
            <a:r>
              <a:rPr lang="cs-CZ" altLang="cs-CZ" dirty="0"/>
              <a:t> </a:t>
            </a:r>
            <a:br>
              <a:rPr lang="en-US" altLang="cs-CZ" dirty="0"/>
            </a:br>
            <a:r>
              <a:rPr lang="cs-CZ" altLang="cs-CZ" dirty="0"/>
              <a:t>replication, but </a:t>
            </a:r>
            <a:r>
              <a:rPr lang="cs-CZ" altLang="cs-CZ" dirty="0" err="1"/>
              <a:t>preferably</a:t>
            </a:r>
            <a:r>
              <a:rPr lang="cs-CZ" altLang="cs-CZ" dirty="0"/>
              <a:t> RDMA. </a:t>
            </a:r>
          </a:p>
          <a:p>
            <a:pPr eaLnBrk="0" fontAlgn="base" hangingPunct="0">
              <a:lnSpc>
                <a:spcPct val="100000"/>
              </a:lnSpc>
              <a:spcBef>
                <a:spcPct val="0"/>
              </a:spcBef>
              <a:spcAft>
                <a:spcPct val="0"/>
              </a:spcAft>
            </a:pPr>
            <a:r>
              <a:rPr lang="cs-CZ" altLang="cs-CZ" dirty="0"/>
              <a:t>At least 2GB </a:t>
            </a:r>
            <a:r>
              <a:rPr lang="cs-CZ" altLang="cs-CZ" dirty="0" err="1"/>
              <a:t>of</a:t>
            </a:r>
            <a:r>
              <a:rPr lang="cs-CZ" altLang="cs-CZ" dirty="0"/>
              <a:t> RAM and </a:t>
            </a:r>
            <a:r>
              <a:rPr lang="cs-CZ" altLang="cs-CZ" dirty="0" err="1"/>
              <a:t>two</a:t>
            </a:r>
            <a:r>
              <a:rPr lang="cs-CZ" altLang="cs-CZ" dirty="0"/>
              <a:t> </a:t>
            </a:r>
            <a:r>
              <a:rPr lang="cs-CZ" altLang="cs-CZ" dirty="0" err="1"/>
              <a:t>cores</a:t>
            </a:r>
            <a:r>
              <a:rPr lang="cs-CZ" altLang="cs-CZ" dirty="0"/>
              <a:t> per server. </a:t>
            </a:r>
          </a:p>
          <a:p>
            <a:pPr eaLnBrk="0" fontAlgn="base" hangingPunct="0">
              <a:lnSpc>
                <a:spcPct val="100000"/>
              </a:lnSpc>
              <a:spcBef>
                <a:spcPct val="0"/>
              </a:spcBef>
              <a:spcAft>
                <a:spcPct val="0"/>
              </a:spcAft>
            </a:pPr>
            <a:r>
              <a:rPr lang="cs-CZ" altLang="cs-CZ" dirty="0"/>
              <a:t>A network </a:t>
            </a:r>
            <a:r>
              <a:rPr lang="cs-CZ" altLang="cs-CZ" dirty="0" err="1"/>
              <a:t>between</a:t>
            </a:r>
            <a:r>
              <a:rPr lang="cs-CZ" altLang="cs-CZ" dirty="0"/>
              <a:t> </a:t>
            </a:r>
            <a:r>
              <a:rPr lang="cs-CZ" altLang="cs-CZ" dirty="0" err="1"/>
              <a:t>servers</a:t>
            </a:r>
            <a:r>
              <a:rPr lang="cs-CZ" altLang="cs-CZ" dirty="0"/>
              <a:t> </a:t>
            </a:r>
            <a:r>
              <a:rPr lang="cs-CZ" altLang="cs-CZ" dirty="0" err="1"/>
              <a:t>with</a:t>
            </a:r>
            <a:r>
              <a:rPr lang="cs-CZ" altLang="cs-CZ" dirty="0"/>
              <a:t> </a:t>
            </a:r>
            <a:r>
              <a:rPr lang="cs-CZ" altLang="cs-CZ" dirty="0" err="1"/>
              <a:t>enough</a:t>
            </a:r>
            <a:r>
              <a:rPr lang="cs-CZ" altLang="cs-CZ" dirty="0"/>
              <a:t> </a:t>
            </a:r>
            <a:r>
              <a:rPr lang="cs-CZ" altLang="cs-CZ" dirty="0" err="1"/>
              <a:t>bandwidth</a:t>
            </a:r>
            <a:r>
              <a:rPr lang="cs-CZ" altLang="cs-CZ" dirty="0"/>
              <a:t> to </a:t>
            </a:r>
            <a:r>
              <a:rPr lang="cs-CZ" altLang="cs-CZ" dirty="0" err="1"/>
              <a:t>contain</a:t>
            </a:r>
            <a:r>
              <a:rPr lang="cs-CZ" altLang="cs-CZ" dirty="0"/>
              <a:t> </a:t>
            </a:r>
            <a:br>
              <a:rPr lang="en-US" altLang="cs-CZ" dirty="0"/>
            </a:br>
            <a:r>
              <a:rPr lang="cs-CZ" altLang="cs-CZ" dirty="0" err="1"/>
              <a:t>your</a:t>
            </a:r>
            <a:r>
              <a:rPr lang="cs-CZ" altLang="cs-CZ" dirty="0"/>
              <a:t> IO </a:t>
            </a:r>
            <a:r>
              <a:rPr lang="cs-CZ" altLang="cs-CZ" dirty="0" err="1"/>
              <a:t>write</a:t>
            </a:r>
            <a:r>
              <a:rPr lang="cs-CZ" altLang="cs-CZ" dirty="0"/>
              <a:t> </a:t>
            </a:r>
            <a:r>
              <a:rPr lang="cs-CZ" altLang="cs-CZ" dirty="0" err="1"/>
              <a:t>workload</a:t>
            </a:r>
            <a:endParaRPr lang="en-US" altLang="cs-CZ" dirty="0"/>
          </a:p>
          <a:p>
            <a:pPr eaLnBrk="0" fontAlgn="base" hangingPunct="0">
              <a:lnSpc>
                <a:spcPct val="100000"/>
              </a:lnSpc>
              <a:spcBef>
                <a:spcPct val="0"/>
              </a:spcBef>
              <a:spcAft>
                <a:spcPct val="0"/>
              </a:spcAft>
            </a:pPr>
            <a:r>
              <a:rPr lang="en-US" altLang="cs-CZ" dirty="0"/>
              <a:t>A</a:t>
            </a:r>
            <a:r>
              <a:rPr lang="cs-CZ" altLang="cs-CZ" dirty="0" err="1"/>
              <a:t>verage</a:t>
            </a:r>
            <a:r>
              <a:rPr lang="cs-CZ" altLang="cs-CZ" dirty="0"/>
              <a:t> </a:t>
            </a:r>
            <a:r>
              <a:rPr lang="cs-CZ" altLang="cs-CZ" dirty="0" err="1"/>
              <a:t>of</a:t>
            </a:r>
            <a:r>
              <a:rPr lang="cs-CZ" altLang="cs-CZ" dirty="0"/>
              <a:t> 5ms </a:t>
            </a:r>
            <a:r>
              <a:rPr lang="cs-CZ" altLang="cs-CZ" dirty="0" err="1"/>
              <a:t>round</a:t>
            </a:r>
            <a:r>
              <a:rPr lang="cs-CZ" altLang="cs-CZ" dirty="0"/>
              <a:t> </a:t>
            </a:r>
            <a:r>
              <a:rPr lang="cs-CZ" altLang="cs-CZ" dirty="0" err="1"/>
              <a:t>trip</a:t>
            </a:r>
            <a:r>
              <a:rPr lang="cs-CZ" altLang="cs-CZ" dirty="0"/>
              <a:t> </a:t>
            </a:r>
            <a:r>
              <a:rPr lang="cs-CZ" altLang="cs-CZ" dirty="0" err="1"/>
              <a:t>latency</a:t>
            </a:r>
            <a:r>
              <a:rPr lang="cs-CZ" altLang="cs-CZ" dirty="0"/>
              <a:t> </a:t>
            </a:r>
            <a:r>
              <a:rPr lang="cs-CZ" altLang="cs-CZ" dirty="0" err="1"/>
              <a:t>or</a:t>
            </a:r>
            <a:r>
              <a:rPr lang="cs-CZ" altLang="cs-CZ" dirty="0"/>
              <a:t> </a:t>
            </a:r>
            <a:r>
              <a:rPr lang="cs-CZ" altLang="cs-CZ" dirty="0" err="1"/>
              <a:t>lower</a:t>
            </a:r>
            <a:r>
              <a:rPr lang="cs-CZ" altLang="cs-CZ" dirty="0"/>
              <a:t>, </a:t>
            </a:r>
            <a:r>
              <a:rPr lang="cs-CZ" altLang="cs-CZ" dirty="0" err="1"/>
              <a:t>for</a:t>
            </a:r>
            <a:r>
              <a:rPr lang="cs-CZ" altLang="cs-CZ" dirty="0"/>
              <a:t> </a:t>
            </a:r>
            <a:r>
              <a:rPr lang="cs-CZ" altLang="cs-CZ" dirty="0" err="1"/>
              <a:t>synchronous</a:t>
            </a:r>
            <a:r>
              <a:rPr lang="cs-CZ" altLang="cs-CZ" dirty="0"/>
              <a:t> replication. </a:t>
            </a:r>
            <a:br>
              <a:rPr lang="en-US" altLang="cs-CZ" dirty="0"/>
            </a:br>
            <a:r>
              <a:rPr lang="cs-CZ" altLang="cs-CZ" dirty="0" err="1"/>
              <a:t>Asynchronous</a:t>
            </a:r>
            <a:r>
              <a:rPr lang="cs-CZ" altLang="cs-CZ" dirty="0"/>
              <a:t> replication </a:t>
            </a:r>
            <a:r>
              <a:rPr lang="cs-CZ" altLang="cs-CZ" dirty="0" err="1"/>
              <a:t>does</a:t>
            </a:r>
            <a:r>
              <a:rPr lang="cs-CZ" altLang="cs-CZ" dirty="0"/>
              <a:t> not </a:t>
            </a:r>
            <a:r>
              <a:rPr lang="cs-CZ" altLang="cs-CZ" dirty="0" err="1"/>
              <a:t>have</a:t>
            </a:r>
            <a:r>
              <a:rPr lang="cs-CZ" altLang="cs-CZ" dirty="0"/>
              <a:t> a </a:t>
            </a:r>
            <a:r>
              <a:rPr lang="cs-CZ" altLang="cs-CZ" dirty="0" err="1"/>
              <a:t>latency</a:t>
            </a:r>
            <a:r>
              <a:rPr lang="cs-CZ" altLang="cs-CZ" dirty="0"/>
              <a:t> </a:t>
            </a:r>
            <a:r>
              <a:rPr lang="cs-CZ" altLang="cs-CZ" dirty="0" err="1"/>
              <a:t>recommendation</a:t>
            </a:r>
            <a:r>
              <a:rPr lang="cs-CZ" altLang="cs-CZ" dirty="0"/>
              <a:t>. </a:t>
            </a:r>
          </a:p>
        </p:txBody>
      </p:sp>
    </p:spTree>
    <p:extLst>
      <p:ext uri="{BB962C8B-B14F-4D97-AF65-F5344CB8AC3E}">
        <p14:creationId xmlns:p14="http://schemas.microsoft.com/office/powerpoint/2010/main" val="9854821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EB98B-AC3A-436D-AE70-699C7B6FE73C}"/>
              </a:ext>
            </a:extLst>
          </p:cNvPr>
          <p:cNvSpPr>
            <a:spLocks noGrp="1"/>
          </p:cNvSpPr>
          <p:nvPr>
            <p:ph type="body" sz="quarter" idx="10"/>
          </p:nvPr>
        </p:nvSpPr>
        <p:spPr>
          <a:xfrm>
            <a:off x="269238" y="1919092"/>
            <a:ext cx="11653523" cy="2056556"/>
          </a:xfrm>
        </p:spPr>
        <p:txBody>
          <a:bodyPr/>
          <a:lstStyle/>
          <a:p>
            <a:r>
              <a:rPr lang="en-US" dirty="0"/>
              <a:t>Checks requirements and recommendations for bandwidth, log sizes, IOPS, </a:t>
            </a:r>
            <a:r>
              <a:rPr lang="en-US" dirty="0" err="1"/>
              <a:t>etc</a:t>
            </a:r>
            <a:r>
              <a:rPr lang="en-US" dirty="0"/>
              <a:t>…</a:t>
            </a:r>
          </a:p>
          <a:p>
            <a:r>
              <a:rPr lang="en-US" dirty="0"/>
              <a:t>Runs for specified duration</a:t>
            </a:r>
          </a:p>
          <a:p>
            <a:r>
              <a:rPr lang="en-US" dirty="0"/>
              <a:t>Gives you a tidy HTML report with recommendations</a:t>
            </a:r>
          </a:p>
          <a:p>
            <a:endParaRPr lang="cs-CZ" dirty="0"/>
          </a:p>
        </p:txBody>
      </p:sp>
      <p:sp>
        <p:nvSpPr>
          <p:cNvPr id="3" name="Title 2">
            <a:extLst>
              <a:ext uri="{FF2B5EF4-FFF2-40B4-BE49-F238E27FC236}">
                <a16:creationId xmlns:a16="http://schemas.microsoft.com/office/drawing/2014/main" id="{4FA3E6F1-B045-404C-98D2-0E14B1BC14F3}"/>
              </a:ext>
            </a:extLst>
          </p:cNvPr>
          <p:cNvSpPr>
            <a:spLocks noGrp="1"/>
          </p:cNvSpPr>
          <p:nvPr>
            <p:ph type="title"/>
          </p:nvPr>
        </p:nvSpPr>
        <p:spPr/>
        <p:txBody>
          <a:bodyPr/>
          <a:lstStyle/>
          <a:p>
            <a:r>
              <a:rPr lang="en-US" dirty="0"/>
              <a:t>Test-</a:t>
            </a:r>
            <a:r>
              <a:rPr lang="en-US" dirty="0" err="1"/>
              <a:t>SRTopology</a:t>
            </a:r>
            <a:r>
              <a:rPr lang="en-US" dirty="0"/>
              <a:t> cmdlet</a:t>
            </a:r>
            <a:endParaRPr lang="cs-CZ" dirty="0"/>
          </a:p>
        </p:txBody>
      </p:sp>
    </p:spTree>
    <p:extLst>
      <p:ext uri="{BB962C8B-B14F-4D97-AF65-F5344CB8AC3E}">
        <p14:creationId xmlns:p14="http://schemas.microsoft.com/office/powerpoint/2010/main" val="132889363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A80FC8-3553-4555-A548-98DED64F9EC6}"/>
              </a:ext>
            </a:extLst>
          </p:cNvPr>
          <p:cNvSpPr>
            <a:spLocks noGrp="1"/>
          </p:cNvSpPr>
          <p:nvPr>
            <p:ph type="title"/>
          </p:nvPr>
        </p:nvSpPr>
        <p:spPr/>
        <p:txBody>
          <a:bodyPr/>
          <a:lstStyle/>
          <a:p>
            <a:r>
              <a:rPr lang="cs-CZ" dirty="0"/>
              <a:t>DEMO environment</a:t>
            </a:r>
          </a:p>
        </p:txBody>
      </p:sp>
      <p:pic>
        <p:nvPicPr>
          <p:cNvPr id="4" name="Picture 3">
            <a:extLst>
              <a:ext uri="{FF2B5EF4-FFF2-40B4-BE49-F238E27FC236}">
                <a16:creationId xmlns:a16="http://schemas.microsoft.com/office/drawing/2014/main" id="{4005EF0A-BE3B-4DA5-BD65-C24767129AA1}"/>
              </a:ext>
            </a:extLst>
          </p:cNvPr>
          <p:cNvPicPr>
            <a:picLocks noChangeAspect="1"/>
          </p:cNvPicPr>
          <p:nvPr/>
        </p:nvPicPr>
        <p:blipFill>
          <a:blip r:embed="rId2"/>
          <a:stretch>
            <a:fillRect/>
          </a:stretch>
        </p:blipFill>
        <p:spPr>
          <a:xfrm>
            <a:off x="5362574" y="133350"/>
            <a:ext cx="6467841" cy="6488709"/>
          </a:xfrm>
          <a:prstGeom prst="rect">
            <a:avLst/>
          </a:prstGeom>
        </p:spPr>
      </p:pic>
    </p:spTree>
    <p:extLst>
      <p:ext uri="{BB962C8B-B14F-4D97-AF65-F5344CB8AC3E}">
        <p14:creationId xmlns:p14="http://schemas.microsoft.com/office/powerpoint/2010/main" val="145117472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629D05-687F-4BB6-A094-C9F455BF8FE8}"/>
              </a:ext>
            </a:extLst>
          </p:cNvPr>
          <p:cNvSpPr>
            <a:spLocks noGrp="1"/>
          </p:cNvSpPr>
          <p:nvPr>
            <p:ph type="body" sz="quarter" idx="10"/>
          </p:nvPr>
        </p:nvSpPr>
        <p:spPr>
          <a:xfrm>
            <a:off x="269238" y="1372444"/>
            <a:ext cx="11653523" cy="2056556"/>
          </a:xfrm>
        </p:spPr>
        <p:txBody>
          <a:bodyPr/>
          <a:lstStyle/>
          <a:p>
            <a:r>
              <a:rPr lang="cs-CZ" dirty="0"/>
              <a:t>Storage </a:t>
            </a:r>
            <a:r>
              <a:rPr lang="cs-CZ" dirty="0" err="1"/>
              <a:t>Replica</a:t>
            </a:r>
            <a:r>
              <a:rPr lang="cs-CZ" dirty="0"/>
              <a:t> environment </a:t>
            </a:r>
            <a:r>
              <a:rPr lang="cs-CZ" dirty="0" err="1"/>
              <a:t>preparation</a:t>
            </a:r>
            <a:endParaRPr lang="cs-CZ" dirty="0"/>
          </a:p>
          <a:p>
            <a:pPr marL="457200" indent="-457200"/>
            <a:r>
              <a:rPr lang="cs-CZ" dirty="0" err="1"/>
              <a:t>Enable</a:t>
            </a:r>
            <a:r>
              <a:rPr lang="cs-CZ" dirty="0"/>
              <a:t> Firewall </a:t>
            </a:r>
            <a:r>
              <a:rPr lang="cs-CZ" dirty="0" err="1"/>
              <a:t>rules</a:t>
            </a:r>
            <a:endParaRPr lang="cs-CZ" dirty="0"/>
          </a:p>
          <a:p>
            <a:pPr marL="457200" indent="-457200"/>
            <a:r>
              <a:rPr lang="cs-CZ" dirty="0" err="1"/>
              <a:t>Install</a:t>
            </a:r>
            <a:r>
              <a:rPr lang="cs-CZ" dirty="0"/>
              <a:t> Storage </a:t>
            </a:r>
            <a:r>
              <a:rPr lang="cs-CZ" dirty="0" err="1"/>
              <a:t>Replica</a:t>
            </a:r>
            <a:r>
              <a:rPr lang="cs-CZ" dirty="0"/>
              <a:t> </a:t>
            </a:r>
            <a:r>
              <a:rPr lang="cs-CZ" dirty="0" err="1"/>
              <a:t>Feature</a:t>
            </a:r>
            <a:endParaRPr lang="cs-CZ" dirty="0"/>
          </a:p>
          <a:p>
            <a:pPr marL="457200" indent="-457200"/>
            <a:r>
              <a:rPr lang="cs-CZ" dirty="0"/>
              <a:t>Run Test-</a:t>
            </a:r>
            <a:r>
              <a:rPr lang="cs-CZ" dirty="0" err="1"/>
              <a:t>SRTopology</a:t>
            </a:r>
            <a:endParaRPr lang="cs-CZ" dirty="0"/>
          </a:p>
          <a:p>
            <a:endParaRPr lang="cs-CZ" dirty="0"/>
          </a:p>
        </p:txBody>
      </p:sp>
      <p:sp>
        <p:nvSpPr>
          <p:cNvPr id="3" name="Title 2">
            <a:extLst>
              <a:ext uri="{FF2B5EF4-FFF2-40B4-BE49-F238E27FC236}">
                <a16:creationId xmlns:a16="http://schemas.microsoft.com/office/drawing/2014/main" id="{7CB0AEC2-EDC3-4306-9DD8-72F3A61607C5}"/>
              </a:ext>
            </a:extLst>
          </p:cNvPr>
          <p:cNvSpPr>
            <a:spLocks noGrp="1"/>
          </p:cNvSpPr>
          <p:nvPr>
            <p:ph type="title"/>
          </p:nvPr>
        </p:nvSpPr>
        <p:spPr/>
        <p:txBody>
          <a:bodyPr/>
          <a:lstStyle/>
          <a:p>
            <a:r>
              <a:rPr lang="cs-CZ" dirty="0"/>
              <a:t>DEMO</a:t>
            </a:r>
          </a:p>
        </p:txBody>
      </p:sp>
    </p:spTree>
    <p:extLst>
      <p:ext uri="{BB962C8B-B14F-4D97-AF65-F5344CB8AC3E}">
        <p14:creationId xmlns:p14="http://schemas.microsoft.com/office/powerpoint/2010/main" val="401468819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D83E-EE18-421C-8FDB-5999B22BE709}"/>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inside</a:t>
            </a:r>
            <a:r>
              <a:rPr lang="cs-CZ" dirty="0"/>
              <a:t> Test-</a:t>
            </a:r>
            <a:r>
              <a:rPr lang="cs-CZ" dirty="0" err="1"/>
              <a:t>SRTopology</a:t>
            </a:r>
            <a:r>
              <a:rPr lang="cs-CZ" dirty="0"/>
              <a:t> report?</a:t>
            </a:r>
          </a:p>
        </p:txBody>
      </p:sp>
      <p:pic>
        <p:nvPicPr>
          <p:cNvPr id="4" name="Content Placeholder 3">
            <a:extLst>
              <a:ext uri="{FF2B5EF4-FFF2-40B4-BE49-F238E27FC236}">
                <a16:creationId xmlns:a16="http://schemas.microsoft.com/office/drawing/2014/main" id="{4E8A6886-78E8-4C74-B268-ACEB73688838}"/>
              </a:ext>
            </a:extLst>
          </p:cNvPr>
          <p:cNvPicPr>
            <a:picLocks noGrp="1" noChangeAspect="1"/>
          </p:cNvPicPr>
          <p:nvPr>
            <p:ph idx="1"/>
          </p:nvPr>
        </p:nvPicPr>
        <p:blipFill>
          <a:blip r:embed="rId2"/>
          <a:stretch>
            <a:fillRect/>
          </a:stretch>
        </p:blipFill>
        <p:spPr>
          <a:xfrm>
            <a:off x="649147" y="1825624"/>
            <a:ext cx="9296957" cy="4924627"/>
          </a:xfrm>
          <a:prstGeom prst="rect">
            <a:avLst/>
          </a:prstGeom>
        </p:spPr>
      </p:pic>
    </p:spTree>
    <p:extLst>
      <p:ext uri="{BB962C8B-B14F-4D97-AF65-F5344CB8AC3E}">
        <p14:creationId xmlns:p14="http://schemas.microsoft.com/office/powerpoint/2010/main" val="56318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E7AC-89EC-4017-A919-E44B18951004}"/>
              </a:ext>
            </a:extLst>
          </p:cNvPr>
          <p:cNvSpPr>
            <a:spLocks noGrp="1"/>
          </p:cNvSpPr>
          <p:nvPr>
            <p:ph type="title"/>
          </p:nvPr>
        </p:nvSpPr>
        <p:spPr/>
        <p:txBody>
          <a:bodyPr/>
          <a:lstStyle/>
          <a:p>
            <a:r>
              <a:rPr lang="cs-CZ" dirty="0" err="1"/>
              <a:t>What</a:t>
            </a:r>
            <a:r>
              <a:rPr lang="cs-CZ" dirty="0"/>
              <a:t> </a:t>
            </a:r>
            <a:r>
              <a:rPr lang="cs-CZ" dirty="0" err="1"/>
              <a:t>else</a:t>
            </a:r>
            <a:r>
              <a:rPr lang="cs-CZ" dirty="0"/>
              <a:t> </a:t>
            </a:r>
            <a:r>
              <a:rPr lang="cs-CZ" dirty="0" err="1"/>
              <a:t>is</a:t>
            </a:r>
            <a:r>
              <a:rPr lang="cs-CZ" dirty="0"/>
              <a:t> </a:t>
            </a:r>
            <a:r>
              <a:rPr lang="cs-CZ" dirty="0" err="1"/>
              <a:t>inside</a:t>
            </a:r>
            <a:r>
              <a:rPr lang="cs-CZ" dirty="0"/>
              <a:t> Test-</a:t>
            </a:r>
            <a:r>
              <a:rPr lang="cs-CZ" dirty="0" err="1"/>
              <a:t>SRTopology</a:t>
            </a:r>
            <a:endParaRPr lang="cs-CZ" dirty="0"/>
          </a:p>
        </p:txBody>
      </p:sp>
      <p:pic>
        <p:nvPicPr>
          <p:cNvPr id="4" name="Content Placeholder 3">
            <a:extLst>
              <a:ext uri="{FF2B5EF4-FFF2-40B4-BE49-F238E27FC236}">
                <a16:creationId xmlns:a16="http://schemas.microsoft.com/office/drawing/2014/main" id="{6DB38260-6BC1-4366-9B3A-A6DBA7E42D98}"/>
              </a:ext>
            </a:extLst>
          </p:cNvPr>
          <p:cNvPicPr>
            <a:picLocks noGrp="1" noChangeAspect="1"/>
          </p:cNvPicPr>
          <p:nvPr>
            <p:ph idx="1"/>
          </p:nvPr>
        </p:nvPicPr>
        <p:blipFill>
          <a:blip r:embed="rId2"/>
          <a:stretch>
            <a:fillRect/>
          </a:stretch>
        </p:blipFill>
        <p:spPr>
          <a:xfrm>
            <a:off x="838200" y="1361185"/>
            <a:ext cx="5591175" cy="5336658"/>
          </a:xfrm>
          <a:prstGeom prst="rect">
            <a:avLst/>
          </a:prstGeom>
        </p:spPr>
      </p:pic>
    </p:spTree>
    <p:extLst>
      <p:ext uri="{BB962C8B-B14F-4D97-AF65-F5344CB8AC3E}">
        <p14:creationId xmlns:p14="http://schemas.microsoft.com/office/powerpoint/2010/main" val="1029345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6BFF537-8334-4711-87E6-55D5267F2A08}"/>
              </a:ext>
            </a:extLst>
          </p:cNvPr>
          <p:cNvPicPr>
            <a:picLocks noGrp="1" noChangeAspect="1"/>
          </p:cNvPicPr>
          <p:nvPr>
            <p:ph idx="1"/>
          </p:nvPr>
        </p:nvPicPr>
        <p:blipFill>
          <a:blip r:embed="rId2"/>
          <a:stretch>
            <a:fillRect/>
          </a:stretch>
        </p:blipFill>
        <p:spPr>
          <a:xfrm>
            <a:off x="4384525" y="961812"/>
            <a:ext cx="6496348" cy="4930987"/>
          </a:xfrm>
          <a:prstGeom prst="rect">
            <a:avLst/>
          </a:prstGeom>
        </p:spPr>
      </p:pic>
      <p:sp>
        <p:nvSpPr>
          <p:cNvPr id="2" name="Title 1">
            <a:extLst>
              <a:ext uri="{FF2B5EF4-FFF2-40B4-BE49-F238E27FC236}">
                <a16:creationId xmlns:a16="http://schemas.microsoft.com/office/drawing/2014/main" id="{A435EBDD-BFCB-446D-AF7F-0574031338D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DEMO – Create Storage Replica</a:t>
            </a:r>
          </a:p>
        </p:txBody>
      </p:sp>
    </p:spTree>
    <p:extLst>
      <p:ext uri="{BB962C8B-B14F-4D97-AF65-F5344CB8AC3E}">
        <p14:creationId xmlns:p14="http://schemas.microsoft.com/office/powerpoint/2010/main" val="23517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F663E1-712E-4274-BFF5-C53698751888}"/>
              </a:ext>
            </a:extLst>
          </p:cNvPr>
          <p:cNvSpPr>
            <a:spLocks noGrp="1"/>
          </p:cNvSpPr>
          <p:nvPr>
            <p:ph type="title"/>
          </p:nvPr>
        </p:nvSpPr>
        <p:spPr/>
        <p:txBody>
          <a:bodyPr/>
          <a:lstStyle/>
          <a:p>
            <a:r>
              <a:rPr lang="en-US" dirty="0"/>
              <a:t>Pro</a:t>
            </a:r>
            <a:r>
              <a:rPr lang="cs-CZ" dirty="0"/>
              <a:t>č upgrade?</a:t>
            </a:r>
            <a:endParaRPr lang="en-US" dirty="0"/>
          </a:p>
        </p:txBody>
      </p:sp>
      <p:pic>
        <p:nvPicPr>
          <p:cNvPr id="3" name="Obrázek 2">
            <a:extLst>
              <a:ext uri="{FF2B5EF4-FFF2-40B4-BE49-F238E27FC236}">
                <a16:creationId xmlns:a16="http://schemas.microsoft.com/office/drawing/2014/main" id="{B142D0E5-2B5A-4AD5-AADC-56FBEE40727B}"/>
              </a:ext>
            </a:extLst>
          </p:cNvPr>
          <p:cNvPicPr>
            <a:picLocks noChangeAspect="1"/>
          </p:cNvPicPr>
          <p:nvPr/>
        </p:nvPicPr>
        <p:blipFill>
          <a:blip r:embed="rId2"/>
          <a:stretch>
            <a:fillRect/>
          </a:stretch>
        </p:blipFill>
        <p:spPr>
          <a:xfrm>
            <a:off x="216651" y="3619296"/>
            <a:ext cx="11758698" cy="3186136"/>
          </a:xfrm>
          <a:prstGeom prst="rect">
            <a:avLst/>
          </a:prstGeom>
        </p:spPr>
      </p:pic>
      <p:pic>
        <p:nvPicPr>
          <p:cNvPr id="4" name="Obrázek 3">
            <a:extLst>
              <a:ext uri="{FF2B5EF4-FFF2-40B4-BE49-F238E27FC236}">
                <a16:creationId xmlns:a16="http://schemas.microsoft.com/office/drawing/2014/main" id="{1A425366-EA8B-4554-94A0-BCA53C3F7FC2}"/>
              </a:ext>
            </a:extLst>
          </p:cNvPr>
          <p:cNvPicPr>
            <a:picLocks noChangeAspect="1"/>
          </p:cNvPicPr>
          <p:nvPr/>
        </p:nvPicPr>
        <p:blipFill>
          <a:blip r:embed="rId3"/>
          <a:stretch>
            <a:fillRect/>
          </a:stretch>
        </p:blipFill>
        <p:spPr>
          <a:xfrm>
            <a:off x="3746044" y="1290416"/>
            <a:ext cx="4586321" cy="2328880"/>
          </a:xfrm>
          <a:prstGeom prst="rect">
            <a:avLst/>
          </a:prstGeom>
        </p:spPr>
      </p:pic>
    </p:spTree>
    <p:extLst>
      <p:ext uri="{BB962C8B-B14F-4D97-AF65-F5344CB8AC3E}">
        <p14:creationId xmlns:p14="http://schemas.microsoft.com/office/powerpoint/2010/main" val="24450617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908B-4487-4428-AA58-D8F20407ECE7}"/>
              </a:ext>
            </a:extLst>
          </p:cNvPr>
          <p:cNvSpPr>
            <a:spLocks noGrp="1"/>
          </p:cNvSpPr>
          <p:nvPr>
            <p:ph type="title"/>
          </p:nvPr>
        </p:nvSpPr>
        <p:spPr/>
        <p:txBody>
          <a:bodyPr/>
          <a:lstStyle/>
          <a:p>
            <a:r>
              <a:rPr lang="cs-CZ" dirty="0" err="1"/>
              <a:t>Create</a:t>
            </a:r>
            <a:r>
              <a:rPr lang="cs-CZ" dirty="0"/>
              <a:t> Storage </a:t>
            </a:r>
            <a:r>
              <a:rPr lang="cs-CZ" dirty="0" err="1"/>
              <a:t>Replica</a:t>
            </a:r>
            <a:endParaRPr lang="cs-CZ" dirty="0"/>
          </a:p>
        </p:txBody>
      </p:sp>
      <p:sp>
        <p:nvSpPr>
          <p:cNvPr id="3" name="Content Placeholder 2">
            <a:extLst>
              <a:ext uri="{FF2B5EF4-FFF2-40B4-BE49-F238E27FC236}">
                <a16:creationId xmlns:a16="http://schemas.microsoft.com/office/drawing/2014/main" id="{D360EFA2-2336-4236-B538-6954FA76B9A2}"/>
              </a:ext>
            </a:extLst>
          </p:cNvPr>
          <p:cNvSpPr>
            <a:spLocks noGrp="1"/>
          </p:cNvSpPr>
          <p:nvPr>
            <p:ph idx="1"/>
          </p:nvPr>
        </p:nvSpPr>
        <p:spPr/>
        <p:txBody>
          <a:bodyPr/>
          <a:lstStyle/>
          <a:p>
            <a:r>
              <a:rPr lang="cs-CZ" dirty="0"/>
              <a:t>New-</a:t>
            </a:r>
            <a:r>
              <a:rPr lang="cs-CZ" dirty="0" err="1"/>
              <a:t>SRGroup</a:t>
            </a:r>
            <a:endParaRPr lang="cs-CZ" dirty="0"/>
          </a:p>
          <a:p>
            <a:pPr lvl="1"/>
            <a:r>
              <a:rPr lang="en-US" dirty="0"/>
              <a:t>The </a:t>
            </a:r>
            <a:r>
              <a:rPr lang="en-US" b="1" dirty="0"/>
              <a:t>New-</a:t>
            </a:r>
            <a:r>
              <a:rPr lang="en-US" b="1" dirty="0" err="1"/>
              <a:t>SRGroup</a:t>
            </a:r>
            <a:r>
              <a:rPr lang="en-US" dirty="0"/>
              <a:t> cmdlet creates a replication group. A replication group contains one or more data volumes and an associated log volume. A replication group is the container for replication.</a:t>
            </a:r>
            <a:endParaRPr lang="cs-CZ" dirty="0"/>
          </a:p>
          <a:p>
            <a:r>
              <a:rPr lang="cs-CZ" dirty="0"/>
              <a:t>New-</a:t>
            </a:r>
            <a:r>
              <a:rPr lang="cs-CZ" dirty="0" err="1"/>
              <a:t>Srpartnership</a:t>
            </a:r>
            <a:endParaRPr lang="cs-CZ" dirty="0"/>
          </a:p>
          <a:p>
            <a:pPr lvl="1"/>
            <a:r>
              <a:rPr lang="en-US" dirty="0"/>
              <a:t>The </a:t>
            </a:r>
            <a:r>
              <a:rPr lang="en-US" b="1" dirty="0"/>
              <a:t>New-</a:t>
            </a:r>
            <a:r>
              <a:rPr lang="en-US" b="1" dirty="0" err="1"/>
              <a:t>SRPartnership</a:t>
            </a:r>
            <a:r>
              <a:rPr lang="en-US" dirty="0"/>
              <a:t> cmdlet creates a replication partnership between two new or existing replication groups. This cmdlet can create the complete replication topology. It can also tie together separately created replication groups.</a:t>
            </a:r>
            <a:endParaRPr lang="cs-CZ" dirty="0"/>
          </a:p>
        </p:txBody>
      </p:sp>
    </p:spTree>
    <p:extLst>
      <p:ext uri="{BB962C8B-B14F-4D97-AF65-F5344CB8AC3E}">
        <p14:creationId xmlns:p14="http://schemas.microsoft.com/office/powerpoint/2010/main" val="3036107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18E4-2339-452C-9586-9EFA8C382511}"/>
              </a:ext>
            </a:extLst>
          </p:cNvPr>
          <p:cNvSpPr>
            <a:spLocks noGrp="1"/>
          </p:cNvSpPr>
          <p:nvPr>
            <p:ph type="title"/>
          </p:nvPr>
        </p:nvSpPr>
        <p:spPr/>
        <p:txBody>
          <a:bodyPr/>
          <a:lstStyle/>
          <a:p>
            <a:r>
              <a:rPr lang="cs-CZ" dirty="0"/>
              <a:t>DEMO – </a:t>
            </a:r>
            <a:r>
              <a:rPr lang="cs-CZ" dirty="0" err="1"/>
              <a:t>Create</a:t>
            </a:r>
            <a:r>
              <a:rPr lang="cs-CZ" dirty="0"/>
              <a:t> Storage </a:t>
            </a:r>
            <a:r>
              <a:rPr lang="cs-CZ" dirty="0" err="1"/>
              <a:t>Replica</a:t>
            </a:r>
            <a:endParaRPr lang="cs-CZ" dirty="0"/>
          </a:p>
        </p:txBody>
      </p:sp>
      <p:sp>
        <p:nvSpPr>
          <p:cNvPr id="3" name="Content Placeholder 2">
            <a:extLst>
              <a:ext uri="{FF2B5EF4-FFF2-40B4-BE49-F238E27FC236}">
                <a16:creationId xmlns:a16="http://schemas.microsoft.com/office/drawing/2014/main" id="{5D6747D2-F65E-41BF-B4CE-C37A848A7425}"/>
              </a:ext>
            </a:extLst>
          </p:cNvPr>
          <p:cNvSpPr>
            <a:spLocks noGrp="1"/>
          </p:cNvSpPr>
          <p:nvPr>
            <p:ph idx="1"/>
          </p:nvPr>
        </p:nvSpPr>
        <p:spPr/>
        <p:txBody>
          <a:bodyPr/>
          <a:lstStyle/>
          <a:p>
            <a:r>
              <a:rPr lang="cs-CZ" dirty="0" err="1"/>
              <a:t>Create</a:t>
            </a:r>
            <a:r>
              <a:rPr lang="cs-CZ" dirty="0"/>
              <a:t> test data on </a:t>
            </a:r>
            <a:r>
              <a:rPr lang="cs-CZ" dirty="0" err="1"/>
              <a:t>all</a:t>
            </a:r>
            <a:r>
              <a:rPr lang="cs-CZ" dirty="0"/>
              <a:t> </a:t>
            </a:r>
            <a:r>
              <a:rPr lang="cs-CZ" dirty="0" err="1"/>
              <a:t>volumes</a:t>
            </a:r>
            <a:endParaRPr lang="cs-CZ" dirty="0"/>
          </a:p>
          <a:p>
            <a:r>
              <a:rPr lang="cs-CZ" dirty="0"/>
              <a:t>New-</a:t>
            </a:r>
            <a:r>
              <a:rPr lang="cs-CZ" dirty="0" err="1"/>
              <a:t>SRGroup</a:t>
            </a:r>
            <a:endParaRPr lang="cs-CZ" dirty="0"/>
          </a:p>
          <a:p>
            <a:r>
              <a:rPr lang="cs-CZ" dirty="0"/>
              <a:t>New-</a:t>
            </a:r>
            <a:r>
              <a:rPr lang="cs-CZ" dirty="0" err="1"/>
              <a:t>SRpartnership</a:t>
            </a:r>
            <a:endParaRPr lang="cs-CZ" dirty="0"/>
          </a:p>
        </p:txBody>
      </p:sp>
    </p:spTree>
    <p:extLst>
      <p:ext uri="{BB962C8B-B14F-4D97-AF65-F5344CB8AC3E}">
        <p14:creationId xmlns:p14="http://schemas.microsoft.com/office/powerpoint/2010/main" val="1562285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6288-CA5F-4B54-80FC-54B9444678A6}"/>
              </a:ext>
            </a:extLst>
          </p:cNvPr>
          <p:cNvSpPr>
            <a:spLocks noGrp="1"/>
          </p:cNvSpPr>
          <p:nvPr>
            <p:ph type="title"/>
          </p:nvPr>
        </p:nvSpPr>
        <p:spPr/>
        <p:txBody>
          <a:bodyPr/>
          <a:lstStyle/>
          <a:p>
            <a:r>
              <a:rPr lang="cs-CZ" dirty="0" err="1"/>
              <a:t>Remarkable</a:t>
            </a:r>
            <a:endParaRPr lang="cs-CZ" dirty="0"/>
          </a:p>
        </p:txBody>
      </p:sp>
      <p:sp>
        <p:nvSpPr>
          <p:cNvPr id="3" name="Content Placeholder 2">
            <a:extLst>
              <a:ext uri="{FF2B5EF4-FFF2-40B4-BE49-F238E27FC236}">
                <a16:creationId xmlns:a16="http://schemas.microsoft.com/office/drawing/2014/main" id="{7E238B35-B079-4FD1-89FD-822E47FABEEC}"/>
              </a:ext>
            </a:extLst>
          </p:cNvPr>
          <p:cNvSpPr>
            <a:spLocks noGrp="1"/>
          </p:cNvSpPr>
          <p:nvPr>
            <p:ph idx="1"/>
          </p:nvPr>
        </p:nvSpPr>
        <p:spPr/>
        <p:txBody>
          <a:bodyPr/>
          <a:lstStyle/>
          <a:p>
            <a:r>
              <a:rPr lang="cs-CZ" dirty="0"/>
              <a:t>Storage </a:t>
            </a:r>
            <a:r>
              <a:rPr lang="cs-CZ" dirty="0" err="1"/>
              <a:t>Replica</a:t>
            </a:r>
            <a:r>
              <a:rPr lang="cs-CZ" dirty="0"/>
              <a:t> Group has </a:t>
            </a:r>
            <a:r>
              <a:rPr lang="cs-CZ" dirty="0" err="1"/>
              <a:t>only</a:t>
            </a:r>
            <a:r>
              <a:rPr lang="cs-CZ" dirty="0"/>
              <a:t> SINGLE Log</a:t>
            </a:r>
          </a:p>
          <a:p>
            <a:r>
              <a:rPr lang="cs-CZ" dirty="0"/>
              <a:t>Storage </a:t>
            </a:r>
            <a:r>
              <a:rPr lang="cs-CZ" dirty="0" err="1"/>
              <a:t>Replica</a:t>
            </a:r>
            <a:r>
              <a:rPr lang="cs-CZ" dirty="0"/>
              <a:t> Group </a:t>
            </a:r>
            <a:r>
              <a:rPr lang="cs-CZ" dirty="0" err="1"/>
              <a:t>can</a:t>
            </a:r>
            <a:r>
              <a:rPr lang="cs-CZ" dirty="0"/>
              <a:t>  </a:t>
            </a:r>
            <a:r>
              <a:rPr lang="cs-CZ" dirty="0" err="1"/>
              <a:t>have</a:t>
            </a:r>
            <a:r>
              <a:rPr lang="cs-CZ" dirty="0"/>
              <a:t> MORE </a:t>
            </a:r>
            <a:r>
              <a:rPr lang="cs-CZ" dirty="0" err="1"/>
              <a:t>Replicas</a:t>
            </a:r>
            <a:endParaRPr lang="cs-CZ" dirty="0"/>
          </a:p>
          <a:p>
            <a:r>
              <a:rPr lang="cs-CZ" dirty="0"/>
              <a:t>Data </a:t>
            </a:r>
            <a:r>
              <a:rPr lang="cs-CZ" dirty="0" err="1"/>
              <a:t>volume</a:t>
            </a:r>
            <a:r>
              <a:rPr lang="cs-CZ" dirty="0"/>
              <a:t> </a:t>
            </a:r>
            <a:r>
              <a:rPr lang="cs-CZ" dirty="0" err="1"/>
              <a:t>is</a:t>
            </a:r>
            <a:r>
              <a:rPr lang="cs-CZ" dirty="0"/>
              <a:t> </a:t>
            </a:r>
            <a:r>
              <a:rPr lang="cs-CZ" dirty="0" err="1"/>
              <a:t>available</a:t>
            </a:r>
            <a:r>
              <a:rPr lang="cs-CZ" dirty="0"/>
              <a:t> ONLY  on source</a:t>
            </a:r>
          </a:p>
          <a:p>
            <a:r>
              <a:rPr lang="cs-CZ" dirty="0"/>
              <a:t>Log </a:t>
            </a:r>
            <a:r>
              <a:rPr lang="cs-CZ" dirty="0" err="1"/>
              <a:t>volumes</a:t>
            </a:r>
            <a:r>
              <a:rPr lang="cs-CZ" dirty="0"/>
              <a:t> are </a:t>
            </a:r>
            <a:r>
              <a:rPr lang="cs-CZ" dirty="0" err="1"/>
              <a:t>available</a:t>
            </a:r>
            <a:r>
              <a:rPr lang="cs-CZ" dirty="0"/>
              <a:t> on </a:t>
            </a:r>
            <a:r>
              <a:rPr lang="cs-CZ" dirty="0" err="1"/>
              <a:t>both</a:t>
            </a:r>
            <a:r>
              <a:rPr lang="cs-CZ" dirty="0"/>
              <a:t> </a:t>
            </a:r>
            <a:r>
              <a:rPr lang="cs-CZ" dirty="0" err="1"/>
              <a:t>sites</a:t>
            </a:r>
            <a:r>
              <a:rPr lang="cs-CZ" dirty="0"/>
              <a:t>, but LOG </a:t>
            </a:r>
            <a:r>
              <a:rPr lang="cs-CZ" dirty="0" err="1"/>
              <a:t>itself</a:t>
            </a:r>
            <a:r>
              <a:rPr lang="cs-CZ" dirty="0"/>
              <a:t> </a:t>
            </a:r>
            <a:r>
              <a:rPr lang="cs-CZ" dirty="0" err="1"/>
              <a:t>is</a:t>
            </a:r>
            <a:r>
              <a:rPr lang="cs-CZ" dirty="0"/>
              <a:t> </a:t>
            </a:r>
            <a:r>
              <a:rPr lang="cs-CZ" dirty="0" err="1"/>
              <a:t>hidden</a:t>
            </a:r>
            <a:endParaRPr lang="cs-CZ" dirty="0"/>
          </a:p>
        </p:txBody>
      </p:sp>
    </p:spTree>
    <p:extLst>
      <p:ext uri="{BB962C8B-B14F-4D97-AF65-F5344CB8AC3E}">
        <p14:creationId xmlns:p14="http://schemas.microsoft.com/office/powerpoint/2010/main" val="1633235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238BE-85DB-4216-A8B9-BCD9B1664603}"/>
              </a:ext>
            </a:extLst>
          </p:cNvPr>
          <p:cNvSpPr>
            <a:spLocks noGrp="1"/>
          </p:cNvSpPr>
          <p:nvPr>
            <p:ph type="title"/>
          </p:nvPr>
        </p:nvSpPr>
        <p:spPr/>
        <p:txBody>
          <a:bodyPr/>
          <a:lstStyle/>
          <a:p>
            <a:r>
              <a:rPr lang="cs-CZ" dirty="0" err="1"/>
              <a:t>Get</a:t>
            </a:r>
            <a:r>
              <a:rPr lang="cs-CZ" dirty="0"/>
              <a:t> </a:t>
            </a:r>
            <a:r>
              <a:rPr lang="cs-CZ" dirty="0" err="1"/>
              <a:t>Replica</a:t>
            </a:r>
            <a:r>
              <a:rPr lang="cs-CZ" dirty="0"/>
              <a:t> status</a:t>
            </a:r>
          </a:p>
        </p:txBody>
      </p:sp>
      <p:sp>
        <p:nvSpPr>
          <p:cNvPr id="3" name="Content Placeholder 2">
            <a:extLst>
              <a:ext uri="{FF2B5EF4-FFF2-40B4-BE49-F238E27FC236}">
                <a16:creationId xmlns:a16="http://schemas.microsoft.com/office/drawing/2014/main" id="{6CF43F19-FFB1-4A08-A78B-E8840F6285E9}"/>
              </a:ext>
            </a:extLst>
          </p:cNvPr>
          <p:cNvSpPr>
            <a:spLocks noGrp="1"/>
          </p:cNvSpPr>
          <p:nvPr>
            <p:ph idx="1"/>
          </p:nvPr>
        </p:nvSpPr>
        <p:spPr/>
        <p:txBody>
          <a:bodyPr>
            <a:normAutofit fontScale="85000" lnSpcReduction="10000"/>
          </a:bodyPr>
          <a:lstStyle/>
          <a:p>
            <a:r>
              <a:rPr lang="cs-CZ" dirty="0" err="1"/>
              <a:t>Get-SRPartnership</a:t>
            </a:r>
            <a:endParaRPr lang="cs-CZ" dirty="0"/>
          </a:p>
          <a:p>
            <a:pPr lvl="1"/>
            <a:r>
              <a:rPr lang="cs-CZ" dirty="0" err="1"/>
              <a:t>Information</a:t>
            </a:r>
            <a:r>
              <a:rPr lang="cs-CZ" dirty="0"/>
              <a:t> </a:t>
            </a:r>
            <a:r>
              <a:rPr lang="cs-CZ" dirty="0" err="1"/>
              <a:t>about</a:t>
            </a:r>
            <a:r>
              <a:rPr lang="cs-CZ" dirty="0"/>
              <a:t> </a:t>
            </a:r>
            <a:r>
              <a:rPr lang="cs-CZ" dirty="0" err="1"/>
              <a:t>partnership</a:t>
            </a:r>
            <a:r>
              <a:rPr lang="cs-CZ" dirty="0"/>
              <a:t> </a:t>
            </a:r>
            <a:r>
              <a:rPr lang="cs-CZ" dirty="0" err="1"/>
              <a:t>between</a:t>
            </a:r>
            <a:r>
              <a:rPr lang="cs-CZ" dirty="0"/>
              <a:t> </a:t>
            </a:r>
            <a:r>
              <a:rPr lang="cs-CZ" dirty="0" err="1"/>
              <a:t>two</a:t>
            </a:r>
            <a:r>
              <a:rPr lang="cs-CZ" dirty="0"/>
              <a:t> SERVERS. </a:t>
            </a:r>
            <a:r>
              <a:rPr lang="cs-CZ" dirty="0" err="1"/>
              <a:t>Defines</a:t>
            </a:r>
            <a:r>
              <a:rPr lang="cs-CZ" dirty="0"/>
              <a:t> </a:t>
            </a:r>
            <a:r>
              <a:rPr lang="cs-CZ" dirty="0" err="1"/>
              <a:t>which</a:t>
            </a:r>
            <a:r>
              <a:rPr lang="cs-CZ" dirty="0"/>
              <a:t> </a:t>
            </a:r>
            <a:r>
              <a:rPr lang="cs-CZ" dirty="0" err="1"/>
              <a:t>groups</a:t>
            </a:r>
            <a:r>
              <a:rPr lang="cs-CZ" dirty="0"/>
              <a:t> are in </a:t>
            </a:r>
            <a:r>
              <a:rPr lang="cs-CZ" dirty="0" err="1"/>
              <a:t>partnership</a:t>
            </a:r>
            <a:r>
              <a:rPr lang="cs-CZ" dirty="0"/>
              <a:t>, </a:t>
            </a:r>
            <a:r>
              <a:rPr lang="cs-CZ" dirty="0" err="1"/>
              <a:t>which</a:t>
            </a:r>
            <a:r>
              <a:rPr lang="cs-CZ" dirty="0"/>
              <a:t> </a:t>
            </a:r>
            <a:r>
              <a:rPr lang="cs-CZ" dirty="0" err="1"/>
              <a:t>is</a:t>
            </a:r>
            <a:r>
              <a:rPr lang="cs-CZ" dirty="0"/>
              <a:t> source and </a:t>
            </a:r>
            <a:r>
              <a:rPr lang="cs-CZ" dirty="0" err="1"/>
              <a:t>which</a:t>
            </a:r>
            <a:r>
              <a:rPr lang="cs-CZ" dirty="0"/>
              <a:t> </a:t>
            </a:r>
            <a:r>
              <a:rPr lang="cs-CZ" dirty="0" err="1"/>
              <a:t>destination</a:t>
            </a:r>
            <a:endParaRPr lang="cs-CZ" dirty="0"/>
          </a:p>
          <a:p>
            <a:r>
              <a:rPr lang="cs-CZ" dirty="0" err="1"/>
              <a:t>Get-SRGroup</a:t>
            </a:r>
            <a:endParaRPr lang="cs-CZ" dirty="0"/>
          </a:p>
          <a:p>
            <a:pPr lvl="1"/>
            <a:r>
              <a:rPr lang="en-US" dirty="0"/>
              <a:t>A replication group contains replicated </a:t>
            </a:r>
            <a:r>
              <a:rPr lang="cs-CZ" dirty="0"/>
              <a:t>VOLUMES</a:t>
            </a:r>
            <a:r>
              <a:rPr lang="en-US" dirty="0"/>
              <a:t>, replication </a:t>
            </a:r>
            <a:r>
              <a:rPr lang="cs-CZ" dirty="0"/>
              <a:t>PROPERTIES</a:t>
            </a:r>
            <a:r>
              <a:rPr lang="en-US" dirty="0"/>
              <a:t>, and replication </a:t>
            </a:r>
            <a:r>
              <a:rPr lang="cs-CZ" dirty="0"/>
              <a:t>STATE</a:t>
            </a:r>
            <a:r>
              <a:rPr lang="en-US" dirty="0"/>
              <a:t>. Partnerships join replication groups to form a source and destination topology.</a:t>
            </a:r>
            <a:endParaRPr lang="cs-CZ" dirty="0"/>
          </a:p>
          <a:p>
            <a:r>
              <a:rPr lang="cs-CZ" dirty="0" err="1"/>
              <a:t>Get-Srdelegation</a:t>
            </a:r>
            <a:endParaRPr lang="cs-CZ" dirty="0"/>
          </a:p>
          <a:p>
            <a:pPr lvl="1"/>
            <a:r>
              <a:rPr lang="en-US" dirty="0"/>
              <a:t>The </a:t>
            </a:r>
            <a:r>
              <a:rPr lang="en-US" b="1" dirty="0"/>
              <a:t>Get-</a:t>
            </a:r>
            <a:r>
              <a:rPr lang="en-US" b="1" dirty="0" err="1"/>
              <a:t>SRDelegation</a:t>
            </a:r>
            <a:r>
              <a:rPr lang="en-US" dirty="0"/>
              <a:t> cmdlet gets security delegation on a Storage Replica server. This cmdlet displays all users you been delegated the ability to manage Storage Replica</a:t>
            </a:r>
            <a:endParaRPr lang="cs-CZ" dirty="0"/>
          </a:p>
          <a:p>
            <a:r>
              <a:rPr lang="cs-CZ" dirty="0" err="1"/>
              <a:t>Get-SRAccess</a:t>
            </a:r>
            <a:endParaRPr lang="cs-CZ" dirty="0"/>
          </a:p>
          <a:p>
            <a:pPr lvl="1"/>
            <a:r>
              <a:rPr lang="en-US" dirty="0"/>
              <a:t>The </a:t>
            </a:r>
            <a:r>
              <a:rPr lang="en-US" b="1" dirty="0"/>
              <a:t>Get-</a:t>
            </a:r>
            <a:r>
              <a:rPr lang="en-US" b="1" dirty="0" err="1"/>
              <a:t>SRAccess</a:t>
            </a:r>
            <a:r>
              <a:rPr lang="en-US" dirty="0"/>
              <a:t> cmdlet gets the security access required between failover clusters to replicate by using Storage Replica. You do not have to use this cmdlet for stretch clusters or server-to-server replication.</a:t>
            </a:r>
            <a:endParaRPr lang="cs-CZ" dirty="0"/>
          </a:p>
        </p:txBody>
      </p:sp>
    </p:spTree>
    <p:extLst>
      <p:ext uri="{BB962C8B-B14F-4D97-AF65-F5344CB8AC3E}">
        <p14:creationId xmlns:p14="http://schemas.microsoft.com/office/powerpoint/2010/main" val="1732118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7D82-1E02-4E2B-BD40-CB7A0441D3E1}"/>
              </a:ext>
            </a:extLst>
          </p:cNvPr>
          <p:cNvSpPr>
            <a:spLocks noGrp="1"/>
          </p:cNvSpPr>
          <p:nvPr>
            <p:ph type="title"/>
          </p:nvPr>
        </p:nvSpPr>
        <p:spPr/>
        <p:txBody>
          <a:bodyPr/>
          <a:lstStyle/>
          <a:p>
            <a:r>
              <a:rPr lang="cs-CZ" dirty="0" err="1"/>
              <a:t>Get</a:t>
            </a:r>
            <a:r>
              <a:rPr lang="cs-CZ" dirty="0"/>
              <a:t> </a:t>
            </a:r>
            <a:r>
              <a:rPr lang="cs-CZ" dirty="0" err="1"/>
              <a:t>Replica</a:t>
            </a:r>
            <a:r>
              <a:rPr lang="cs-CZ" dirty="0"/>
              <a:t> status</a:t>
            </a:r>
          </a:p>
        </p:txBody>
      </p:sp>
      <p:sp>
        <p:nvSpPr>
          <p:cNvPr id="3" name="Content Placeholder 2">
            <a:extLst>
              <a:ext uri="{FF2B5EF4-FFF2-40B4-BE49-F238E27FC236}">
                <a16:creationId xmlns:a16="http://schemas.microsoft.com/office/drawing/2014/main" id="{2F8C9FF3-35D6-4424-B107-BCD6E851D185}"/>
              </a:ext>
            </a:extLst>
          </p:cNvPr>
          <p:cNvSpPr>
            <a:spLocks noGrp="1"/>
          </p:cNvSpPr>
          <p:nvPr>
            <p:ph idx="1"/>
          </p:nvPr>
        </p:nvSpPr>
        <p:spPr/>
        <p:txBody>
          <a:bodyPr/>
          <a:lstStyle/>
          <a:p>
            <a:r>
              <a:rPr lang="cs-CZ" dirty="0"/>
              <a:t> </a:t>
            </a:r>
            <a:r>
              <a:rPr lang="cs-CZ" dirty="0" err="1"/>
              <a:t>Get-SRNetworkConstraint</a:t>
            </a:r>
            <a:r>
              <a:rPr lang="cs-CZ" dirty="0"/>
              <a:t> </a:t>
            </a:r>
          </a:p>
          <a:p>
            <a:pPr lvl="1"/>
            <a:r>
              <a:rPr lang="en-US" dirty="0"/>
              <a:t>The </a:t>
            </a:r>
            <a:r>
              <a:rPr lang="en-US" b="1" dirty="0"/>
              <a:t>Get-</a:t>
            </a:r>
            <a:r>
              <a:rPr lang="en-US" b="1" dirty="0" err="1"/>
              <a:t>SRNetworkConstraint</a:t>
            </a:r>
            <a:r>
              <a:rPr lang="en-US" dirty="0"/>
              <a:t> cmdlet gets replication network constraints for Storage Replica partnerships. You can apply network constraints to one or more network adapter interfaces to control which networks Storage Replica can use. By default, Storage Replica uses networks according to the rules of SMB Multichannel. Network constraints are an allowed list.</a:t>
            </a:r>
            <a:endParaRPr lang="cs-CZ" dirty="0"/>
          </a:p>
        </p:txBody>
      </p:sp>
    </p:spTree>
    <p:extLst>
      <p:ext uri="{BB962C8B-B14F-4D97-AF65-F5344CB8AC3E}">
        <p14:creationId xmlns:p14="http://schemas.microsoft.com/office/powerpoint/2010/main" val="2782261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001-9A6E-41F2-AD57-F7D512D737C5}"/>
              </a:ext>
            </a:extLst>
          </p:cNvPr>
          <p:cNvSpPr>
            <a:spLocks noGrp="1"/>
          </p:cNvSpPr>
          <p:nvPr>
            <p:ph type="title"/>
          </p:nvPr>
        </p:nvSpPr>
        <p:spPr/>
        <p:txBody>
          <a:bodyPr/>
          <a:lstStyle/>
          <a:p>
            <a:r>
              <a:rPr lang="cs-CZ" dirty="0" err="1"/>
              <a:t>Get</a:t>
            </a:r>
            <a:r>
              <a:rPr lang="cs-CZ" dirty="0"/>
              <a:t> </a:t>
            </a:r>
            <a:r>
              <a:rPr lang="cs-CZ" dirty="0" err="1"/>
              <a:t>Replica</a:t>
            </a:r>
            <a:r>
              <a:rPr lang="cs-CZ" dirty="0"/>
              <a:t> status</a:t>
            </a:r>
          </a:p>
        </p:txBody>
      </p:sp>
      <p:sp>
        <p:nvSpPr>
          <p:cNvPr id="4" name="Rectangle 1">
            <a:extLst>
              <a:ext uri="{FF2B5EF4-FFF2-40B4-BE49-F238E27FC236}">
                <a16:creationId xmlns:a16="http://schemas.microsoft.com/office/drawing/2014/main" id="{5F963A23-F36C-4DBD-B7C9-2EC65AF71A27}"/>
              </a:ext>
            </a:extLst>
          </p:cNvPr>
          <p:cNvSpPr>
            <a:spLocks noGrp="1" noChangeArrowheads="1"/>
          </p:cNvSpPr>
          <p:nvPr>
            <p:ph idx="1"/>
          </p:nvPr>
        </p:nvSpPr>
        <p:spPr bwMode="auto">
          <a:xfrm>
            <a:off x="838200" y="1690688"/>
            <a:ext cx="934653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cs-CZ" altLang="cs-CZ" sz="1800" dirty="0" err="1">
                <a:latin typeface="Arial" panose="020B0604020202020204" pitchFamily="34" charset="0"/>
              </a:rPr>
              <a:t>Get-SRGroup</a:t>
            </a:r>
            <a:endParaRPr lang="cs-CZ" altLang="cs-CZ" sz="1800" dirty="0">
              <a:latin typeface="Arial" panose="020B0604020202020204" pitchFamily="34" charset="0"/>
            </a:endParaRPr>
          </a:p>
          <a:p>
            <a:pPr marL="0" lvl="0" indent="0" eaLnBrk="0" fontAlgn="base" hangingPunct="0">
              <a:lnSpc>
                <a:spcPct val="100000"/>
              </a:lnSpc>
              <a:spcBef>
                <a:spcPct val="0"/>
              </a:spcBef>
              <a:spcAft>
                <a:spcPct val="0"/>
              </a:spcAft>
              <a:buNone/>
            </a:pPr>
            <a:endParaRPr lang="cs-CZ" altLang="cs-CZ" sz="1800" dirty="0">
              <a:latin typeface="Arial" panose="020B0604020202020204" pitchFamily="34" charset="0"/>
            </a:endParaRPr>
          </a:p>
          <a:p>
            <a:pPr marL="0" lvl="0" indent="0" eaLnBrk="0" fontAlgn="base" hangingPunct="0">
              <a:lnSpc>
                <a:spcPct val="100000"/>
              </a:lnSpc>
              <a:spcBef>
                <a:spcPct val="0"/>
              </a:spcBef>
              <a:spcAft>
                <a:spcPct val="0"/>
              </a:spcAft>
              <a:buNone/>
            </a:pPr>
            <a:r>
              <a:rPr lang="cs-CZ" altLang="cs-CZ" sz="1800" dirty="0">
                <a:latin typeface="Arial" panose="020B0604020202020204" pitchFamily="34" charset="0"/>
              </a:rPr>
              <a:t>do{</a:t>
            </a:r>
          </a:p>
          <a:p>
            <a:pPr marL="0" lvl="0" indent="0" eaLnBrk="0" fontAlgn="base" hangingPunct="0">
              <a:lnSpc>
                <a:spcPct val="100000"/>
              </a:lnSpc>
              <a:spcBef>
                <a:spcPct val="0"/>
              </a:spcBef>
              <a:spcAft>
                <a:spcPct val="0"/>
              </a:spcAft>
              <a:buNone/>
            </a:pPr>
            <a:r>
              <a:rPr lang="cs-CZ" altLang="cs-CZ" sz="1800" dirty="0">
                <a:latin typeface="Arial" panose="020B0604020202020204" pitchFamily="34" charset="0"/>
              </a:rPr>
              <a:t>    $r=(</a:t>
            </a:r>
            <a:r>
              <a:rPr lang="cs-CZ" altLang="cs-CZ" sz="1800" dirty="0" err="1">
                <a:latin typeface="Arial" panose="020B0604020202020204" pitchFamily="34" charset="0"/>
              </a:rPr>
              <a:t>Get-SRGroup</a:t>
            </a:r>
            <a:r>
              <a:rPr lang="cs-CZ" altLang="cs-CZ" sz="1800" dirty="0">
                <a:latin typeface="Arial" panose="020B0604020202020204" pitchFamily="34" charset="0"/>
              </a:rPr>
              <a:t> -Name "Replication 2").</a:t>
            </a:r>
            <a:r>
              <a:rPr lang="cs-CZ" altLang="cs-CZ" sz="1800" dirty="0" err="1">
                <a:latin typeface="Arial" panose="020B0604020202020204" pitchFamily="34" charset="0"/>
              </a:rPr>
              <a:t>replicas</a:t>
            </a:r>
            <a:endParaRPr lang="cs-CZ" altLang="cs-CZ" sz="1800" dirty="0">
              <a:latin typeface="Arial" panose="020B0604020202020204" pitchFamily="34" charset="0"/>
            </a:endParaRPr>
          </a:p>
          <a:p>
            <a:pPr marL="0" lvl="0" indent="0" eaLnBrk="0" fontAlgn="base" hangingPunct="0">
              <a:lnSpc>
                <a:spcPct val="100000"/>
              </a:lnSpc>
              <a:spcBef>
                <a:spcPct val="0"/>
              </a:spcBef>
              <a:spcAft>
                <a:spcPct val="0"/>
              </a:spcAft>
              <a:buNone/>
            </a:pPr>
            <a:r>
              <a:rPr lang="cs-CZ" altLang="cs-CZ" sz="1800" dirty="0">
                <a:latin typeface="Arial" panose="020B0604020202020204" pitchFamily="34" charset="0"/>
              </a:rPr>
              <a:t>    [</a:t>
            </a:r>
            <a:r>
              <a:rPr lang="cs-CZ" altLang="cs-CZ" sz="1800" dirty="0" err="1">
                <a:latin typeface="Arial" panose="020B0604020202020204" pitchFamily="34" charset="0"/>
              </a:rPr>
              <a:t>System.Console</a:t>
            </a:r>
            <a:r>
              <a:rPr lang="cs-CZ" altLang="cs-CZ" sz="1800" dirty="0">
                <a:latin typeface="Arial" panose="020B0604020202020204" pitchFamily="34" charset="0"/>
              </a:rPr>
              <a:t>]::</a:t>
            </a:r>
            <a:r>
              <a:rPr lang="cs-CZ" altLang="cs-CZ" sz="1800" dirty="0" err="1">
                <a:latin typeface="Arial" panose="020B0604020202020204" pitchFamily="34" charset="0"/>
              </a:rPr>
              <a:t>Write</a:t>
            </a:r>
            <a:r>
              <a:rPr lang="cs-CZ" altLang="cs-CZ" sz="1800" dirty="0">
                <a:latin typeface="Arial" panose="020B0604020202020204" pitchFamily="34" charset="0"/>
              </a:rPr>
              <a:t>("</a:t>
            </a:r>
            <a:r>
              <a:rPr lang="cs-CZ" altLang="cs-CZ" sz="1800" dirty="0" err="1">
                <a:latin typeface="Arial" panose="020B0604020202020204" pitchFamily="34" charset="0"/>
              </a:rPr>
              <a:t>Number</a:t>
            </a:r>
            <a:r>
              <a:rPr lang="cs-CZ" altLang="cs-CZ" sz="1800" dirty="0">
                <a:latin typeface="Arial" panose="020B0604020202020204" pitchFamily="34" charset="0"/>
              </a:rPr>
              <a:t> </a:t>
            </a:r>
            <a:r>
              <a:rPr lang="cs-CZ" altLang="cs-CZ" sz="1800" dirty="0" err="1">
                <a:latin typeface="Arial" panose="020B0604020202020204" pitchFamily="34" charset="0"/>
              </a:rPr>
              <a:t>of</a:t>
            </a:r>
            <a:r>
              <a:rPr lang="cs-CZ" altLang="cs-CZ" sz="1800" dirty="0">
                <a:latin typeface="Arial" panose="020B0604020202020204" pitchFamily="34" charset="0"/>
              </a:rPr>
              <a:t> </a:t>
            </a:r>
            <a:r>
              <a:rPr lang="cs-CZ" altLang="cs-CZ" sz="1800" dirty="0" err="1">
                <a:latin typeface="Arial" panose="020B0604020202020204" pitchFamily="34" charset="0"/>
              </a:rPr>
              <a:t>remaining</a:t>
            </a:r>
            <a:r>
              <a:rPr lang="cs-CZ" altLang="cs-CZ" sz="1800" dirty="0">
                <a:latin typeface="Arial" panose="020B0604020202020204" pitchFamily="34" charset="0"/>
              </a:rPr>
              <a:t> </a:t>
            </a:r>
            <a:r>
              <a:rPr lang="cs-CZ" altLang="cs-CZ" sz="1800" dirty="0" err="1">
                <a:latin typeface="Arial" panose="020B0604020202020204" pitchFamily="34" charset="0"/>
              </a:rPr>
              <a:t>bytes</a:t>
            </a:r>
            <a:r>
              <a:rPr lang="cs-CZ" altLang="cs-CZ" sz="1800" dirty="0">
                <a:latin typeface="Arial" panose="020B0604020202020204" pitchFamily="34" charset="0"/>
              </a:rPr>
              <a:t> {0}`n", $</a:t>
            </a:r>
            <a:r>
              <a:rPr lang="cs-CZ" altLang="cs-CZ" sz="1800" dirty="0" err="1">
                <a:latin typeface="Arial" panose="020B0604020202020204" pitchFamily="34" charset="0"/>
              </a:rPr>
              <a:t>r.NumOfBytesRemaining</a:t>
            </a:r>
            <a:r>
              <a:rPr lang="cs-CZ" altLang="cs-CZ" sz="1800" dirty="0">
                <a:latin typeface="Arial" panose="020B0604020202020204" pitchFamily="34" charset="0"/>
              </a:rPr>
              <a:t>)</a:t>
            </a:r>
          </a:p>
          <a:p>
            <a:pPr marL="0" lvl="0" indent="0" eaLnBrk="0" fontAlgn="base" hangingPunct="0">
              <a:lnSpc>
                <a:spcPct val="100000"/>
              </a:lnSpc>
              <a:spcBef>
                <a:spcPct val="0"/>
              </a:spcBef>
              <a:spcAft>
                <a:spcPct val="0"/>
              </a:spcAft>
              <a:buNone/>
            </a:pPr>
            <a:r>
              <a:rPr lang="cs-CZ" altLang="cs-CZ" sz="1800" dirty="0">
                <a:latin typeface="Arial" panose="020B0604020202020204" pitchFamily="34" charset="0"/>
              </a:rPr>
              <a:t>    Start-</a:t>
            </a:r>
            <a:r>
              <a:rPr lang="cs-CZ" altLang="cs-CZ" sz="1800" dirty="0" err="1">
                <a:latin typeface="Arial" panose="020B0604020202020204" pitchFamily="34" charset="0"/>
              </a:rPr>
              <a:t>Sleep</a:t>
            </a:r>
            <a:r>
              <a:rPr lang="cs-CZ" altLang="cs-CZ" sz="1800" dirty="0">
                <a:latin typeface="Arial" panose="020B0604020202020204" pitchFamily="34" charset="0"/>
              </a:rPr>
              <a:t> 10</a:t>
            </a:r>
          </a:p>
          <a:p>
            <a:pPr marL="0" lvl="0" indent="0" eaLnBrk="0" fontAlgn="base" hangingPunct="0">
              <a:lnSpc>
                <a:spcPct val="100000"/>
              </a:lnSpc>
              <a:spcBef>
                <a:spcPct val="0"/>
              </a:spcBef>
              <a:spcAft>
                <a:spcPct val="0"/>
              </a:spcAft>
              <a:buNone/>
            </a:pPr>
            <a:r>
              <a:rPr lang="cs-CZ" altLang="cs-CZ" sz="1800" dirty="0">
                <a:latin typeface="Arial" panose="020B0604020202020204" pitchFamily="34" charset="0"/>
              </a:rPr>
              <a:t>}</a:t>
            </a:r>
            <a:r>
              <a:rPr lang="cs-CZ" altLang="cs-CZ" sz="1800" dirty="0" err="1">
                <a:latin typeface="Arial" panose="020B0604020202020204" pitchFamily="34" charset="0"/>
              </a:rPr>
              <a:t>until</a:t>
            </a:r>
            <a:r>
              <a:rPr lang="cs-CZ" altLang="cs-CZ" sz="1800" dirty="0">
                <a:latin typeface="Arial" panose="020B0604020202020204" pitchFamily="34" charset="0"/>
              </a:rPr>
              <a:t>($</a:t>
            </a:r>
            <a:r>
              <a:rPr lang="cs-CZ" altLang="cs-CZ" sz="1800" dirty="0" err="1">
                <a:latin typeface="Arial" panose="020B0604020202020204" pitchFamily="34" charset="0"/>
              </a:rPr>
              <a:t>r.ReplicationStatus</a:t>
            </a:r>
            <a:r>
              <a:rPr lang="cs-CZ" altLang="cs-CZ" sz="1800" dirty="0">
                <a:latin typeface="Arial" panose="020B0604020202020204" pitchFamily="34" charset="0"/>
              </a:rPr>
              <a:t> -</a:t>
            </a:r>
            <a:r>
              <a:rPr lang="cs-CZ" altLang="cs-CZ" sz="1800" dirty="0" err="1">
                <a:latin typeface="Arial" panose="020B0604020202020204" pitchFamily="34" charset="0"/>
              </a:rPr>
              <a:t>eq</a:t>
            </a:r>
            <a:r>
              <a:rPr lang="cs-CZ" altLang="cs-CZ" sz="1800" dirty="0">
                <a:latin typeface="Arial" panose="020B0604020202020204" pitchFamily="34" charset="0"/>
              </a:rPr>
              <a:t> '</a:t>
            </a:r>
            <a:r>
              <a:rPr lang="cs-CZ" altLang="cs-CZ" sz="1800" dirty="0" err="1">
                <a:latin typeface="Arial" panose="020B0604020202020204" pitchFamily="34" charset="0"/>
              </a:rPr>
              <a:t>ContinuouslyReplicating</a:t>
            </a:r>
            <a:r>
              <a:rPr lang="cs-CZ" altLang="cs-CZ" sz="1800" dirty="0">
                <a:latin typeface="Arial" panose="020B0604020202020204" pitchFamily="34" charset="0"/>
              </a:rPr>
              <a:t>')</a:t>
            </a:r>
          </a:p>
          <a:p>
            <a:pPr marL="0" lvl="0" indent="0" eaLnBrk="0" fontAlgn="base" hangingPunct="0">
              <a:lnSpc>
                <a:spcPct val="100000"/>
              </a:lnSpc>
              <a:spcBef>
                <a:spcPct val="0"/>
              </a:spcBef>
              <a:spcAft>
                <a:spcPct val="0"/>
              </a:spcAft>
              <a:buNone/>
            </a:pPr>
            <a:r>
              <a:rPr lang="cs-CZ" altLang="cs-CZ" sz="1800" dirty="0" err="1">
                <a:latin typeface="Arial" panose="020B0604020202020204" pitchFamily="34" charset="0"/>
              </a:rPr>
              <a:t>Write</a:t>
            </a:r>
            <a:r>
              <a:rPr lang="cs-CZ" altLang="cs-CZ" sz="1800" dirty="0">
                <a:latin typeface="Arial" panose="020B0604020202020204" pitchFamily="34" charset="0"/>
              </a:rPr>
              <a:t>-Output "</a:t>
            </a:r>
            <a:r>
              <a:rPr lang="cs-CZ" altLang="cs-CZ" sz="1800" dirty="0" err="1">
                <a:latin typeface="Arial" panose="020B0604020202020204" pitchFamily="34" charset="0"/>
              </a:rPr>
              <a:t>Replica</a:t>
            </a:r>
            <a:r>
              <a:rPr lang="cs-CZ" altLang="cs-CZ" sz="1800" dirty="0">
                <a:latin typeface="Arial" panose="020B0604020202020204" pitchFamily="34" charset="0"/>
              </a:rPr>
              <a:t> Status: "$</a:t>
            </a:r>
            <a:r>
              <a:rPr lang="cs-CZ" altLang="cs-CZ" sz="1800" dirty="0" err="1">
                <a:latin typeface="Arial" panose="020B0604020202020204" pitchFamily="34" charset="0"/>
              </a:rPr>
              <a:t>r.replicationstatus</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6064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EC50-8212-46E6-B1D9-BCEE334F69CB}"/>
              </a:ext>
            </a:extLst>
          </p:cNvPr>
          <p:cNvSpPr>
            <a:spLocks noGrp="1"/>
          </p:cNvSpPr>
          <p:nvPr>
            <p:ph type="title"/>
          </p:nvPr>
        </p:nvSpPr>
        <p:spPr/>
        <p:txBody>
          <a:bodyPr/>
          <a:lstStyle/>
          <a:p>
            <a:r>
              <a:rPr lang="cs-CZ" dirty="0"/>
              <a:t>DEMO – </a:t>
            </a:r>
            <a:r>
              <a:rPr lang="cs-CZ" dirty="0" err="1"/>
              <a:t>Get</a:t>
            </a:r>
            <a:r>
              <a:rPr lang="cs-CZ" dirty="0"/>
              <a:t> </a:t>
            </a:r>
            <a:r>
              <a:rPr lang="cs-CZ" dirty="0" err="1"/>
              <a:t>Information</a:t>
            </a:r>
            <a:endParaRPr lang="cs-CZ" dirty="0"/>
          </a:p>
        </p:txBody>
      </p:sp>
      <p:sp>
        <p:nvSpPr>
          <p:cNvPr id="3" name="Content Placeholder 2">
            <a:extLst>
              <a:ext uri="{FF2B5EF4-FFF2-40B4-BE49-F238E27FC236}">
                <a16:creationId xmlns:a16="http://schemas.microsoft.com/office/drawing/2014/main" id="{A996C290-4D70-4B7A-8532-80C90246B5D4}"/>
              </a:ext>
            </a:extLst>
          </p:cNvPr>
          <p:cNvSpPr>
            <a:spLocks noGrp="1"/>
          </p:cNvSpPr>
          <p:nvPr>
            <p:ph idx="1"/>
          </p:nvPr>
        </p:nvSpPr>
        <p:spPr/>
        <p:txBody>
          <a:bodyPr/>
          <a:lstStyle/>
          <a:p>
            <a:r>
              <a:rPr lang="cs-CZ" dirty="0" err="1"/>
              <a:t>Get</a:t>
            </a:r>
            <a:r>
              <a:rPr lang="cs-CZ" dirty="0"/>
              <a:t> </a:t>
            </a:r>
            <a:r>
              <a:rPr lang="cs-CZ" dirty="0" err="1"/>
              <a:t>information</a:t>
            </a:r>
            <a:r>
              <a:rPr lang="cs-CZ" dirty="0"/>
              <a:t> </a:t>
            </a:r>
            <a:r>
              <a:rPr lang="cs-CZ" dirty="0" err="1"/>
              <a:t>about</a:t>
            </a:r>
            <a:endParaRPr lang="cs-CZ" dirty="0"/>
          </a:p>
          <a:p>
            <a:pPr lvl="1"/>
            <a:r>
              <a:rPr lang="cs-CZ" dirty="0" err="1"/>
              <a:t>Partnership</a:t>
            </a:r>
            <a:endParaRPr lang="cs-CZ" dirty="0"/>
          </a:p>
          <a:p>
            <a:pPr lvl="1"/>
            <a:r>
              <a:rPr lang="cs-CZ" dirty="0" err="1"/>
              <a:t>Replica</a:t>
            </a:r>
            <a:r>
              <a:rPr lang="cs-CZ" dirty="0"/>
              <a:t> </a:t>
            </a:r>
            <a:r>
              <a:rPr lang="cs-CZ" dirty="0" err="1"/>
              <a:t>Groups</a:t>
            </a:r>
            <a:endParaRPr lang="cs-CZ" dirty="0"/>
          </a:p>
          <a:p>
            <a:pPr lvl="1"/>
            <a:r>
              <a:rPr lang="cs-CZ" dirty="0" err="1"/>
              <a:t>Delegation</a:t>
            </a:r>
            <a:endParaRPr lang="cs-CZ" dirty="0"/>
          </a:p>
        </p:txBody>
      </p:sp>
    </p:spTree>
    <p:extLst>
      <p:ext uri="{BB962C8B-B14F-4D97-AF65-F5344CB8AC3E}">
        <p14:creationId xmlns:p14="http://schemas.microsoft.com/office/powerpoint/2010/main" val="2478100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3C1B-157A-455F-9C74-C8FE64CB635F}"/>
              </a:ext>
            </a:extLst>
          </p:cNvPr>
          <p:cNvSpPr>
            <a:spLocks noGrp="1"/>
          </p:cNvSpPr>
          <p:nvPr>
            <p:ph type="title"/>
          </p:nvPr>
        </p:nvSpPr>
        <p:spPr/>
        <p:txBody>
          <a:bodyPr/>
          <a:lstStyle/>
          <a:p>
            <a:r>
              <a:rPr lang="cs-CZ" dirty="0" err="1"/>
              <a:t>Remarkable</a:t>
            </a:r>
            <a:r>
              <a:rPr lang="cs-CZ" dirty="0"/>
              <a:t> – </a:t>
            </a:r>
            <a:r>
              <a:rPr lang="cs-CZ" dirty="0" err="1"/>
              <a:t>Get</a:t>
            </a:r>
            <a:r>
              <a:rPr lang="cs-CZ" dirty="0"/>
              <a:t> </a:t>
            </a:r>
            <a:r>
              <a:rPr lang="cs-CZ" dirty="0" err="1"/>
              <a:t>information</a:t>
            </a:r>
            <a:endParaRPr lang="cs-CZ" dirty="0"/>
          </a:p>
        </p:txBody>
      </p:sp>
      <p:sp>
        <p:nvSpPr>
          <p:cNvPr id="3" name="Content Placeholder 2">
            <a:extLst>
              <a:ext uri="{FF2B5EF4-FFF2-40B4-BE49-F238E27FC236}">
                <a16:creationId xmlns:a16="http://schemas.microsoft.com/office/drawing/2014/main" id="{26A159C1-47AD-45B4-BDF2-D057A7ECB84B}"/>
              </a:ext>
            </a:extLst>
          </p:cNvPr>
          <p:cNvSpPr>
            <a:spLocks noGrp="1"/>
          </p:cNvSpPr>
          <p:nvPr>
            <p:ph idx="1"/>
          </p:nvPr>
        </p:nvSpPr>
        <p:spPr/>
        <p:txBody>
          <a:bodyPr>
            <a:normAutofit fontScale="77500" lnSpcReduction="20000"/>
          </a:bodyPr>
          <a:lstStyle/>
          <a:p>
            <a:r>
              <a:rPr lang="cs-CZ" dirty="0" err="1"/>
              <a:t>Get-SRGroup</a:t>
            </a:r>
            <a:r>
              <a:rPr lang="cs-CZ" dirty="0"/>
              <a:t> – a lot </a:t>
            </a:r>
            <a:r>
              <a:rPr lang="cs-CZ" dirty="0" err="1"/>
              <a:t>of</a:t>
            </a:r>
            <a:r>
              <a:rPr lang="cs-CZ" dirty="0"/>
              <a:t> </a:t>
            </a:r>
            <a:r>
              <a:rPr lang="cs-CZ" dirty="0" err="1"/>
              <a:t>important</a:t>
            </a:r>
            <a:r>
              <a:rPr lang="cs-CZ" dirty="0"/>
              <a:t> </a:t>
            </a:r>
            <a:r>
              <a:rPr lang="cs-CZ" dirty="0" err="1"/>
              <a:t>information</a:t>
            </a:r>
            <a:endParaRPr lang="cs-CZ" dirty="0"/>
          </a:p>
          <a:p>
            <a:pPr lvl="1"/>
            <a:r>
              <a:rPr lang="cs-CZ" dirty="0" err="1"/>
              <a:t>AllowVolumeResize</a:t>
            </a:r>
            <a:r>
              <a:rPr lang="cs-CZ" dirty="0"/>
              <a:t>  : </a:t>
            </a:r>
            <a:r>
              <a:rPr lang="cs-CZ" dirty="0" err="1"/>
              <a:t>False</a:t>
            </a:r>
            <a:endParaRPr lang="cs-CZ" dirty="0"/>
          </a:p>
          <a:p>
            <a:pPr lvl="1"/>
            <a:r>
              <a:rPr lang="cs-CZ" dirty="0" err="1"/>
              <a:t>IsAutoFailover</a:t>
            </a:r>
            <a:r>
              <a:rPr lang="cs-CZ" dirty="0"/>
              <a:t>     : </a:t>
            </a:r>
          </a:p>
          <a:p>
            <a:pPr lvl="1"/>
            <a:r>
              <a:rPr lang="cs-CZ" dirty="0" err="1"/>
              <a:t>IsCluster</a:t>
            </a:r>
            <a:r>
              <a:rPr lang="cs-CZ" dirty="0"/>
              <a:t>          : </a:t>
            </a:r>
            <a:r>
              <a:rPr lang="cs-CZ" dirty="0" err="1"/>
              <a:t>False</a:t>
            </a:r>
            <a:endParaRPr lang="cs-CZ" dirty="0"/>
          </a:p>
          <a:p>
            <a:pPr lvl="1"/>
            <a:r>
              <a:rPr lang="cs-CZ" dirty="0" err="1"/>
              <a:t>IsEncrypted</a:t>
            </a:r>
            <a:r>
              <a:rPr lang="cs-CZ" dirty="0"/>
              <a:t>        : </a:t>
            </a:r>
            <a:r>
              <a:rPr lang="cs-CZ" dirty="0" err="1"/>
              <a:t>False</a:t>
            </a:r>
            <a:endParaRPr lang="cs-CZ" dirty="0"/>
          </a:p>
          <a:p>
            <a:pPr lvl="1"/>
            <a:r>
              <a:rPr lang="cs-CZ" dirty="0" err="1"/>
              <a:t>IsInPartnership</a:t>
            </a:r>
            <a:r>
              <a:rPr lang="cs-CZ" dirty="0"/>
              <a:t>    : </a:t>
            </a:r>
            <a:r>
              <a:rPr lang="cs-CZ" dirty="0" err="1"/>
              <a:t>True</a:t>
            </a:r>
            <a:endParaRPr lang="cs-CZ" dirty="0"/>
          </a:p>
          <a:p>
            <a:pPr lvl="1"/>
            <a:r>
              <a:rPr lang="cs-CZ" dirty="0" err="1"/>
              <a:t>IsPrimary</a:t>
            </a:r>
            <a:r>
              <a:rPr lang="cs-CZ" dirty="0"/>
              <a:t>          : </a:t>
            </a:r>
            <a:r>
              <a:rPr lang="cs-CZ" dirty="0" err="1"/>
              <a:t>False</a:t>
            </a:r>
            <a:endParaRPr lang="cs-CZ" dirty="0"/>
          </a:p>
          <a:p>
            <a:pPr lvl="1"/>
            <a:r>
              <a:rPr lang="cs-CZ" dirty="0" err="1"/>
              <a:t>IsSuspended</a:t>
            </a:r>
            <a:r>
              <a:rPr lang="cs-CZ" dirty="0"/>
              <a:t>        : </a:t>
            </a:r>
            <a:r>
              <a:rPr lang="cs-CZ" dirty="0" err="1"/>
              <a:t>False</a:t>
            </a:r>
            <a:endParaRPr lang="cs-CZ" dirty="0"/>
          </a:p>
          <a:p>
            <a:pPr lvl="1"/>
            <a:r>
              <a:rPr lang="cs-CZ" dirty="0" err="1"/>
              <a:t>IsWriteConsistency</a:t>
            </a:r>
            <a:r>
              <a:rPr lang="cs-CZ" dirty="0"/>
              <a:t> : </a:t>
            </a:r>
            <a:r>
              <a:rPr lang="cs-CZ" dirty="0" err="1"/>
              <a:t>False</a:t>
            </a:r>
            <a:endParaRPr lang="cs-CZ" dirty="0"/>
          </a:p>
          <a:p>
            <a:pPr lvl="1"/>
            <a:r>
              <a:rPr lang="cs-CZ" dirty="0" err="1"/>
              <a:t>LastInSyncTime</a:t>
            </a:r>
            <a:r>
              <a:rPr lang="cs-CZ" dirty="0"/>
              <a:t>     : 11/19/2017 3:09:08 PM</a:t>
            </a:r>
          </a:p>
          <a:p>
            <a:pPr lvl="1"/>
            <a:r>
              <a:rPr lang="cs-CZ" dirty="0" err="1"/>
              <a:t>LogSizeInBytes</a:t>
            </a:r>
            <a:r>
              <a:rPr lang="cs-CZ" dirty="0"/>
              <a:t>     : 8589934592</a:t>
            </a:r>
          </a:p>
          <a:p>
            <a:pPr lvl="1"/>
            <a:r>
              <a:rPr lang="cs-CZ" dirty="0" err="1"/>
              <a:t>LogVolume</a:t>
            </a:r>
            <a:r>
              <a:rPr lang="cs-CZ" dirty="0"/>
              <a:t>          : U:\</a:t>
            </a:r>
          </a:p>
          <a:p>
            <a:pPr lvl="1"/>
            <a:r>
              <a:rPr lang="cs-CZ" dirty="0"/>
              <a:t>Name               : StoR02.training.lab-ReplGrp1</a:t>
            </a:r>
          </a:p>
          <a:p>
            <a:pPr lvl="1"/>
            <a:r>
              <a:rPr lang="cs-CZ" dirty="0" err="1"/>
              <a:t>NumOfReplicas</a:t>
            </a:r>
            <a:r>
              <a:rPr lang="cs-CZ" dirty="0"/>
              <a:t>      : 1</a:t>
            </a:r>
          </a:p>
          <a:p>
            <a:pPr lvl="1"/>
            <a:r>
              <a:rPr lang="cs-CZ" dirty="0" err="1"/>
              <a:t>ReplicationMode</a:t>
            </a:r>
            <a:r>
              <a:rPr lang="cs-CZ" dirty="0"/>
              <a:t>    : </a:t>
            </a:r>
            <a:r>
              <a:rPr lang="cs-CZ" dirty="0" err="1"/>
              <a:t>Synchronous</a:t>
            </a:r>
            <a:endParaRPr lang="cs-CZ" dirty="0"/>
          </a:p>
          <a:p>
            <a:pPr lvl="1"/>
            <a:r>
              <a:rPr lang="cs-CZ" dirty="0" err="1"/>
              <a:t>ReplicationStatus</a:t>
            </a:r>
            <a:r>
              <a:rPr lang="cs-CZ" dirty="0"/>
              <a:t>  : </a:t>
            </a:r>
            <a:r>
              <a:rPr lang="cs-CZ" dirty="0" err="1"/>
              <a:t>ContinuouslyReplicating</a:t>
            </a:r>
            <a:endParaRPr lang="cs-CZ" dirty="0"/>
          </a:p>
          <a:p>
            <a:pPr marL="457200" lvl="1" indent="0">
              <a:buNone/>
            </a:pPr>
            <a:endParaRPr lang="cs-CZ" dirty="0"/>
          </a:p>
        </p:txBody>
      </p:sp>
    </p:spTree>
    <p:extLst>
      <p:ext uri="{BB962C8B-B14F-4D97-AF65-F5344CB8AC3E}">
        <p14:creationId xmlns:p14="http://schemas.microsoft.com/office/powerpoint/2010/main" val="203272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ED0C-06F7-4536-B5D4-1ED7703C4DFA}"/>
              </a:ext>
            </a:extLst>
          </p:cNvPr>
          <p:cNvSpPr>
            <a:spLocks noGrp="1"/>
          </p:cNvSpPr>
          <p:nvPr>
            <p:ph type="title"/>
          </p:nvPr>
        </p:nvSpPr>
        <p:spPr/>
        <p:txBody>
          <a:bodyPr/>
          <a:lstStyle/>
          <a:p>
            <a:r>
              <a:rPr lang="cs-CZ" dirty="0" err="1"/>
              <a:t>Remarkable</a:t>
            </a:r>
            <a:r>
              <a:rPr lang="cs-CZ" dirty="0"/>
              <a:t> – </a:t>
            </a:r>
            <a:r>
              <a:rPr lang="cs-CZ" dirty="0" err="1"/>
              <a:t>Get</a:t>
            </a:r>
            <a:r>
              <a:rPr lang="cs-CZ" dirty="0"/>
              <a:t> </a:t>
            </a:r>
            <a:r>
              <a:rPr lang="cs-CZ" dirty="0" err="1"/>
              <a:t>information</a:t>
            </a:r>
            <a:endParaRPr lang="cs-CZ" dirty="0"/>
          </a:p>
        </p:txBody>
      </p:sp>
      <p:sp>
        <p:nvSpPr>
          <p:cNvPr id="3" name="Content Placeholder 2">
            <a:extLst>
              <a:ext uri="{FF2B5EF4-FFF2-40B4-BE49-F238E27FC236}">
                <a16:creationId xmlns:a16="http://schemas.microsoft.com/office/drawing/2014/main" id="{F690DDE9-B56C-431A-B85D-BB188AE5E7AC}"/>
              </a:ext>
            </a:extLst>
          </p:cNvPr>
          <p:cNvSpPr>
            <a:spLocks noGrp="1"/>
          </p:cNvSpPr>
          <p:nvPr>
            <p:ph idx="1"/>
          </p:nvPr>
        </p:nvSpPr>
        <p:spPr/>
        <p:txBody>
          <a:bodyPr>
            <a:normAutofit fontScale="92500" lnSpcReduction="10000"/>
          </a:bodyPr>
          <a:lstStyle/>
          <a:p>
            <a:r>
              <a:rPr lang="cs-CZ" dirty="0"/>
              <a:t>(</a:t>
            </a:r>
            <a:r>
              <a:rPr lang="cs-CZ" dirty="0" err="1"/>
              <a:t>Get-SRGroup</a:t>
            </a:r>
            <a:r>
              <a:rPr lang="cs-CZ" dirty="0"/>
              <a:t>).</a:t>
            </a:r>
            <a:r>
              <a:rPr lang="cs-CZ" dirty="0" err="1"/>
              <a:t>replicas</a:t>
            </a:r>
            <a:endParaRPr lang="cs-CZ" dirty="0"/>
          </a:p>
          <a:p>
            <a:pPr lvl="1"/>
            <a:r>
              <a:rPr lang="cs-CZ" dirty="0" err="1"/>
              <a:t>CurrentLsn</a:t>
            </a:r>
            <a:r>
              <a:rPr lang="cs-CZ" dirty="0"/>
              <a:t>          : 12</a:t>
            </a:r>
          </a:p>
          <a:p>
            <a:pPr lvl="1"/>
            <a:r>
              <a:rPr lang="cs-CZ" dirty="0" err="1"/>
              <a:t>DataVolume</a:t>
            </a:r>
            <a:r>
              <a:rPr lang="cs-CZ" dirty="0"/>
              <a:t>          : S:\</a:t>
            </a:r>
          </a:p>
          <a:p>
            <a:pPr lvl="1"/>
            <a:r>
              <a:rPr lang="cs-CZ" dirty="0" err="1"/>
              <a:t>LastInSyncTime</a:t>
            </a:r>
            <a:r>
              <a:rPr lang="cs-CZ" dirty="0"/>
              <a:t>      : </a:t>
            </a:r>
          </a:p>
          <a:p>
            <a:pPr lvl="1"/>
            <a:r>
              <a:rPr lang="cs-CZ" dirty="0" err="1"/>
              <a:t>LastKnownPrimaryLsn</a:t>
            </a:r>
            <a:r>
              <a:rPr lang="cs-CZ" dirty="0"/>
              <a:t> : 12</a:t>
            </a:r>
          </a:p>
          <a:p>
            <a:pPr lvl="1"/>
            <a:r>
              <a:rPr lang="cs-CZ" dirty="0" err="1"/>
              <a:t>LastOutOfSyncTime</a:t>
            </a:r>
            <a:r>
              <a:rPr lang="cs-CZ" dirty="0"/>
              <a:t>   : </a:t>
            </a:r>
          </a:p>
          <a:p>
            <a:pPr lvl="1"/>
            <a:r>
              <a:rPr lang="cs-CZ" dirty="0" err="1"/>
              <a:t>NumOfBytesRecovered</a:t>
            </a:r>
            <a:r>
              <a:rPr lang="cs-CZ" dirty="0"/>
              <a:t> : 0</a:t>
            </a:r>
          </a:p>
          <a:p>
            <a:pPr lvl="1"/>
            <a:r>
              <a:rPr lang="cs-CZ" dirty="0" err="1"/>
              <a:t>NumOfBytesRemaining</a:t>
            </a:r>
            <a:r>
              <a:rPr lang="cs-CZ" dirty="0"/>
              <a:t> : 0</a:t>
            </a:r>
          </a:p>
          <a:p>
            <a:pPr lvl="1"/>
            <a:r>
              <a:rPr lang="cs-CZ" dirty="0" err="1"/>
              <a:t>PartitionId</a:t>
            </a:r>
            <a:r>
              <a:rPr lang="cs-CZ" dirty="0"/>
              <a:t>         : a7ac90b4-e9c8-4daa-b589-0404c275aedf</a:t>
            </a:r>
          </a:p>
          <a:p>
            <a:pPr lvl="1"/>
            <a:r>
              <a:rPr lang="cs-CZ" dirty="0" err="1"/>
              <a:t>PartitionSize</a:t>
            </a:r>
            <a:r>
              <a:rPr lang="cs-CZ" dirty="0"/>
              <a:t>       : 107237867520</a:t>
            </a:r>
          </a:p>
          <a:p>
            <a:pPr lvl="1"/>
            <a:r>
              <a:rPr lang="cs-CZ" dirty="0" err="1"/>
              <a:t>ReplicationMode</a:t>
            </a:r>
            <a:r>
              <a:rPr lang="cs-CZ" dirty="0"/>
              <a:t>     : </a:t>
            </a:r>
            <a:r>
              <a:rPr lang="cs-CZ" dirty="0" err="1"/>
              <a:t>Synchronous</a:t>
            </a:r>
            <a:endParaRPr lang="cs-CZ" dirty="0"/>
          </a:p>
          <a:p>
            <a:pPr lvl="1"/>
            <a:r>
              <a:rPr lang="cs-CZ" dirty="0" err="1">
                <a:highlight>
                  <a:srgbClr val="FFFF00"/>
                </a:highlight>
              </a:rPr>
              <a:t>ReplicationStatus</a:t>
            </a:r>
            <a:r>
              <a:rPr lang="cs-CZ" dirty="0">
                <a:highlight>
                  <a:srgbClr val="FFFF00"/>
                </a:highlight>
              </a:rPr>
              <a:t>   : </a:t>
            </a:r>
            <a:r>
              <a:rPr lang="cs-CZ" dirty="0" err="1">
                <a:highlight>
                  <a:srgbClr val="FFFF00"/>
                </a:highlight>
              </a:rPr>
              <a:t>ContinuouslyReplicating</a:t>
            </a:r>
            <a:endParaRPr lang="cs-CZ" dirty="0">
              <a:highlight>
                <a:srgbClr val="FFFF00"/>
              </a:highlight>
            </a:endParaRPr>
          </a:p>
          <a:p>
            <a:pPr lvl="1"/>
            <a:endParaRPr lang="cs-CZ" dirty="0"/>
          </a:p>
          <a:p>
            <a:endParaRPr lang="cs-CZ" dirty="0"/>
          </a:p>
        </p:txBody>
      </p:sp>
    </p:spTree>
    <p:extLst>
      <p:ext uri="{BB962C8B-B14F-4D97-AF65-F5344CB8AC3E}">
        <p14:creationId xmlns:p14="http://schemas.microsoft.com/office/powerpoint/2010/main" val="2391297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2FF6-6F0B-4BC7-A917-F366EFF3A271}"/>
              </a:ext>
            </a:extLst>
          </p:cNvPr>
          <p:cNvSpPr>
            <a:spLocks noGrp="1"/>
          </p:cNvSpPr>
          <p:nvPr>
            <p:ph type="title"/>
          </p:nvPr>
        </p:nvSpPr>
        <p:spPr/>
        <p:txBody>
          <a:bodyPr/>
          <a:lstStyle/>
          <a:p>
            <a:r>
              <a:rPr lang="cs-CZ" dirty="0"/>
              <a:t>Replication Status	</a:t>
            </a:r>
          </a:p>
        </p:txBody>
      </p:sp>
      <p:sp>
        <p:nvSpPr>
          <p:cNvPr id="4" name="Rectangle 1">
            <a:extLst>
              <a:ext uri="{FF2B5EF4-FFF2-40B4-BE49-F238E27FC236}">
                <a16:creationId xmlns:a16="http://schemas.microsoft.com/office/drawing/2014/main" id="{C3931617-929F-4204-8094-9DB8C8FAD8C6}"/>
              </a:ext>
            </a:extLst>
          </p:cNvPr>
          <p:cNvSpPr>
            <a:spLocks noGrp="1" noChangeArrowheads="1"/>
          </p:cNvSpPr>
          <p:nvPr>
            <p:ph idx="1"/>
          </p:nvPr>
        </p:nvSpPr>
        <p:spPr bwMode="auto">
          <a:xfrm>
            <a:off x="838200" y="1877636"/>
            <a:ext cx="418576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ContinuouslyReplicating</a:t>
            </a:r>
            <a:r>
              <a:rPr kumimoji="0" lang="cs-CZ" altLang="cs-CZ"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WaitingForQuorum</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RecoveringFromReplicationLog</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Failed</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ReplicationSuspended</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ConnectingToSource</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WaitingForDestination</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LogRecordCopyFromSource</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BlockCopyFromSource</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InitialBlockCopy</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ContinuouslyReplicating_OutOfRPO</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ContinuouslyReplicating_InRPO</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LogRecordCopyToDestination</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BlockCopyToDestination</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NotInPartnership</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968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DB03E7-4CA7-48BE-B58C-90471CE23595}"/>
              </a:ext>
            </a:extLst>
          </p:cNvPr>
          <p:cNvSpPr>
            <a:spLocks noGrp="1"/>
          </p:cNvSpPr>
          <p:nvPr>
            <p:ph type="title"/>
          </p:nvPr>
        </p:nvSpPr>
        <p:spPr/>
        <p:txBody>
          <a:bodyPr/>
          <a:lstStyle/>
          <a:p>
            <a:r>
              <a:rPr lang="cs-CZ" dirty="0"/>
              <a:t>Proč upgrade?</a:t>
            </a:r>
            <a:endParaRPr lang="en-US" dirty="0"/>
          </a:p>
        </p:txBody>
      </p:sp>
      <p:sp>
        <p:nvSpPr>
          <p:cNvPr id="3" name="Zástupný symbol pro obsah 2">
            <a:extLst>
              <a:ext uri="{FF2B5EF4-FFF2-40B4-BE49-F238E27FC236}">
                <a16:creationId xmlns:a16="http://schemas.microsoft.com/office/drawing/2014/main" id="{5F44C3EE-2B35-4FA2-8405-22CB23A9A72D}"/>
              </a:ext>
            </a:extLst>
          </p:cNvPr>
          <p:cNvSpPr>
            <a:spLocks noGrp="1"/>
          </p:cNvSpPr>
          <p:nvPr>
            <p:ph idx="1"/>
          </p:nvPr>
        </p:nvSpPr>
        <p:spPr/>
        <p:txBody>
          <a:bodyPr/>
          <a:lstStyle/>
          <a:p>
            <a:r>
              <a:rPr lang="cs-CZ" dirty="0"/>
              <a:t>Hybrid Cloud – Windows Admin Center </a:t>
            </a:r>
            <a:r>
              <a:rPr lang="cs-CZ" dirty="0" err="1"/>
              <a:t>a.k.a</a:t>
            </a:r>
            <a:r>
              <a:rPr lang="cs-CZ" dirty="0"/>
              <a:t>. Project Honolulu</a:t>
            </a:r>
          </a:p>
          <a:p>
            <a:r>
              <a:rPr lang="cs-CZ" dirty="0"/>
              <a:t>Security – Windows </a:t>
            </a:r>
            <a:r>
              <a:rPr lang="cs-CZ" dirty="0" err="1"/>
              <a:t>Defender</a:t>
            </a:r>
            <a:r>
              <a:rPr lang="cs-CZ" dirty="0"/>
              <a:t> ATP</a:t>
            </a:r>
          </a:p>
          <a:p>
            <a:r>
              <a:rPr lang="cs-CZ" dirty="0"/>
              <a:t>Windows </a:t>
            </a:r>
            <a:r>
              <a:rPr lang="cs-CZ" dirty="0" err="1"/>
              <a:t>Subsystem</a:t>
            </a:r>
            <a:r>
              <a:rPr lang="cs-CZ" dirty="0"/>
              <a:t> </a:t>
            </a:r>
            <a:r>
              <a:rPr lang="cs-CZ" dirty="0" err="1"/>
              <a:t>for</a:t>
            </a:r>
            <a:r>
              <a:rPr lang="cs-CZ" dirty="0"/>
              <a:t> Linux </a:t>
            </a:r>
            <a:r>
              <a:rPr lang="cs-CZ" dirty="0">
                <a:sym typeface="Wingdings" panose="05000000000000000000" pitchFamily="2" charset="2"/>
              </a:rPr>
              <a:t></a:t>
            </a:r>
          </a:p>
          <a:p>
            <a:r>
              <a:rPr lang="cs-CZ" dirty="0" err="1">
                <a:sym typeface="Wingdings" panose="05000000000000000000" pitchFamily="2" charset="2"/>
              </a:rPr>
              <a:t>Containers</a:t>
            </a:r>
            <a:r>
              <a:rPr lang="cs-CZ" dirty="0">
                <a:sym typeface="Wingdings" panose="05000000000000000000" pitchFamily="2" charset="2"/>
              </a:rPr>
              <a:t> – ještě menší a efektivnější</a:t>
            </a:r>
            <a:endParaRPr lang="cs-CZ" dirty="0"/>
          </a:p>
          <a:p>
            <a:r>
              <a:rPr lang="cs-CZ" dirty="0"/>
              <a:t>Storage </a:t>
            </a:r>
            <a:r>
              <a:rPr lang="cs-CZ" dirty="0" err="1"/>
              <a:t>Replica</a:t>
            </a:r>
            <a:endParaRPr lang="en-US" dirty="0"/>
          </a:p>
          <a:p>
            <a:r>
              <a:rPr lang="en-US" dirty="0"/>
              <a:t>Storage Migration Service</a:t>
            </a:r>
            <a:endParaRPr lang="cs-CZ" dirty="0"/>
          </a:p>
          <a:p>
            <a:endParaRPr lang="en-US" dirty="0"/>
          </a:p>
        </p:txBody>
      </p:sp>
    </p:spTree>
    <p:extLst>
      <p:ext uri="{BB962C8B-B14F-4D97-AF65-F5344CB8AC3E}">
        <p14:creationId xmlns:p14="http://schemas.microsoft.com/office/powerpoint/2010/main" val="3488394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330-725D-4A2D-8207-4A74F534BC63}"/>
              </a:ext>
            </a:extLst>
          </p:cNvPr>
          <p:cNvSpPr>
            <a:spLocks noGrp="1"/>
          </p:cNvSpPr>
          <p:nvPr>
            <p:ph type="title"/>
          </p:nvPr>
        </p:nvSpPr>
        <p:spPr/>
        <p:txBody>
          <a:bodyPr/>
          <a:lstStyle/>
          <a:p>
            <a:r>
              <a:rPr lang="cs-CZ" dirty="0" err="1"/>
              <a:t>Managing</a:t>
            </a:r>
            <a:r>
              <a:rPr lang="cs-CZ" dirty="0"/>
              <a:t> </a:t>
            </a:r>
            <a:r>
              <a:rPr lang="cs-CZ" dirty="0" err="1"/>
              <a:t>Replicas</a:t>
            </a:r>
            <a:endParaRPr lang="cs-CZ" dirty="0"/>
          </a:p>
        </p:txBody>
      </p:sp>
      <p:sp>
        <p:nvSpPr>
          <p:cNvPr id="3" name="Content Placeholder 2">
            <a:extLst>
              <a:ext uri="{FF2B5EF4-FFF2-40B4-BE49-F238E27FC236}">
                <a16:creationId xmlns:a16="http://schemas.microsoft.com/office/drawing/2014/main" id="{16EF55DE-442E-4F2E-9A29-3402A5C0ADFF}"/>
              </a:ext>
            </a:extLst>
          </p:cNvPr>
          <p:cNvSpPr>
            <a:spLocks noGrp="1"/>
          </p:cNvSpPr>
          <p:nvPr>
            <p:ph idx="1"/>
          </p:nvPr>
        </p:nvSpPr>
        <p:spPr/>
        <p:txBody>
          <a:bodyPr>
            <a:normAutofit fontScale="92500" lnSpcReduction="10000"/>
          </a:bodyPr>
          <a:lstStyle/>
          <a:p>
            <a:r>
              <a:rPr lang="cs-CZ" dirty="0"/>
              <a:t>Set-</a:t>
            </a:r>
            <a:r>
              <a:rPr lang="cs-CZ" dirty="0" err="1"/>
              <a:t>SRPartnership</a:t>
            </a:r>
            <a:endParaRPr lang="cs-CZ" dirty="0"/>
          </a:p>
          <a:p>
            <a:pPr lvl="1"/>
            <a:r>
              <a:rPr lang="en-US" dirty="0"/>
              <a:t>The </a:t>
            </a:r>
            <a:r>
              <a:rPr lang="en-US" b="1" dirty="0"/>
              <a:t>Set-</a:t>
            </a:r>
            <a:r>
              <a:rPr lang="en-US" b="1" dirty="0" err="1"/>
              <a:t>SRPartnership</a:t>
            </a:r>
            <a:r>
              <a:rPr lang="en-US" dirty="0"/>
              <a:t> cmdlet modifies a replication partnership between two existing replication groups. You can use this cmdlet to add replicated volumes. You can also change the direction of replication which makes a source volume into a destination volume. </a:t>
            </a:r>
            <a:endParaRPr lang="cs-CZ" dirty="0"/>
          </a:p>
          <a:p>
            <a:r>
              <a:rPr lang="cs-CZ" dirty="0" err="1"/>
              <a:t>Sync-SRGroup</a:t>
            </a:r>
            <a:endParaRPr lang="cs-CZ" dirty="0"/>
          </a:p>
          <a:p>
            <a:pPr lvl="1"/>
            <a:r>
              <a:rPr lang="en-US" dirty="0"/>
              <a:t>The </a:t>
            </a:r>
            <a:r>
              <a:rPr lang="en-US" b="1" dirty="0"/>
              <a:t>Sync-</a:t>
            </a:r>
            <a:r>
              <a:rPr lang="en-US" b="1" dirty="0" err="1"/>
              <a:t>SRGroup</a:t>
            </a:r>
            <a:r>
              <a:rPr lang="en-US" dirty="0"/>
              <a:t> cmdlet starts or resumes replication for a replication group. If you pause replication, Storage Replica dismounts the volume. Applications and users cannot access this volume until you run </a:t>
            </a:r>
            <a:r>
              <a:rPr lang="en-US" b="1" dirty="0"/>
              <a:t>Sync-</a:t>
            </a:r>
            <a:r>
              <a:rPr lang="en-US" b="1" dirty="0" err="1"/>
              <a:t>SRGroup</a:t>
            </a:r>
            <a:endParaRPr lang="cs-CZ" b="1" dirty="0"/>
          </a:p>
          <a:p>
            <a:r>
              <a:rPr lang="en-US" dirty="0"/>
              <a:t>Suspend-</a:t>
            </a:r>
            <a:r>
              <a:rPr lang="en-US" dirty="0" err="1"/>
              <a:t>SRGroup</a:t>
            </a:r>
            <a:endParaRPr lang="cs-CZ" dirty="0"/>
          </a:p>
          <a:p>
            <a:pPr lvl="1"/>
            <a:r>
              <a:rPr lang="en-US" dirty="0"/>
              <a:t>The </a:t>
            </a:r>
            <a:r>
              <a:rPr lang="en-US" b="1" dirty="0"/>
              <a:t>Suspend-</a:t>
            </a:r>
            <a:r>
              <a:rPr lang="en-US" b="1" dirty="0" err="1"/>
              <a:t>SRGroup</a:t>
            </a:r>
            <a:r>
              <a:rPr lang="en-US" dirty="0"/>
              <a:t> cmdlet pauses replication for a replication group. If you pause replication, Storage Replica dismounts the volume. Applications and users cannot access this volume until you run the Sync-</a:t>
            </a:r>
            <a:r>
              <a:rPr lang="en-US" dirty="0" err="1"/>
              <a:t>SRGroup</a:t>
            </a:r>
            <a:r>
              <a:rPr lang="en-US" dirty="0"/>
              <a:t> cmdlet.</a:t>
            </a:r>
            <a:endParaRPr lang="cs-CZ" dirty="0"/>
          </a:p>
        </p:txBody>
      </p:sp>
    </p:spTree>
    <p:extLst>
      <p:ext uri="{BB962C8B-B14F-4D97-AF65-F5344CB8AC3E}">
        <p14:creationId xmlns:p14="http://schemas.microsoft.com/office/powerpoint/2010/main" val="1062976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880D-EBEB-42E4-A8A1-AAE9DCC86C36}"/>
              </a:ext>
            </a:extLst>
          </p:cNvPr>
          <p:cNvSpPr>
            <a:spLocks noGrp="1"/>
          </p:cNvSpPr>
          <p:nvPr>
            <p:ph type="title"/>
          </p:nvPr>
        </p:nvSpPr>
        <p:spPr/>
        <p:txBody>
          <a:bodyPr/>
          <a:lstStyle/>
          <a:p>
            <a:r>
              <a:rPr lang="cs-CZ" dirty="0" err="1"/>
              <a:t>Managing</a:t>
            </a:r>
            <a:r>
              <a:rPr lang="cs-CZ" dirty="0"/>
              <a:t> </a:t>
            </a:r>
            <a:r>
              <a:rPr lang="cs-CZ" dirty="0" err="1"/>
              <a:t>replicas</a:t>
            </a:r>
            <a:endParaRPr lang="cs-CZ" dirty="0"/>
          </a:p>
        </p:txBody>
      </p:sp>
      <p:sp>
        <p:nvSpPr>
          <p:cNvPr id="3" name="Content Placeholder 2">
            <a:extLst>
              <a:ext uri="{FF2B5EF4-FFF2-40B4-BE49-F238E27FC236}">
                <a16:creationId xmlns:a16="http://schemas.microsoft.com/office/drawing/2014/main" id="{494AFF98-B205-4234-BEC6-949855468C35}"/>
              </a:ext>
            </a:extLst>
          </p:cNvPr>
          <p:cNvSpPr>
            <a:spLocks noGrp="1"/>
          </p:cNvSpPr>
          <p:nvPr>
            <p:ph idx="1"/>
          </p:nvPr>
        </p:nvSpPr>
        <p:spPr/>
        <p:txBody>
          <a:bodyPr>
            <a:normAutofit fontScale="85000" lnSpcReduction="10000"/>
          </a:bodyPr>
          <a:lstStyle/>
          <a:p>
            <a:r>
              <a:rPr lang="cs-CZ" dirty="0"/>
              <a:t>Set-</a:t>
            </a:r>
            <a:r>
              <a:rPr lang="cs-CZ" dirty="0" err="1"/>
              <a:t>SRGroup</a:t>
            </a:r>
            <a:endParaRPr lang="cs-CZ" dirty="0"/>
          </a:p>
          <a:p>
            <a:pPr lvl="1"/>
            <a:r>
              <a:rPr lang="en-US" dirty="0"/>
              <a:t>The </a:t>
            </a:r>
            <a:r>
              <a:rPr lang="en-US" b="1" dirty="0"/>
              <a:t>Set-</a:t>
            </a:r>
            <a:r>
              <a:rPr lang="en-US" b="1" dirty="0" err="1"/>
              <a:t>SRGroup</a:t>
            </a:r>
            <a:r>
              <a:rPr lang="en-US" dirty="0"/>
              <a:t> cmdlet modifies settings of an existing replication group. A replication group contains one or more data volumes and an associated log volume. A replication group is the container for replication.</a:t>
            </a:r>
            <a:endParaRPr lang="cs-CZ" dirty="0"/>
          </a:p>
          <a:p>
            <a:r>
              <a:rPr lang="cs-CZ" dirty="0"/>
              <a:t>Set-</a:t>
            </a:r>
            <a:r>
              <a:rPr lang="cs-CZ" dirty="0" err="1"/>
              <a:t>SRNetworkConstraint</a:t>
            </a:r>
            <a:endParaRPr lang="cs-CZ" dirty="0"/>
          </a:p>
          <a:p>
            <a:pPr lvl="1"/>
            <a:r>
              <a:rPr lang="en-US" dirty="0"/>
              <a:t>The </a:t>
            </a:r>
            <a:r>
              <a:rPr lang="en-US" b="1" dirty="0"/>
              <a:t>Set-</a:t>
            </a:r>
            <a:r>
              <a:rPr lang="en-US" b="1" dirty="0" err="1"/>
              <a:t>SRNetworkConstraint</a:t>
            </a:r>
            <a:r>
              <a:rPr lang="en-US" dirty="0"/>
              <a:t> cmdlet creates or modifies a replication network constraint for servers and partnerships. You can apply network constraints to one or more network adapter interfaces, in order to control which networks Storage Replica can use. Any networks not specified by this cmdlet are no longer used by Storage Replica.</a:t>
            </a:r>
            <a:endParaRPr lang="cs-CZ" dirty="0"/>
          </a:p>
          <a:p>
            <a:r>
              <a:rPr lang="cs-CZ" dirty="0"/>
              <a:t>Export-</a:t>
            </a:r>
            <a:r>
              <a:rPr lang="cs-CZ" dirty="0" err="1"/>
              <a:t>SRConfiguration</a:t>
            </a:r>
            <a:endParaRPr lang="cs-CZ" dirty="0"/>
          </a:p>
          <a:p>
            <a:pPr lvl="1"/>
            <a:r>
              <a:rPr lang="en-US" dirty="0"/>
              <a:t>The </a:t>
            </a:r>
            <a:r>
              <a:rPr lang="en-US" b="1" dirty="0"/>
              <a:t>Export-</a:t>
            </a:r>
            <a:r>
              <a:rPr lang="en-US" b="1" dirty="0" err="1"/>
              <a:t>SRConfiguration</a:t>
            </a:r>
            <a:r>
              <a:rPr lang="en-US" dirty="0"/>
              <a:t> cmdlet exports the replication configuration for a computer to a Windows PowerShell .ps1 configuration script. You can use this .ps1 file as a configuration backup to reapply in event that Storage Replica settings are damaged or removed. You can also use this file to migrate settings to another computer.</a:t>
            </a:r>
            <a:endParaRPr lang="cs-CZ" dirty="0"/>
          </a:p>
          <a:p>
            <a:endParaRPr lang="cs-CZ" dirty="0"/>
          </a:p>
        </p:txBody>
      </p:sp>
      <p:sp>
        <p:nvSpPr>
          <p:cNvPr id="4" name="Rectangle 1">
            <a:extLst>
              <a:ext uri="{FF2B5EF4-FFF2-40B4-BE49-F238E27FC236}">
                <a16:creationId xmlns:a16="http://schemas.microsoft.com/office/drawing/2014/main" id="{A200686E-E4B3-4F68-A02E-04C5DCC2324A}"/>
              </a:ext>
            </a:extLst>
          </p:cNvPr>
          <p:cNvSpPr>
            <a:spLocks noChangeArrowheads="1"/>
          </p:cNvSpPr>
          <p:nvPr/>
        </p:nvSpPr>
        <p:spPr bwMode="auto">
          <a:xfrm>
            <a:off x="0" y="-79176"/>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4781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EABC-3BE7-4E3B-92F2-B087693F64A2}"/>
              </a:ext>
            </a:extLst>
          </p:cNvPr>
          <p:cNvSpPr>
            <a:spLocks noGrp="1"/>
          </p:cNvSpPr>
          <p:nvPr>
            <p:ph type="title"/>
          </p:nvPr>
        </p:nvSpPr>
        <p:spPr/>
        <p:txBody>
          <a:bodyPr/>
          <a:lstStyle/>
          <a:p>
            <a:r>
              <a:rPr lang="cs-CZ" dirty="0" err="1"/>
              <a:t>Managing</a:t>
            </a:r>
            <a:r>
              <a:rPr lang="cs-CZ" dirty="0"/>
              <a:t> </a:t>
            </a:r>
            <a:r>
              <a:rPr lang="cs-CZ" dirty="0" err="1"/>
              <a:t>Replicas</a:t>
            </a:r>
            <a:endParaRPr lang="cs-CZ" dirty="0"/>
          </a:p>
        </p:txBody>
      </p:sp>
      <p:sp>
        <p:nvSpPr>
          <p:cNvPr id="3" name="Content Placeholder 2">
            <a:extLst>
              <a:ext uri="{FF2B5EF4-FFF2-40B4-BE49-F238E27FC236}">
                <a16:creationId xmlns:a16="http://schemas.microsoft.com/office/drawing/2014/main" id="{6CC82BC5-8039-4807-964E-68172BB86BE6}"/>
              </a:ext>
            </a:extLst>
          </p:cNvPr>
          <p:cNvSpPr>
            <a:spLocks noGrp="1"/>
          </p:cNvSpPr>
          <p:nvPr>
            <p:ph idx="1"/>
          </p:nvPr>
        </p:nvSpPr>
        <p:spPr/>
        <p:txBody>
          <a:bodyPr/>
          <a:lstStyle/>
          <a:p>
            <a:r>
              <a:rPr lang="cs-CZ" dirty="0"/>
              <a:t>Grant-</a:t>
            </a:r>
            <a:r>
              <a:rPr lang="cs-CZ" dirty="0" err="1"/>
              <a:t>SRAccess</a:t>
            </a:r>
            <a:endParaRPr lang="cs-CZ" dirty="0"/>
          </a:p>
          <a:p>
            <a:pPr lvl="1"/>
            <a:r>
              <a:rPr lang="en-US" dirty="0"/>
              <a:t>The </a:t>
            </a:r>
            <a:r>
              <a:rPr lang="en-US" b="1" dirty="0"/>
              <a:t>Grant-</a:t>
            </a:r>
            <a:r>
              <a:rPr lang="en-US" b="1" dirty="0" err="1"/>
              <a:t>SRAccess</a:t>
            </a:r>
            <a:r>
              <a:rPr lang="en-US" dirty="0"/>
              <a:t> cmdlet grants security access between failover clusters to enable replication by using Storage Replica. You do not have to use this cmdlet for stretch clusters or server-to-server replication.</a:t>
            </a:r>
            <a:endParaRPr lang="cs-CZ" dirty="0"/>
          </a:p>
          <a:p>
            <a:r>
              <a:rPr lang="cs-CZ" dirty="0"/>
              <a:t>Grant-</a:t>
            </a:r>
            <a:r>
              <a:rPr lang="cs-CZ" dirty="0" err="1"/>
              <a:t>SRDelegation</a:t>
            </a:r>
            <a:endParaRPr lang="cs-CZ" dirty="0"/>
          </a:p>
          <a:p>
            <a:pPr lvl="1"/>
            <a:r>
              <a:rPr lang="en-US" dirty="0"/>
              <a:t>The </a:t>
            </a:r>
            <a:r>
              <a:rPr lang="en-US" b="1" dirty="0"/>
              <a:t>Grant-</a:t>
            </a:r>
            <a:r>
              <a:rPr lang="en-US" b="1" dirty="0" err="1"/>
              <a:t>SRDelegation</a:t>
            </a:r>
            <a:r>
              <a:rPr lang="en-US" dirty="0"/>
              <a:t> cmdlet creates a security delegation on a Storage Replica server. Security delegations enable non-administrator users to configure and modify replication. This cmdlet updates members of the well-known local groups Storage Replica Administrators and Remote Management Users.</a:t>
            </a:r>
            <a:endParaRPr lang="cs-CZ" dirty="0"/>
          </a:p>
          <a:p>
            <a:endParaRPr lang="cs-CZ" dirty="0"/>
          </a:p>
        </p:txBody>
      </p:sp>
    </p:spTree>
    <p:extLst>
      <p:ext uri="{BB962C8B-B14F-4D97-AF65-F5344CB8AC3E}">
        <p14:creationId xmlns:p14="http://schemas.microsoft.com/office/powerpoint/2010/main" val="2584506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13B0-6D48-4259-B119-05201A19D95F}"/>
              </a:ext>
            </a:extLst>
          </p:cNvPr>
          <p:cNvSpPr>
            <a:spLocks noGrp="1"/>
          </p:cNvSpPr>
          <p:nvPr>
            <p:ph type="title"/>
          </p:nvPr>
        </p:nvSpPr>
        <p:spPr/>
        <p:txBody>
          <a:bodyPr/>
          <a:lstStyle/>
          <a:p>
            <a:r>
              <a:rPr lang="cs-CZ" dirty="0"/>
              <a:t>DEMO – </a:t>
            </a:r>
            <a:r>
              <a:rPr lang="cs-CZ" dirty="0" err="1"/>
              <a:t>Managing</a:t>
            </a:r>
            <a:r>
              <a:rPr lang="cs-CZ" dirty="0"/>
              <a:t> </a:t>
            </a:r>
            <a:r>
              <a:rPr lang="cs-CZ" dirty="0" err="1"/>
              <a:t>Replicas</a:t>
            </a:r>
            <a:endParaRPr lang="cs-CZ" dirty="0"/>
          </a:p>
        </p:txBody>
      </p:sp>
      <p:sp>
        <p:nvSpPr>
          <p:cNvPr id="3" name="Content Placeholder 2">
            <a:extLst>
              <a:ext uri="{FF2B5EF4-FFF2-40B4-BE49-F238E27FC236}">
                <a16:creationId xmlns:a16="http://schemas.microsoft.com/office/drawing/2014/main" id="{891574B5-A447-4390-9167-257076F526DD}"/>
              </a:ext>
            </a:extLst>
          </p:cNvPr>
          <p:cNvSpPr>
            <a:spLocks noGrp="1"/>
          </p:cNvSpPr>
          <p:nvPr>
            <p:ph idx="1"/>
          </p:nvPr>
        </p:nvSpPr>
        <p:spPr/>
        <p:txBody>
          <a:bodyPr/>
          <a:lstStyle/>
          <a:p>
            <a:r>
              <a:rPr lang="cs-CZ" dirty="0"/>
              <a:t>Revert </a:t>
            </a:r>
            <a:r>
              <a:rPr lang="cs-CZ" dirty="0" err="1"/>
              <a:t>replica</a:t>
            </a:r>
            <a:endParaRPr lang="cs-CZ" dirty="0"/>
          </a:p>
          <a:p>
            <a:r>
              <a:rPr lang="cs-CZ" dirty="0" err="1"/>
              <a:t>Select</a:t>
            </a:r>
            <a:r>
              <a:rPr lang="cs-CZ" dirty="0"/>
              <a:t> network to replication</a:t>
            </a:r>
          </a:p>
          <a:p>
            <a:r>
              <a:rPr lang="cs-CZ" dirty="0"/>
              <a:t>Export Storage  </a:t>
            </a:r>
            <a:r>
              <a:rPr lang="cs-CZ" dirty="0" err="1"/>
              <a:t>Replica</a:t>
            </a:r>
            <a:r>
              <a:rPr lang="cs-CZ" dirty="0"/>
              <a:t> configuration</a:t>
            </a:r>
          </a:p>
        </p:txBody>
      </p:sp>
    </p:spTree>
    <p:extLst>
      <p:ext uri="{BB962C8B-B14F-4D97-AF65-F5344CB8AC3E}">
        <p14:creationId xmlns:p14="http://schemas.microsoft.com/office/powerpoint/2010/main" val="1984553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C29B-6822-4664-BA71-9FA6C4E37136}"/>
              </a:ext>
            </a:extLst>
          </p:cNvPr>
          <p:cNvSpPr>
            <a:spLocks noGrp="1"/>
          </p:cNvSpPr>
          <p:nvPr>
            <p:ph type="title"/>
          </p:nvPr>
        </p:nvSpPr>
        <p:spPr/>
        <p:txBody>
          <a:bodyPr/>
          <a:lstStyle/>
          <a:p>
            <a:r>
              <a:rPr lang="cs-CZ" dirty="0"/>
              <a:t>Storage </a:t>
            </a:r>
            <a:r>
              <a:rPr lang="cs-CZ" dirty="0" err="1"/>
              <a:t>Replica</a:t>
            </a:r>
            <a:r>
              <a:rPr lang="cs-CZ" dirty="0"/>
              <a:t> </a:t>
            </a:r>
            <a:r>
              <a:rPr lang="cs-CZ" dirty="0" err="1"/>
              <a:t>Decommissioning</a:t>
            </a:r>
            <a:endParaRPr lang="cs-CZ" dirty="0"/>
          </a:p>
        </p:txBody>
      </p:sp>
      <p:sp>
        <p:nvSpPr>
          <p:cNvPr id="3" name="Content Placeholder 2">
            <a:extLst>
              <a:ext uri="{FF2B5EF4-FFF2-40B4-BE49-F238E27FC236}">
                <a16:creationId xmlns:a16="http://schemas.microsoft.com/office/drawing/2014/main" id="{58BE4221-08A1-410E-BF69-FE77B0C31841}"/>
              </a:ext>
            </a:extLst>
          </p:cNvPr>
          <p:cNvSpPr>
            <a:spLocks noGrp="1"/>
          </p:cNvSpPr>
          <p:nvPr>
            <p:ph idx="1"/>
          </p:nvPr>
        </p:nvSpPr>
        <p:spPr/>
        <p:txBody>
          <a:bodyPr>
            <a:normAutofit fontScale="92500"/>
          </a:bodyPr>
          <a:lstStyle/>
          <a:p>
            <a:r>
              <a:rPr lang="cs-CZ" dirty="0" err="1"/>
              <a:t>Remove-SRPartnership</a:t>
            </a:r>
            <a:endParaRPr lang="cs-CZ" dirty="0"/>
          </a:p>
          <a:p>
            <a:pPr lvl="1"/>
            <a:r>
              <a:rPr lang="en-US" dirty="0"/>
              <a:t>The </a:t>
            </a:r>
            <a:r>
              <a:rPr lang="en-US" b="1" dirty="0"/>
              <a:t>Remove-</a:t>
            </a:r>
            <a:r>
              <a:rPr lang="en-US" b="1" dirty="0" err="1"/>
              <a:t>SRPartnership</a:t>
            </a:r>
            <a:r>
              <a:rPr lang="en-US" dirty="0"/>
              <a:t> cmdlet removes an existing replication partnership. A partnership is the replication relationship between replication groups on a pair of servers, a pair of clusters, or nodes in a stretch cluster.</a:t>
            </a:r>
            <a:endParaRPr lang="cs-CZ" dirty="0"/>
          </a:p>
          <a:p>
            <a:r>
              <a:rPr lang="cs-CZ" dirty="0" err="1"/>
              <a:t>Remove-SRGroup</a:t>
            </a:r>
            <a:endParaRPr lang="cs-CZ" dirty="0"/>
          </a:p>
          <a:p>
            <a:pPr lvl="1"/>
            <a:r>
              <a:rPr lang="en-US" dirty="0"/>
              <a:t>The </a:t>
            </a:r>
            <a:r>
              <a:rPr lang="en-US" b="1" dirty="0"/>
              <a:t>Remove-</a:t>
            </a:r>
            <a:r>
              <a:rPr lang="en-US" b="1" dirty="0" err="1"/>
              <a:t>SRGroup</a:t>
            </a:r>
            <a:r>
              <a:rPr lang="en-US" dirty="0"/>
              <a:t> cmdlet removes a replication group. A replication group contains one or more data volumes and an associated log volume. A replication group is the container of replication.</a:t>
            </a:r>
            <a:endParaRPr lang="cs-CZ" dirty="0"/>
          </a:p>
          <a:p>
            <a:r>
              <a:rPr lang="cs-CZ" dirty="0" err="1"/>
              <a:t>Remove-SRNetworkConstraint</a:t>
            </a:r>
            <a:endParaRPr lang="cs-CZ" dirty="0"/>
          </a:p>
          <a:p>
            <a:pPr lvl="1"/>
            <a:r>
              <a:rPr lang="en-US" dirty="0"/>
              <a:t>The </a:t>
            </a:r>
            <a:r>
              <a:rPr lang="en-US" b="1" dirty="0"/>
              <a:t>Remove-</a:t>
            </a:r>
            <a:r>
              <a:rPr lang="en-US" b="1" dirty="0" err="1"/>
              <a:t>SRNetworkConstraint</a:t>
            </a:r>
            <a:r>
              <a:rPr lang="en-US" dirty="0"/>
              <a:t> cmdlet removes all current replication network constraints for the specified servers and replication groups. Network constraints are not iterative. To modify constraints, use the Set-</a:t>
            </a:r>
            <a:r>
              <a:rPr lang="en-US" dirty="0" err="1"/>
              <a:t>SRNetworkConstraint</a:t>
            </a:r>
            <a:r>
              <a:rPr lang="en-US" dirty="0"/>
              <a:t> cmdlet.</a:t>
            </a:r>
            <a:endParaRPr lang="cs-CZ" dirty="0"/>
          </a:p>
        </p:txBody>
      </p:sp>
    </p:spTree>
    <p:extLst>
      <p:ext uri="{BB962C8B-B14F-4D97-AF65-F5344CB8AC3E}">
        <p14:creationId xmlns:p14="http://schemas.microsoft.com/office/powerpoint/2010/main" val="2169851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3D03-92DD-45C0-BEEC-9E2225DF650E}"/>
              </a:ext>
            </a:extLst>
          </p:cNvPr>
          <p:cNvSpPr>
            <a:spLocks noGrp="1"/>
          </p:cNvSpPr>
          <p:nvPr>
            <p:ph type="title"/>
          </p:nvPr>
        </p:nvSpPr>
        <p:spPr/>
        <p:txBody>
          <a:bodyPr/>
          <a:lstStyle/>
          <a:p>
            <a:r>
              <a:rPr lang="cs-CZ" dirty="0"/>
              <a:t>Storage </a:t>
            </a:r>
            <a:r>
              <a:rPr lang="cs-CZ" dirty="0" err="1"/>
              <a:t>Replica</a:t>
            </a:r>
            <a:r>
              <a:rPr lang="cs-CZ" dirty="0"/>
              <a:t> </a:t>
            </a:r>
            <a:r>
              <a:rPr lang="cs-CZ" dirty="0" err="1"/>
              <a:t>Decommissioning</a:t>
            </a:r>
            <a:endParaRPr lang="cs-CZ" dirty="0"/>
          </a:p>
        </p:txBody>
      </p:sp>
      <p:sp>
        <p:nvSpPr>
          <p:cNvPr id="3" name="Content Placeholder 2">
            <a:extLst>
              <a:ext uri="{FF2B5EF4-FFF2-40B4-BE49-F238E27FC236}">
                <a16:creationId xmlns:a16="http://schemas.microsoft.com/office/drawing/2014/main" id="{2A87472B-5B17-4918-8B97-C0ABA10E6617}"/>
              </a:ext>
            </a:extLst>
          </p:cNvPr>
          <p:cNvSpPr>
            <a:spLocks noGrp="1"/>
          </p:cNvSpPr>
          <p:nvPr>
            <p:ph idx="1"/>
          </p:nvPr>
        </p:nvSpPr>
        <p:spPr/>
        <p:txBody>
          <a:bodyPr/>
          <a:lstStyle/>
          <a:p>
            <a:r>
              <a:rPr lang="cs-CZ" dirty="0" err="1"/>
              <a:t>Revoke-SRDelegation</a:t>
            </a:r>
            <a:endParaRPr lang="cs-CZ" dirty="0"/>
          </a:p>
          <a:p>
            <a:pPr lvl="1"/>
            <a:r>
              <a:rPr lang="en-US" dirty="0"/>
              <a:t>The </a:t>
            </a:r>
            <a:r>
              <a:rPr lang="en-US" b="1" dirty="0"/>
              <a:t>Revoke-</a:t>
            </a:r>
            <a:r>
              <a:rPr lang="en-US" b="1" dirty="0" err="1"/>
              <a:t>SRDelegation</a:t>
            </a:r>
            <a:r>
              <a:rPr lang="en-US" dirty="0"/>
              <a:t> cmdlet revokes a security delegation on a Storage Replica server. Security delegations enable non-administrator users to configure and modify replication. This cmdlet updates members of the well-known local groups Storage Replica Administrators and Remote Management Users.</a:t>
            </a:r>
            <a:endParaRPr lang="cs-CZ" dirty="0"/>
          </a:p>
          <a:p>
            <a:r>
              <a:rPr lang="cs-CZ" dirty="0" err="1"/>
              <a:t>Revoke-SRAccess</a:t>
            </a:r>
            <a:endParaRPr lang="cs-CZ" dirty="0"/>
          </a:p>
          <a:p>
            <a:pPr lvl="1"/>
            <a:r>
              <a:rPr lang="en-US" dirty="0"/>
              <a:t>The </a:t>
            </a:r>
            <a:r>
              <a:rPr lang="en-US" b="1" dirty="0"/>
              <a:t>Revoke-</a:t>
            </a:r>
            <a:r>
              <a:rPr lang="en-US" b="1" dirty="0" err="1"/>
              <a:t>SRAccess</a:t>
            </a:r>
            <a:r>
              <a:rPr lang="en-US" dirty="0"/>
              <a:t> cmdlet revokes security access between failover clusters that allowed replication by using Storage Replica. You do not have to use this cmdlet for stretch clusters or server-to-server replication.</a:t>
            </a:r>
            <a:endParaRPr lang="cs-CZ" dirty="0"/>
          </a:p>
        </p:txBody>
      </p:sp>
    </p:spTree>
    <p:extLst>
      <p:ext uri="{BB962C8B-B14F-4D97-AF65-F5344CB8AC3E}">
        <p14:creationId xmlns:p14="http://schemas.microsoft.com/office/powerpoint/2010/main" val="4250507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1EA0-8FFA-4C37-9E3E-F93982C17DD7}"/>
              </a:ext>
            </a:extLst>
          </p:cNvPr>
          <p:cNvSpPr>
            <a:spLocks noGrp="1"/>
          </p:cNvSpPr>
          <p:nvPr>
            <p:ph type="title"/>
          </p:nvPr>
        </p:nvSpPr>
        <p:spPr>
          <a:xfrm>
            <a:off x="838200" y="355698"/>
            <a:ext cx="10515600" cy="1325563"/>
          </a:xfrm>
        </p:spPr>
        <p:txBody>
          <a:bodyPr/>
          <a:lstStyle/>
          <a:p>
            <a:r>
              <a:rPr lang="cs-CZ" dirty="0"/>
              <a:t>DEMO – Storage </a:t>
            </a:r>
            <a:r>
              <a:rPr lang="cs-CZ" dirty="0" err="1"/>
              <a:t>Replica</a:t>
            </a:r>
            <a:r>
              <a:rPr lang="cs-CZ" dirty="0"/>
              <a:t> </a:t>
            </a:r>
            <a:r>
              <a:rPr lang="cs-CZ" dirty="0" err="1"/>
              <a:t>Decommissioning</a:t>
            </a:r>
            <a:endParaRPr lang="cs-CZ" dirty="0"/>
          </a:p>
        </p:txBody>
      </p:sp>
      <p:sp>
        <p:nvSpPr>
          <p:cNvPr id="3" name="Content Placeholder 2">
            <a:extLst>
              <a:ext uri="{FF2B5EF4-FFF2-40B4-BE49-F238E27FC236}">
                <a16:creationId xmlns:a16="http://schemas.microsoft.com/office/drawing/2014/main" id="{683D6B35-68BF-4EF7-B68B-FA5B7C401922}"/>
              </a:ext>
            </a:extLst>
          </p:cNvPr>
          <p:cNvSpPr>
            <a:spLocks noGrp="1"/>
          </p:cNvSpPr>
          <p:nvPr>
            <p:ph idx="1"/>
          </p:nvPr>
        </p:nvSpPr>
        <p:spPr/>
        <p:txBody>
          <a:bodyPr/>
          <a:lstStyle/>
          <a:p>
            <a:r>
              <a:rPr lang="cs-CZ" dirty="0" err="1"/>
              <a:t>Remove</a:t>
            </a:r>
            <a:r>
              <a:rPr lang="cs-CZ" dirty="0"/>
              <a:t> SR </a:t>
            </a:r>
            <a:r>
              <a:rPr lang="cs-CZ" dirty="0" err="1"/>
              <a:t>partnership</a:t>
            </a:r>
            <a:endParaRPr lang="cs-CZ" dirty="0"/>
          </a:p>
          <a:p>
            <a:r>
              <a:rPr lang="cs-CZ" dirty="0" err="1"/>
              <a:t>Remove</a:t>
            </a:r>
            <a:r>
              <a:rPr lang="cs-CZ" dirty="0"/>
              <a:t> SR Group</a:t>
            </a:r>
          </a:p>
          <a:p>
            <a:r>
              <a:rPr lang="cs-CZ" dirty="0" err="1"/>
              <a:t>Clear</a:t>
            </a:r>
            <a:r>
              <a:rPr lang="cs-CZ" dirty="0"/>
              <a:t> SR metadata</a:t>
            </a:r>
          </a:p>
        </p:txBody>
      </p:sp>
    </p:spTree>
    <p:extLst>
      <p:ext uri="{BB962C8B-B14F-4D97-AF65-F5344CB8AC3E}">
        <p14:creationId xmlns:p14="http://schemas.microsoft.com/office/powerpoint/2010/main" val="400194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0687-8731-456A-83F3-331AD404B46D}"/>
              </a:ext>
            </a:extLst>
          </p:cNvPr>
          <p:cNvSpPr>
            <a:spLocks noGrp="1"/>
          </p:cNvSpPr>
          <p:nvPr>
            <p:ph type="title"/>
          </p:nvPr>
        </p:nvSpPr>
        <p:spPr/>
        <p:txBody>
          <a:bodyPr/>
          <a:lstStyle/>
          <a:p>
            <a:r>
              <a:rPr lang="cs-CZ" dirty="0" err="1"/>
              <a:t>FAQs</a:t>
            </a:r>
            <a:endParaRPr lang="cs-CZ" dirty="0"/>
          </a:p>
        </p:txBody>
      </p:sp>
      <p:sp>
        <p:nvSpPr>
          <p:cNvPr id="3" name="Content Placeholder 2">
            <a:extLst>
              <a:ext uri="{FF2B5EF4-FFF2-40B4-BE49-F238E27FC236}">
                <a16:creationId xmlns:a16="http://schemas.microsoft.com/office/drawing/2014/main" id="{E60072F0-7380-4099-8F14-87B528E76232}"/>
              </a:ext>
            </a:extLst>
          </p:cNvPr>
          <p:cNvSpPr>
            <a:spLocks noGrp="1"/>
          </p:cNvSpPr>
          <p:nvPr>
            <p:ph idx="1"/>
          </p:nvPr>
        </p:nvSpPr>
        <p:spPr/>
        <p:txBody>
          <a:bodyPr>
            <a:normAutofit/>
          </a:bodyPr>
          <a:lstStyle/>
          <a:p>
            <a:r>
              <a:rPr lang="en-US" dirty="0"/>
              <a:t>Is Storage Replica supported on Nano Server?</a:t>
            </a:r>
          </a:p>
          <a:p>
            <a:pPr lvl="1"/>
            <a:r>
              <a:rPr lang="cs-CZ" dirty="0"/>
              <a:t>YES </a:t>
            </a:r>
            <a:r>
              <a:rPr lang="cs-CZ" dirty="0">
                <a:sym typeface="Wingdings" panose="05000000000000000000" pitchFamily="2" charset="2"/>
              </a:rPr>
              <a:t></a:t>
            </a:r>
          </a:p>
          <a:p>
            <a:r>
              <a:rPr lang="en-US" dirty="0"/>
              <a:t>Can I configure one-to-many replication or transitive (A to B to C) replication?</a:t>
            </a:r>
          </a:p>
          <a:p>
            <a:pPr lvl="1"/>
            <a:r>
              <a:rPr lang="cs-CZ" dirty="0">
                <a:effectLst/>
              </a:rPr>
              <a:t>NO</a:t>
            </a:r>
          </a:p>
          <a:p>
            <a:r>
              <a:rPr lang="en-US" dirty="0"/>
              <a:t>Can I grow or shrink replicated volumes replicated by Storage Replica?</a:t>
            </a:r>
          </a:p>
          <a:p>
            <a:pPr lvl="1"/>
            <a:r>
              <a:rPr lang="cs-CZ" dirty="0"/>
              <a:t>Set-</a:t>
            </a:r>
            <a:r>
              <a:rPr lang="cs-CZ" dirty="0" err="1"/>
              <a:t>SRGroup</a:t>
            </a:r>
            <a:r>
              <a:rPr lang="cs-CZ" dirty="0"/>
              <a:t> -</a:t>
            </a:r>
            <a:r>
              <a:rPr lang="cs-CZ" dirty="0" err="1"/>
              <a:t>AllowVolumeResize</a:t>
            </a:r>
            <a:r>
              <a:rPr lang="cs-CZ" dirty="0"/>
              <a:t> $TRUE</a:t>
            </a:r>
          </a:p>
          <a:p>
            <a:r>
              <a:rPr lang="en-US" dirty="0"/>
              <a:t>Can I bring a destination volume online for read-only access?</a:t>
            </a:r>
          </a:p>
          <a:p>
            <a:pPr lvl="1"/>
            <a:r>
              <a:rPr lang="en-US" dirty="0"/>
              <a:t>Mount-</a:t>
            </a:r>
            <a:r>
              <a:rPr lang="en-US" dirty="0" err="1"/>
              <a:t>SRDestination</a:t>
            </a:r>
            <a:r>
              <a:rPr lang="en-US" dirty="0"/>
              <a:t> -Name RG2 -</a:t>
            </a:r>
            <a:r>
              <a:rPr lang="en-US" dirty="0" err="1"/>
              <a:t>Computername</a:t>
            </a:r>
            <a:r>
              <a:rPr lang="en-US" dirty="0"/>
              <a:t> SRV2 -</a:t>
            </a:r>
            <a:r>
              <a:rPr lang="en-US" dirty="0" err="1"/>
              <a:t>TemporaryPath</a:t>
            </a:r>
            <a:r>
              <a:rPr lang="en-US" dirty="0"/>
              <a:t> T:\</a:t>
            </a:r>
            <a:endParaRPr lang="cs-CZ" dirty="0"/>
          </a:p>
        </p:txBody>
      </p:sp>
    </p:spTree>
    <p:extLst>
      <p:ext uri="{BB962C8B-B14F-4D97-AF65-F5344CB8AC3E}">
        <p14:creationId xmlns:p14="http://schemas.microsoft.com/office/powerpoint/2010/main" val="3422670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967B-EEA1-42A0-9B75-A43B27AD8F0C}"/>
              </a:ext>
            </a:extLst>
          </p:cNvPr>
          <p:cNvSpPr>
            <a:spLocks noGrp="1"/>
          </p:cNvSpPr>
          <p:nvPr>
            <p:ph type="title"/>
          </p:nvPr>
        </p:nvSpPr>
        <p:spPr/>
        <p:txBody>
          <a:bodyPr/>
          <a:lstStyle/>
          <a:p>
            <a:r>
              <a:rPr lang="cs-CZ" dirty="0"/>
              <a:t>FAQ</a:t>
            </a:r>
          </a:p>
        </p:txBody>
      </p:sp>
      <p:sp>
        <p:nvSpPr>
          <p:cNvPr id="3" name="Content Placeholder 2">
            <a:extLst>
              <a:ext uri="{FF2B5EF4-FFF2-40B4-BE49-F238E27FC236}">
                <a16:creationId xmlns:a16="http://schemas.microsoft.com/office/drawing/2014/main" id="{F36E55EB-E747-476B-8358-33D73EF31CEC}"/>
              </a:ext>
            </a:extLst>
          </p:cNvPr>
          <p:cNvSpPr>
            <a:spLocks noGrp="1"/>
          </p:cNvSpPr>
          <p:nvPr>
            <p:ph idx="1"/>
          </p:nvPr>
        </p:nvSpPr>
        <p:spPr/>
        <p:txBody>
          <a:bodyPr/>
          <a:lstStyle/>
          <a:p>
            <a:r>
              <a:rPr lang="en-US" dirty="0"/>
              <a:t>Can I configure Storage Spaces Direct in a stretch cluster with Storage Replica?</a:t>
            </a:r>
            <a:endParaRPr lang="cs-CZ" dirty="0"/>
          </a:p>
          <a:p>
            <a:pPr lvl="1"/>
            <a:r>
              <a:rPr lang="en-US" dirty="0"/>
              <a:t>This is not a supported configuration in Windows Server.</a:t>
            </a:r>
            <a:endParaRPr lang="cs-CZ" dirty="0"/>
          </a:p>
          <a:p>
            <a:r>
              <a:rPr lang="en-US" dirty="0"/>
              <a:t>Can I configure Scale-out File Server (SOFS) in a stretch cluster?</a:t>
            </a:r>
            <a:endParaRPr lang="cs-CZ" dirty="0"/>
          </a:p>
          <a:p>
            <a:pPr lvl="1"/>
            <a:r>
              <a:rPr lang="en-US" dirty="0"/>
              <a:t>While technically possible, this is not a recommended configuration in Windows </a:t>
            </a:r>
            <a:r>
              <a:rPr lang="en-US"/>
              <a:t>Server due </a:t>
            </a:r>
            <a:r>
              <a:rPr lang="en-US" dirty="0"/>
              <a:t>to the lack of site awareness in the compute nodes contacting the SOFS.</a:t>
            </a:r>
            <a:endParaRPr lang="cs-CZ" dirty="0"/>
          </a:p>
          <a:p>
            <a:r>
              <a:rPr lang="en-US" dirty="0"/>
              <a:t>Can I configure replication to restrict bandwidth usage?</a:t>
            </a:r>
          </a:p>
          <a:p>
            <a:pPr lvl="1"/>
            <a:r>
              <a:rPr lang="en-US" dirty="0"/>
              <a:t>Set-</a:t>
            </a:r>
            <a:r>
              <a:rPr lang="en-US" dirty="0" err="1"/>
              <a:t>SmbBandwidthLimit</a:t>
            </a:r>
            <a:r>
              <a:rPr lang="en-US" dirty="0"/>
              <a:t>  -Category </a:t>
            </a:r>
            <a:r>
              <a:rPr lang="en-US" dirty="0" err="1"/>
              <a:t>StorageReplication</a:t>
            </a:r>
            <a:r>
              <a:rPr lang="en-US" dirty="0"/>
              <a:t> -</a:t>
            </a:r>
            <a:r>
              <a:rPr lang="en-US" dirty="0" err="1"/>
              <a:t>BytesPerSecond</a:t>
            </a:r>
            <a:r>
              <a:rPr lang="en-US" dirty="0"/>
              <a:t> x</a:t>
            </a:r>
            <a:endParaRPr lang="cs-CZ" dirty="0"/>
          </a:p>
          <a:p>
            <a:endParaRPr lang="cs-CZ" dirty="0"/>
          </a:p>
        </p:txBody>
      </p:sp>
    </p:spTree>
    <p:extLst>
      <p:ext uri="{BB962C8B-B14F-4D97-AF65-F5344CB8AC3E}">
        <p14:creationId xmlns:p14="http://schemas.microsoft.com/office/powerpoint/2010/main" val="5046984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55DF5-CEFC-4B67-9F14-7F2C2E14F38A}"/>
              </a:ext>
            </a:extLst>
          </p:cNvPr>
          <p:cNvSpPr>
            <a:spLocks noGrp="1"/>
          </p:cNvSpPr>
          <p:nvPr>
            <p:ph type="title"/>
          </p:nvPr>
        </p:nvSpPr>
        <p:spPr/>
        <p:txBody>
          <a:bodyPr/>
          <a:lstStyle/>
          <a:p>
            <a:r>
              <a:rPr lang="cs-CZ" b="1" dirty="0">
                <a:effectLst/>
              </a:rPr>
              <a:t>FAQ</a:t>
            </a:r>
            <a:endParaRPr lang="cs-CZ" dirty="0"/>
          </a:p>
        </p:txBody>
      </p:sp>
      <p:sp>
        <p:nvSpPr>
          <p:cNvPr id="3" name="Content Placeholder 2">
            <a:extLst>
              <a:ext uri="{FF2B5EF4-FFF2-40B4-BE49-F238E27FC236}">
                <a16:creationId xmlns:a16="http://schemas.microsoft.com/office/drawing/2014/main" id="{467E3377-AD8F-4A97-88C9-88DD047788C1}"/>
              </a:ext>
            </a:extLst>
          </p:cNvPr>
          <p:cNvSpPr>
            <a:spLocks noGrp="1"/>
          </p:cNvSpPr>
          <p:nvPr>
            <p:ph idx="1"/>
          </p:nvPr>
        </p:nvSpPr>
        <p:spPr/>
        <p:txBody>
          <a:bodyPr/>
          <a:lstStyle/>
          <a:p>
            <a:r>
              <a:rPr lang="en-US" dirty="0"/>
              <a:t>What are the log volume best practices?</a:t>
            </a:r>
          </a:p>
          <a:p>
            <a:pPr lvl="1"/>
            <a:r>
              <a:rPr lang="en-US" dirty="0"/>
              <a:t>The optimal size </a:t>
            </a:r>
            <a:r>
              <a:rPr lang="en-US" dirty="0" err="1"/>
              <a:t>size</a:t>
            </a:r>
            <a:r>
              <a:rPr lang="en-US" dirty="0"/>
              <a:t> of the log varies widely per environment and workload, and is determined by how much write IO your workload performs.</a:t>
            </a:r>
            <a:endParaRPr lang="cs-CZ" dirty="0"/>
          </a:p>
          <a:p>
            <a:pPr lvl="2"/>
            <a:r>
              <a:rPr lang="en-US" dirty="0"/>
              <a:t>A larger or smaller log doesn’t make you any faster or slower</a:t>
            </a:r>
            <a:endParaRPr lang="cs-CZ" dirty="0"/>
          </a:p>
          <a:p>
            <a:pPr lvl="2"/>
            <a:r>
              <a:rPr lang="en-US" dirty="0"/>
              <a:t>A larger or smaller log doesn’t have any bearing on a 10GB data volume versus a 10TB data volume, for instance</a:t>
            </a:r>
          </a:p>
          <a:p>
            <a:pPr lvl="1"/>
            <a:r>
              <a:rPr lang="en-US" dirty="0"/>
              <a:t>A larger log simply collects and retains more write IOs before they are wrapped out. </a:t>
            </a:r>
            <a:endParaRPr lang="cs-CZ" dirty="0"/>
          </a:p>
        </p:txBody>
      </p:sp>
    </p:spTree>
    <p:extLst>
      <p:ext uri="{BB962C8B-B14F-4D97-AF65-F5344CB8AC3E}">
        <p14:creationId xmlns:p14="http://schemas.microsoft.com/office/powerpoint/2010/main" val="427540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A4EB361-58D4-496A-A8F3-140FA0DE36A2}"/>
              </a:ext>
            </a:extLst>
          </p:cNvPr>
          <p:cNvPicPr>
            <a:picLocks noChangeAspect="1"/>
          </p:cNvPicPr>
          <p:nvPr/>
        </p:nvPicPr>
        <p:blipFill>
          <a:blip r:embed="rId2"/>
          <a:stretch>
            <a:fillRect/>
          </a:stretch>
        </p:blipFill>
        <p:spPr>
          <a:xfrm>
            <a:off x="1630202" y="261257"/>
            <a:ext cx="8788223" cy="6440557"/>
          </a:xfrm>
          <a:prstGeom prst="rect">
            <a:avLst/>
          </a:prstGeom>
        </p:spPr>
      </p:pic>
    </p:spTree>
    <p:extLst>
      <p:ext uri="{BB962C8B-B14F-4D97-AF65-F5344CB8AC3E}">
        <p14:creationId xmlns:p14="http://schemas.microsoft.com/office/powerpoint/2010/main" val="3920957481"/>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4DB75A-7119-4287-B38B-86A79020061B}"/>
              </a:ext>
            </a:extLst>
          </p:cNvPr>
          <p:cNvSpPr>
            <a:spLocks noGrp="1"/>
          </p:cNvSpPr>
          <p:nvPr>
            <p:ph type="title"/>
          </p:nvPr>
        </p:nvSpPr>
        <p:spPr>
          <a:xfrm>
            <a:off x="648929" y="629266"/>
            <a:ext cx="5127031" cy="1676603"/>
          </a:xfrm>
        </p:spPr>
        <p:txBody>
          <a:bodyPr>
            <a:normAutofit/>
          </a:bodyPr>
          <a:lstStyle/>
          <a:p>
            <a:r>
              <a:rPr lang="en-US" dirty="0"/>
              <a:t>Storage Migration Service</a:t>
            </a:r>
          </a:p>
        </p:txBody>
      </p:sp>
      <p:sp>
        <p:nvSpPr>
          <p:cNvPr id="10" name="Content Placeholder 9">
            <a:extLst>
              <a:ext uri="{FF2B5EF4-FFF2-40B4-BE49-F238E27FC236}">
                <a16:creationId xmlns:a16="http://schemas.microsoft.com/office/drawing/2014/main" id="{9B62EA64-BE39-4034-983A-85CBEC79B953}"/>
              </a:ext>
            </a:extLst>
          </p:cNvPr>
          <p:cNvSpPr>
            <a:spLocks noGrp="1"/>
          </p:cNvSpPr>
          <p:nvPr>
            <p:ph idx="1"/>
          </p:nvPr>
        </p:nvSpPr>
        <p:spPr>
          <a:xfrm>
            <a:off x="648930" y="2438400"/>
            <a:ext cx="5127029" cy="3785419"/>
          </a:xfrm>
        </p:spPr>
        <p:txBody>
          <a:bodyPr>
            <a:normAutofit/>
          </a:bodyPr>
          <a:lstStyle/>
          <a:p>
            <a:endParaRPr lang="en-US" sz="2000"/>
          </a:p>
        </p:txBody>
      </p:sp>
      <p:pic>
        <p:nvPicPr>
          <p:cNvPr id="8" name="Zástupný symbol pro obsah 4" descr="Obsah obrázku text&#10;&#10;Popis vygenerován s velmi vysokou mírou spolehlivosti">
            <a:extLst>
              <a:ext uri="{FF2B5EF4-FFF2-40B4-BE49-F238E27FC236}">
                <a16:creationId xmlns:a16="http://schemas.microsoft.com/office/drawing/2014/main" id="{6D62DDE2-9EE9-48CB-9F4A-2F9346C1C8A3}"/>
              </a:ext>
            </a:extLst>
          </p:cNvPr>
          <p:cNvPicPr>
            <a:picLocks noChangeAspect="1"/>
          </p:cNvPicPr>
          <p:nvPr/>
        </p:nvPicPr>
        <p:blipFill rotWithShape="1">
          <a:blip r:embed="rId2">
            <a:extLst>
              <a:ext uri="{28A0092B-C50C-407E-A947-70E740481C1C}">
                <a14:useLocalDpi xmlns:a14="http://schemas.microsoft.com/office/drawing/2010/main" val="0"/>
              </a:ext>
            </a:extLst>
          </a:blip>
          <a:srcRect l="1222" r="4383"/>
          <a:stretch/>
        </p:blipFill>
        <p:spPr>
          <a:xfrm>
            <a:off x="6090612" y="10"/>
            <a:ext cx="6101387" cy="6857990"/>
          </a:xfrm>
          <a:prstGeom prst="rect">
            <a:avLst/>
          </a:prstGeom>
          <a:effectLst/>
        </p:spPr>
      </p:pic>
    </p:spTree>
    <p:extLst>
      <p:ext uri="{BB962C8B-B14F-4D97-AF65-F5344CB8AC3E}">
        <p14:creationId xmlns:p14="http://schemas.microsoft.com/office/powerpoint/2010/main" val="87177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838200" y="1301118"/>
            <a:ext cx="8709472" cy="5543478"/>
          </a:xfrm>
          <a:prstGeom prst="rect">
            <a:avLst/>
          </a:prstGeom>
        </p:spPr>
      </p:pic>
      <p:sp>
        <p:nvSpPr>
          <p:cNvPr id="3" name="Title 1"/>
          <p:cNvSpPr txBox="1">
            <a:spLocks/>
          </p:cNvSpPr>
          <p:nvPr/>
        </p:nvSpPr>
        <p:spPr>
          <a:xfrm>
            <a:off x="838200" y="365126"/>
            <a:ext cx="10515600" cy="861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05050"/>
                </a:solidFill>
                <a:effectLst/>
                <a:uLnTx/>
                <a:uFillTx/>
                <a:latin typeface="Calibri Light" panose="020F0302020204030204"/>
                <a:ea typeface="+mj-ea"/>
                <a:cs typeface="+mj-cs"/>
              </a:rPr>
              <a:t>Edice – stejné jako 2016</a:t>
            </a:r>
            <a:endParaRPr kumimoji="0" lang="en-US" sz="4400" b="0" i="0" u="none" strike="noStrike" kern="1200" cap="none" spc="0" normalizeH="0" baseline="0" noProof="0" dirty="0">
              <a:ln>
                <a:noFill/>
              </a:ln>
              <a:solidFill>
                <a:srgbClr val="50505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6727930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86476" y="1450274"/>
            <a:ext cx="11819047" cy="4628571"/>
          </a:xfrm>
          <a:prstGeom prst="rect">
            <a:avLst/>
          </a:prstGeom>
        </p:spPr>
      </p:pic>
      <p:sp>
        <p:nvSpPr>
          <p:cNvPr id="3" name="Obdélník 2"/>
          <p:cNvSpPr/>
          <p:nvPr/>
        </p:nvSpPr>
        <p:spPr>
          <a:xfrm>
            <a:off x="437478" y="350133"/>
            <a:ext cx="1050176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505050"/>
                </a:solidFill>
                <a:effectLst/>
                <a:uLnTx/>
                <a:uFillTx/>
                <a:latin typeface="Calibri" panose="020F0502020204030204"/>
                <a:ea typeface="+mn-ea"/>
                <a:cs typeface="+mn-cs"/>
              </a:rPr>
              <a:t>Features</a:t>
            </a:r>
          </a:p>
        </p:txBody>
      </p:sp>
      <p:sp>
        <p:nvSpPr>
          <p:cNvPr id="4" name="Hvězda: pěticípá 3">
            <a:extLst>
              <a:ext uri="{FF2B5EF4-FFF2-40B4-BE49-F238E27FC236}">
                <a16:creationId xmlns:a16="http://schemas.microsoft.com/office/drawing/2014/main" id="{936F5D0C-B23C-4CC9-9B6D-21F44ED3584D}"/>
              </a:ext>
            </a:extLst>
          </p:cNvPr>
          <p:cNvSpPr/>
          <p:nvPr/>
        </p:nvSpPr>
        <p:spPr>
          <a:xfrm>
            <a:off x="10746141" y="4452731"/>
            <a:ext cx="386206" cy="2839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516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62664" y="2390974"/>
            <a:ext cx="11828571" cy="3180952"/>
          </a:xfrm>
          <a:prstGeom prst="rect">
            <a:avLst/>
          </a:prstGeom>
        </p:spPr>
      </p:pic>
      <p:sp>
        <p:nvSpPr>
          <p:cNvPr id="3" name="Obdélník 2"/>
          <p:cNvSpPr/>
          <p:nvPr/>
        </p:nvSpPr>
        <p:spPr>
          <a:xfrm>
            <a:off x="437478" y="350133"/>
            <a:ext cx="1050176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505050"/>
                </a:solidFill>
                <a:effectLst/>
                <a:uLnTx/>
                <a:uFillTx/>
                <a:latin typeface="Calibri" panose="020F0502020204030204"/>
                <a:ea typeface="+mn-ea"/>
                <a:cs typeface="+mn-cs"/>
              </a:rPr>
              <a:t>Licensing models</a:t>
            </a:r>
          </a:p>
        </p:txBody>
      </p:sp>
    </p:spTree>
    <p:extLst>
      <p:ext uri="{BB962C8B-B14F-4D97-AF65-F5344CB8AC3E}">
        <p14:creationId xmlns:p14="http://schemas.microsoft.com/office/powerpoint/2010/main" val="190177258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1.9"/>
</p:tagLst>
</file>

<file path=ppt/tags/tag3.xml><?xml version="1.0" encoding="utf-8"?>
<p:tagLst xmlns:a="http://schemas.openxmlformats.org/drawingml/2006/main" xmlns:r="http://schemas.openxmlformats.org/officeDocument/2006/relationships" xmlns:p="http://schemas.openxmlformats.org/presentationml/2006/main">
  <p:tag name="TIMING" val="|3.9|0.5|0.1"/>
</p:tagLst>
</file>

<file path=ppt/tags/tag4.xml><?xml version="1.0" encoding="utf-8"?>
<p:tagLst xmlns:a="http://schemas.openxmlformats.org/drawingml/2006/main" xmlns:r="http://schemas.openxmlformats.org/officeDocument/2006/relationships" xmlns:p="http://schemas.openxmlformats.org/presentationml/2006/main">
  <p:tag name="TIMING" val="|3.8|1.2|1.4"/>
</p:tagLst>
</file>

<file path=ppt/tags/tag5.xml><?xml version="1.0" encoding="utf-8"?>
<p:tagLst xmlns:a="http://schemas.openxmlformats.org/drawingml/2006/main" xmlns:r="http://schemas.openxmlformats.org/officeDocument/2006/relationships" xmlns:p="http://schemas.openxmlformats.org/presentationml/2006/main">
  <p:tag name="TIMING" val="|46.2|1.4"/>
</p:tagLst>
</file>

<file path=ppt/tags/tag6.xml><?xml version="1.0" encoding="utf-8"?>
<p:tagLst xmlns:a="http://schemas.openxmlformats.org/drawingml/2006/main" xmlns:r="http://schemas.openxmlformats.org/officeDocument/2006/relationships" xmlns:p="http://schemas.openxmlformats.org/presentationml/2006/main">
  <p:tag name="TIMING" val="|0.6|0.9|0.8|0.9|0.9|14.3"/>
</p:tagLst>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docProps/app.xml><?xml version="1.0" encoding="utf-8"?>
<Properties xmlns="http://schemas.openxmlformats.org/officeDocument/2006/extended-properties" xmlns:vt="http://schemas.openxmlformats.org/officeDocument/2006/docPropsVTypes">
  <TotalTime>691</TotalTime>
  <Words>2094</Words>
  <Application>Microsoft Office PowerPoint</Application>
  <PresentationFormat>Širokoúhlá obrazovka</PresentationFormat>
  <Paragraphs>302</Paragraphs>
  <Slides>60</Slides>
  <Notes>3</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60</vt:i4>
      </vt:variant>
    </vt:vector>
  </HeadingPairs>
  <TitlesOfParts>
    <vt:vector size="69" baseType="lpstr">
      <vt:lpstr>Arial</vt:lpstr>
      <vt:lpstr>Calibri</vt:lpstr>
      <vt:lpstr>Calibri Light</vt:lpstr>
      <vt:lpstr>Segoe UI</vt:lpstr>
      <vt:lpstr>Segoe UI Light</vt:lpstr>
      <vt:lpstr>Segoe UI Semibold</vt:lpstr>
      <vt:lpstr>Wingdings</vt:lpstr>
      <vt:lpstr>Motiv Office</vt:lpstr>
      <vt:lpstr>1_Motiv Office</vt:lpstr>
      <vt:lpstr>Windows Server 2019</vt:lpstr>
      <vt:lpstr>Omlouvám se za změnu termínu</vt:lpstr>
      <vt:lpstr>Historie</vt:lpstr>
      <vt:lpstr>Proč upgrade?</vt:lpstr>
      <vt:lpstr>Proč upgrade?</vt:lpstr>
      <vt:lpstr>Prezentace aplikace PowerPoint</vt:lpstr>
      <vt:lpstr>Prezentace aplikace PowerPoint</vt:lpstr>
      <vt:lpstr>Prezentace aplikace PowerPoint</vt:lpstr>
      <vt:lpstr>Prezentace aplikace PowerPoint</vt:lpstr>
      <vt:lpstr>Prezentace aplikace PowerPoint</vt:lpstr>
      <vt:lpstr>Jak na upgrade</vt:lpstr>
      <vt:lpstr>Project Honolulu</vt:lpstr>
      <vt:lpstr>Prezentace aplikace PowerPoint</vt:lpstr>
      <vt:lpstr>Prezentace aplikace PowerPoint</vt:lpstr>
      <vt:lpstr>Project Honolulu</vt:lpstr>
      <vt:lpstr>Windows Defender ATP</vt:lpstr>
      <vt:lpstr>Windows Defender ATP</vt:lpstr>
      <vt:lpstr>Windows Defender ATP - onboard</vt:lpstr>
      <vt:lpstr>Prezentace aplikace PowerPoint</vt:lpstr>
      <vt:lpstr>Prezentace aplikace PowerPoint</vt:lpstr>
      <vt:lpstr>Prezentace aplikace PowerPoint</vt:lpstr>
      <vt:lpstr>Windows Subsystem for Linux</vt:lpstr>
      <vt:lpstr>Storage replica</vt:lpstr>
      <vt:lpstr>Storage Replica  Protection of key data and workloads</vt:lpstr>
      <vt:lpstr>Storage Replica</vt:lpstr>
      <vt:lpstr>Server to Server</vt:lpstr>
      <vt:lpstr>Cluster to Cluster</vt:lpstr>
      <vt:lpstr>Stretch Cluster</vt:lpstr>
      <vt:lpstr>Server to Self</vt:lpstr>
      <vt:lpstr>Blocks, not files</vt:lpstr>
      <vt:lpstr>Recommendations for Synchronous</vt:lpstr>
      <vt:lpstr>Recommendations for Asynchronous</vt:lpstr>
      <vt:lpstr>Prerequisities</vt:lpstr>
      <vt:lpstr>Test-SRTopology cmdlet</vt:lpstr>
      <vt:lpstr>DEMO environment</vt:lpstr>
      <vt:lpstr>DEMO</vt:lpstr>
      <vt:lpstr>What is inside Test-SRTopology report?</vt:lpstr>
      <vt:lpstr>What else is inside Test-SRTopology</vt:lpstr>
      <vt:lpstr>DEMO – Create Storage Replica</vt:lpstr>
      <vt:lpstr>Create Storage Replica</vt:lpstr>
      <vt:lpstr>DEMO – Create Storage Replica</vt:lpstr>
      <vt:lpstr>Remarkable</vt:lpstr>
      <vt:lpstr>Get Replica status</vt:lpstr>
      <vt:lpstr>Get Replica status</vt:lpstr>
      <vt:lpstr>Get Replica status</vt:lpstr>
      <vt:lpstr>DEMO – Get Information</vt:lpstr>
      <vt:lpstr>Remarkable – Get information</vt:lpstr>
      <vt:lpstr>Remarkable – Get information</vt:lpstr>
      <vt:lpstr>Replication Status </vt:lpstr>
      <vt:lpstr>Managing Replicas</vt:lpstr>
      <vt:lpstr>Managing replicas</vt:lpstr>
      <vt:lpstr>Managing Replicas</vt:lpstr>
      <vt:lpstr>DEMO – Managing Replicas</vt:lpstr>
      <vt:lpstr>Storage Replica Decommissioning</vt:lpstr>
      <vt:lpstr>Storage Replica Decommissioning</vt:lpstr>
      <vt:lpstr>DEMO – Storage Replica Decommissioning</vt:lpstr>
      <vt:lpstr>FAQs</vt:lpstr>
      <vt:lpstr>FAQ</vt:lpstr>
      <vt:lpstr>FAQ</vt:lpstr>
      <vt:lpstr>Storage Migration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2019</dc:title>
  <dc:creator>Radil, Lukáš (KPCS CZ)</dc:creator>
  <cp:lastModifiedBy>Radil, Lukáš (KPCS CZ)</cp:lastModifiedBy>
  <cp:revision>4</cp:revision>
  <dcterms:created xsi:type="dcterms:W3CDTF">2018-06-27T19:39:40Z</dcterms:created>
  <dcterms:modified xsi:type="dcterms:W3CDTF">2018-06-28T14:12:28Z</dcterms:modified>
</cp:coreProperties>
</file>