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02" r:id="rId11"/>
    <p:sldId id="267" r:id="rId12"/>
    <p:sldId id="269" r:id="rId13"/>
    <p:sldId id="270" r:id="rId14"/>
    <p:sldId id="271" r:id="rId15"/>
    <p:sldId id="272" r:id="rId16"/>
    <p:sldId id="273" r:id="rId17"/>
    <p:sldId id="303" r:id="rId18"/>
    <p:sldId id="274" r:id="rId19"/>
    <p:sldId id="275" r:id="rId20"/>
    <p:sldId id="276" r:id="rId21"/>
    <p:sldId id="277" r:id="rId22"/>
    <p:sldId id="301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05" r:id="rId32"/>
    <p:sldId id="286" r:id="rId33"/>
    <p:sldId id="287" r:id="rId34"/>
    <p:sldId id="288" r:id="rId35"/>
    <p:sldId id="304" r:id="rId36"/>
    <p:sldId id="289" r:id="rId37"/>
    <p:sldId id="290" r:id="rId38"/>
    <p:sldId id="291" r:id="rId39"/>
    <p:sldId id="292" r:id="rId40"/>
    <p:sldId id="293" r:id="rId41"/>
    <p:sldId id="294" r:id="rId42"/>
    <p:sldId id="296" r:id="rId43"/>
    <p:sldId id="295" r:id="rId44"/>
    <p:sldId id="297" r:id="rId45"/>
    <p:sldId id="298" r:id="rId46"/>
    <p:sldId id="299" r:id="rId47"/>
    <p:sldId id="300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524"/>
    <a:srgbClr val="F05B26"/>
    <a:srgbClr val="A3A2A2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2128" autoAdjust="0"/>
  </p:normalViewPr>
  <p:slideViewPr>
    <p:cSldViewPr snapToGrid="0">
      <p:cViewPr varScale="1">
        <p:scale>
          <a:sx n="79" d="100"/>
          <a:sy n="79" d="100"/>
        </p:scale>
        <p:origin x="76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C1712-FF83-4F26-BC3F-A45424C7DAB4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E6F5314D-095A-4BC6-B02B-C2A772E3C6F7}">
      <dgm:prSet phldrT="[Text]"/>
      <dgm:spPr/>
      <dgm:t>
        <a:bodyPr/>
        <a:lstStyle/>
        <a:p>
          <a:r>
            <a:rPr lang="cs-CZ" dirty="0"/>
            <a:t>Lokální GIT repo</a:t>
          </a:r>
          <a:endParaRPr lang="en-US" dirty="0"/>
        </a:p>
      </dgm:t>
    </dgm:pt>
    <dgm:pt modelId="{16CF53E8-42B4-419B-9C4C-E6D67D439CAF}" type="parTrans" cxnId="{2E479CD5-61B0-4E8F-BE8F-78F9FFDEBE3F}">
      <dgm:prSet/>
      <dgm:spPr/>
      <dgm:t>
        <a:bodyPr/>
        <a:lstStyle/>
        <a:p>
          <a:endParaRPr lang="en-US"/>
        </a:p>
      </dgm:t>
    </dgm:pt>
    <dgm:pt modelId="{746A4479-F5D8-4B1B-9A8A-277C2468FFBE}" type="sibTrans" cxnId="{2E479CD5-61B0-4E8F-BE8F-78F9FFDEBE3F}">
      <dgm:prSet/>
      <dgm:spPr/>
      <dgm:t>
        <a:bodyPr/>
        <a:lstStyle/>
        <a:p>
          <a:endParaRPr lang="en-US"/>
        </a:p>
      </dgm:t>
    </dgm:pt>
    <dgm:pt modelId="{B03F4320-AAAF-4162-B50F-48A7B7F3FF56}">
      <dgm:prSet phldrT="[Text]"/>
      <dgm:spPr/>
      <dgm:t>
        <a:bodyPr/>
        <a:lstStyle/>
        <a:p>
          <a:r>
            <a:rPr lang="cs-CZ" dirty="0"/>
            <a:t>Cloudový GIT repo</a:t>
          </a:r>
          <a:endParaRPr lang="en-US" dirty="0"/>
        </a:p>
      </dgm:t>
    </dgm:pt>
    <dgm:pt modelId="{93777052-F64B-4103-BFBA-9A2770C76008}" type="parTrans" cxnId="{DC5800CE-4E27-4831-9BB9-8FD9A6AE2660}">
      <dgm:prSet/>
      <dgm:spPr/>
      <dgm:t>
        <a:bodyPr/>
        <a:lstStyle/>
        <a:p>
          <a:endParaRPr lang="en-US"/>
        </a:p>
      </dgm:t>
    </dgm:pt>
    <dgm:pt modelId="{EB3E7584-27F7-4279-B22B-A3D4C751BD67}" type="sibTrans" cxnId="{DC5800CE-4E27-4831-9BB9-8FD9A6AE2660}">
      <dgm:prSet/>
      <dgm:spPr/>
      <dgm:t>
        <a:bodyPr/>
        <a:lstStyle/>
        <a:p>
          <a:endParaRPr lang="en-US"/>
        </a:p>
      </dgm:t>
    </dgm:pt>
    <dgm:pt modelId="{E7B6057C-C15D-45B3-BBC3-8B661D72509C}">
      <dgm:prSet phldrT="[Text]"/>
      <dgm:spPr/>
      <dgm:t>
        <a:bodyPr/>
        <a:lstStyle/>
        <a:p>
          <a:r>
            <a:rPr lang="cs-CZ" dirty="0"/>
            <a:t>MGM server</a:t>
          </a:r>
          <a:endParaRPr lang="en-US" dirty="0"/>
        </a:p>
      </dgm:t>
    </dgm:pt>
    <dgm:pt modelId="{989177DA-930D-4BE3-AD50-92DA8B7A2DF8}" type="parTrans" cxnId="{783CB056-5B05-4805-969C-31D2B891C233}">
      <dgm:prSet/>
      <dgm:spPr/>
      <dgm:t>
        <a:bodyPr/>
        <a:lstStyle/>
        <a:p>
          <a:endParaRPr lang="en-US"/>
        </a:p>
      </dgm:t>
    </dgm:pt>
    <dgm:pt modelId="{27D97AD4-CB61-40D5-BE3A-A54930EA596F}" type="sibTrans" cxnId="{783CB056-5B05-4805-969C-31D2B891C233}">
      <dgm:prSet/>
      <dgm:spPr/>
      <dgm:t>
        <a:bodyPr/>
        <a:lstStyle/>
        <a:p>
          <a:endParaRPr lang="en-US"/>
        </a:p>
      </dgm:t>
    </dgm:pt>
    <dgm:pt modelId="{7BDE3E79-B8C7-4D72-AF33-BB8780DDAC6A}">
      <dgm:prSet phldrT="[Text]"/>
      <dgm:spPr/>
      <dgm:t>
        <a:bodyPr/>
        <a:lstStyle/>
        <a:p>
          <a:r>
            <a:rPr lang="cs-CZ" dirty="0"/>
            <a:t>DFS</a:t>
          </a:r>
          <a:endParaRPr lang="en-US" dirty="0"/>
        </a:p>
      </dgm:t>
    </dgm:pt>
    <dgm:pt modelId="{FD8721F7-23D7-4826-ACB8-A60CB1D4A75A}" type="parTrans" cxnId="{0AB72C3F-3FFC-4A46-A407-9D6658972342}">
      <dgm:prSet/>
      <dgm:spPr/>
      <dgm:t>
        <a:bodyPr/>
        <a:lstStyle/>
        <a:p>
          <a:endParaRPr lang="en-US"/>
        </a:p>
      </dgm:t>
    </dgm:pt>
    <dgm:pt modelId="{4CF82240-E3A2-470C-AED2-78818769CEA7}" type="sibTrans" cxnId="{0AB72C3F-3FFC-4A46-A407-9D6658972342}">
      <dgm:prSet/>
      <dgm:spPr/>
      <dgm:t>
        <a:bodyPr/>
        <a:lstStyle/>
        <a:p>
          <a:endParaRPr lang="en-US"/>
        </a:p>
      </dgm:t>
    </dgm:pt>
    <dgm:pt modelId="{811C930D-8996-4F39-BBBE-FA12E55E1D65}">
      <dgm:prSet phldrT="[Text]"/>
      <dgm:spPr/>
      <dgm:t>
        <a:bodyPr/>
        <a:lstStyle/>
        <a:p>
          <a:r>
            <a:rPr lang="cs-CZ" dirty="0"/>
            <a:t>Klient</a:t>
          </a:r>
          <a:endParaRPr lang="en-US" dirty="0"/>
        </a:p>
      </dgm:t>
    </dgm:pt>
    <dgm:pt modelId="{504D0C2B-1CA9-459A-BF3B-18AABA90B13A}" type="parTrans" cxnId="{0CAB61C4-5275-4261-858D-B57F303447CE}">
      <dgm:prSet/>
      <dgm:spPr/>
      <dgm:t>
        <a:bodyPr/>
        <a:lstStyle/>
        <a:p>
          <a:endParaRPr lang="en-US"/>
        </a:p>
      </dgm:t>
    </dgm:pt>
    <dgm:pt modelId="{1C62B612-F039-40DA-93E9-54CC8608A582}" type="sibTrans" cxnId="{0CAB61C4-5275-4261-858D-B57F303447CE}">
      <dgm:prSet/>
      <dgm:spPr/>
      <dgm:t>
        <a:bodyPr/>
        <a:lstStyle/>
        <a:p>
          <a:endParaRPr lang="en-US"/>
        </a:p>
      </dgm:t>
    </dgm:pt>
    <dgm:pt modelId="{CAD0BA2F-47EE-4ACC-AB46-F96CDE0D9C86}">
      <dgm:prSet phldrT="[Text]" custT="1"/>
      <dgm:spPr/>
      <dgm:t>
        <a:bodyPr/>
        <a:lstStyle/>
        <a:p>
          <a:r>
            <a:rPr lang="cs-CZ" sz="1600" dirty="0"/>
            <a:t>Zde správci provádí ve VSC požadované změny</a:t>
          </a:r>
          <a:endParaRPr lang="en-US" sz="1600" dirty="0"/>
        </a:p>
      </dgm:t>
    </dgm:pt>
    <dgm:pt modelId="{CFE956FB-D1AD-4C0D-A0FF-61380057F56E}" type="parTrans" cxnId="{CEBF51EB-6995-4CAD-A765-4670401E65DA}">
      <dgm:prSet/>
      <dgm:spPr/>
      <dgm:t>
        <a:bodyPr/>
        <a:lstStyle/>
        <a:p>
          <a:endParaRPr lang="en-US"/>
        </a:p>
      </dgm:t>
    </dgm:pt>
    <dgm:pt modelId="{FD872742-F665-4D08-9E19-C9AA15BCD65F}" type="sibTrans" cxnId="{CEBF51EB-6995-4CAD-A765-4670401E65DA}">
      <dgm:prSet/>
      <dgm:spPr/>
      <dgm:t>
        <a:bodyPr/>
        <a:lstStyle/>
        <a:p>
          <a:endParaRPr lang="en-US"/>
        </a:p>
      </dgm:t>
    </dgm:pt>
    <dgm:pt modelId="{94071AFD-CB60-4024-B204-8F003C34E577}">
      <dgm:prSet phldrT="[Text]" custT="1"/>
      <dgm:spPr/>
      <dgm:t>
        <a:bodyPr/>
        <a:lstStyle/>
        <a:p>
          <a:r>
            <a:rPr lang="cs-CZ" sz="1800" dirty="0"/>
            <a:t>Pod read-only účtem se pravidelně stahuje obsah z cloud repo (</a:t>
          </a:r>
          <a:r>
            <a:rPr lang="cs-CZ" sz="1800" b="1" dirty="0"/>
            <a:t>repo_sync.ps1</a:t>
          </a:r>
          <a:r>
            <a:rPr lang="cs-CZ" sz="1800" dirty="0"/>
            <a:t>)</a:t>
          </a:r>
          <a:endParaRPr lang="en-US" sz="1800" dirty="0"/>
        </a:p>
      </dgm:t>
    </dgm:pt>
    <dgm:pt modelId="{B8B68EBC-C033-4D75-90CD-18A79B035031}" type="parTrans" cxnId="{94F8179D-8329-46DE-AA32-54686923EB12}">
      <dgm:prSet/>
      <dgm:spPr/>
      <dgm:t>
        <a:bodyPr/>
        <a:lstStyle/>
        <a:p>
          <a:endParaRPr lang="en-US"/>
        </a:p>
      </dgm:t>
    </dgm:pt>
    <dgm:pt modelId="{BF7465C4-CEAE-4837-89A2-33CB1A1ADE89}" type="sibTrans" cxnId="{94F8179D-8329-46DE-AA32-54686923EB12}">
      <dgm:prSet/>
      <dgm:spPr/>
      <dgm:t>
        <a:bodyPr/>
        <a:lstStyle/>
        <a:p>
          <a:endParaRPr lang="en-US"/>
        </a:p>
      </dgm:t>
    </dgm:pt>
    <dgm:pt modelId="{DB2DACDF-33A6-47E2-A77F-26BB2C31A09B}">
      <dgm:prSet phldrT="[Text]" custT="1"/>
      <dgm:spPr/>
      <dgm:t>
        <a:bodyPr/>
        <a:lstStyle/>
        <a:p>
          <a:r>
            <a:rPr lang="cs-CZ" sz="1800" dirty="0"/>
            <a:t>Zdroj pro lokální GIT repozitář</a:t>
          </a:r>
          <a:endParaRPr lang="en-US" sz="1800" dirty="0"/>
        </a:p>
      </dgm:t>
    </dgm:pt>
    <dgm:pt modelId="{42E34C1D-0C93-49E4-A850-24412A1CBD70}" type="parTrans" cxnId="{F8B6D9AC-1BED-4B85-9831-7BFEDDA89B83}">
      <dgm:prSet/>
      <dgm:spPr/>
      <dgm:t>
        <a:bodyPr/>
        <a:lstStyle/>
        <a:p>
          <a:endParaRPr lang="en-US"/>
        </a:p>
      </dgm:t>
    </dgm:pt>
    <dgm:pt modelId="{119483F2-AB21-4654-9728-BFF6AA64B4E3}" type="sibTrans" cxnId="{F8B6D9AC-1BED-4B85-9831-7BFEDDA89B83}">
      <dgm:prSet/>
      <dgm:spPr/>
      <dgm:t>
        <a:bodyPr/>
        <a:lstStyle/>
        <a:p>
          <a:endParaRPr lang="en-US"/>
        </a:p>
      </dgm:t>
    </dgm:pt>
    <dgm:pt modelId="{FBB3BF5E-539F-48EB-A713-E68653D71C70}">
      <dgm:prSet phldrT="[Text]" custT="1"/>
      <dgm:spPr/>
      <dgm:t>
        <a:bodyPr/>
        <a:lstStyle/>
        <a:p>
          <a:r>
            <a:rPr lang="cs-CZ" sz="1800" dirty="0"/>
            <a:t>Následně se zpracuje a nakopíruje do DFS (</a:t>
          </a:r>
          <a:r>
            <a:rPr lang="cs-CZ" sz="1800" b="1" dirty="0"/>
            <a:t>Update-Repo.ps1</a:t>
          </a:r>
          <a:r>
            <a:rPr lang="cs-CZ" sz="1800" dirty="0"/>
            <a:t>)</a:t>
          </a:r>
          <a:endParaRPr lang="en-US" sz="1800" dirty="0"/>
        </a:p>
      </dgm:t>
    </dgm:pt>
    <dgm:pt modelId="{82068E40-FAE2-486C-B160-A30CB40A9F28}" type="parTrans" cxnId="{3115D10C-1AEB-44B6-A27E-AD3C693CEF38}">
      <dgm:prSet/>
      <dgm:spPr/>
      <dgm:t>
        <a:bodyPr/>
        <a:lstStyle/>
        <a:p>
          <a:endParaRPr lang="en-US"/>
        </a:p>
      </dgm:t>
    </dgm:pt>
    <dgm:pt modelId="{8ED00112-A010-47A4-873C-F057754779AE}" type="sibTrans" cxnId="{3115D10C-1AEB-44B6-A27E-AD3C693CEF38}">
      <dgm:prSet/>
      <dgm:spPr/>
      <dgm:t>
        <a:bodyPr/>
        <a:lstStyle/>
        <a:p>
          <a:endParaRPr lang="en-US"/>
        </a:p>
      </dgm:t>
    </dgm:pt>
    <dgm:pt modelId="{345FB342-08F6-4FEA-A3FE-7E5AFEBC185E}">
      <dgm:prSet phldrT="[Text]" custT="1"/>
      <dgm:spPr/>
      <dgm:t>
        <a:bodyPr/>
        <a:lstStyle/>
        <a:p>
          <a:r>
            <a:rPr lang="cs-CZ" sz="1800" dirty="0"/>
            <a:t>Read-only zdroj dat pro klienty v organizaci, kde má být jednotné PS prostředí</a:t>
          </a:r>
          <a:endParaRPr lang="en-US" sz="1800" dirty="0"/>
        </a:p>
      </dgm:t>
    </dgm:pt>
    <dgm:pt modelId="{1C748D4B-A9E6-452E-9799-1E70252FA731}" type="parTrans" cxnId="{E5DCE75E-863B-4015-AF1E-996EA6D6E4A6}">
      <dgm:prSet/>
      <dgm:spPr/>
      <dgm:t>
        <a:bodyPr/>
        <a:lstStyle/>
        <a:p>
          <a:endParaRPr lang="en-US"/>
        </a:p>
      </dgm:t>
    </dgm:pt>
    <dgm:pt modelId="{FBE0D27E-781F-4DD0-9846-C102FF04C7BA}" type="sibTrans" cxnId="{E5DCE75E-863B-4015-AF1E-996EA6D6E4A6}">
      <dgm:prSet/>
      <dgm:spPr/>
      <dgm:t>
        <a:bodyPr/>
        <a:lstStyle/>
        <a:p>
          <a:endParaRPr lang="en-US"/>
        </a:p>
      </dgm:t>
    </dgm:pt>
    <dgm:pt modelId="{9318A533-F00A-40C4-A446-3F3BD1F1C624}">
      <dgm:prSet phldrT="[Text]" custT="1"/>
      <dgm:spPr/>
      <dgm:t>
        <a:bodyPr/>
        <a:lstStyle/>
        <a:p>
          <a:r>
            <a:rPr lang="cs-CZ" sz="1800" dirty="0"/>
            <a:t>Skrze scheduled task si klienti pravidelně stahují obsah z DFS (</a:t>
          </a:r>
          <a:r>
            <a:rPr lang="cs-CZ" sz="1800" b="1" dirty="0"/>
            <a:t>PS_env_set_up.ps1</a:t>
          </a:r>
          <a:r>
            <a:rPr lang="cs-CZ" sz="1800" dirty="0"/>
            <a:t>)</a:t>
          </a:r>
          <a:endParaRPr lang="en-US" sz="1800" dirty="0"/>
        </a:p>
      </dgm:t>
    </dgm:pt>
    <dgm:pt modelId="{440ACEBB-7652-4C11-8B1A-052CF1AC7F2D}" type="parTrans" cxnId="{887821D2-2F1A-40F5-A539-BC6015A6C6AF}">
      <dgm:prSet/>
      <dgm:spPr/>
      <dgm:t>
        <a:bodyPr/>
        <a:lstStyle/>
        <a:p>
          <a:endParaRPr lang="en-US"/>
        </a:p>
      </dgm:t>
    </dgm:pt>
    <dgm:pt modelId="{7A584AE1-ED3C-417C-8165-F5CCC166C1FB}" type="sibTrans" cxnId="{887821D2-2F1A-40F5-A539-BC6015A6C6AF}">
      <dgm:prSet/>
      <dgm:spPr/>
      <dgm:t>
        <a:bodyPr/>
        <a:lstStyle/>
        <a:p>
          <a:endParaRPr lang="en-US"/>
        </a:p>
      </dgm:t>
    </dgm:pt>
    <dgm:pt modelId="{65016D1C-6EDD-4FE3-8E27-CB39C1F5C7C2}">
      <dgm:prSet phldrT="[Text]" custT="1"/>
      <dgm:spPr/>
      <dgm:t>
        <a:bodyPr/>
        <a:lstStyle/>
        <a:p>
          <a:r>
            <a:rPr lang="cs-CZ" sz="1600" dirty="0"/>
            <a:t>Po commitu se díky GIT hooks provedou kontroly (</a:t>
          </a:r>
          <a:r>
            <a:rPr lang="cs-CZ" sz="1600" b="1" dirty="0"/>
            <a:t>pre-commit.ps1</a:t>
          </a:r>
          <a:r>
            <a:rPr lang="cs-CZ" sz="1600" b="0" dirty="0"/>
            <a:t>) </a:t>
          </a:r>
          <a:r>
            <a:rPr lang="cs-CZ" sz="1600" dirty="0"/>
            <a:t>a dojde k pushi do Cloudového repo (</a:t>
          </a:r>
          <a:r>
            <a:rPr lang="cs-CZ" sz="1600" b="1" dirty="0"/>
            <a:t>post-commit.ps1</a:t>
          </a:r>
          <a:r>
            <a:rPr lang="cs-CZ" sz="1600" dirty="0"/>
            <a:t>)</a:t>
          </a:r>
          <a:endParaRPr lang="en-US" sz="1600" dirty="0"/>
        </a:p>
      </dgm:t>
    </dgm:pt>
    <dgm:pt modelId="{CDD4282D-B27A-48DD-900C-AE1CC05C82C5}" type="parTrans" cxnId="{AC0B5FD1-D34A-4227-901C-73DA41A065FC}">
      <dgm:prSet/>
      <dgm:spPr/>
      <dgm:t>
        <a:bodyPr/>
        <a:lstStyle/>
        <a:p>
          <a:endParaRPr lang="en-US"/>
        </a:p>
      </dgm:t>
    </dgm:pt>
    <dgm:pt modelId="{768C6B00-9FEE-49B0-8066-82AEC95EF80E}" type="sibTrans" cxnId="{AC0B5FD1-D34A-4227-901C-73DA41A065FC}">
      <dgm:prSet/>
      <dgm:spPr/>
      <dgm:t>
        <a:bodyPr/>
        <a:lstStyle/>
        <a:p>
          <a:endParaRPr lang="en-US"/>
        </a:p>
      </dgm:t>
    </dgm:pt>
    <dgm:pt modelId="{CB87A9E9-A931-43B6-BDE0-EAB61CF4A01B}">
      <dgm:prSet phldrT="[Text]" custT="1"/>
      <dgm:spPr/>
      <dgm:t>
        <a:bodyPr/>
        <a:lstStyle/>
        <a:p>
          <a:r>
            <a:rPr lang="cs-CZ" sz="1800" dirty="0"/>
            <a:t>Sem všichni admini commitují svoje změny a stahují změny provedené ostatními</a:t>
          </a:r>
          <a:endParaRPr lang="en-US" sz="1800" dirty="0"/>
        </a:p>
      </dgm:t>
    </dgm:pt>
    <dgm:pt modelId="{34C5C333-6B1F-4352-A11F-D336416E08BD}" type="parTrans" cxnId="{96A0A25B-E3D1-45C9-84C9-EFC8DA16B88F}">
      <dgm:prSet/>
      <dgm:spPr/>
      <dgm:t>
        <a:bodyPr/>
        <a:lstStyle/>
        <a:p>
          <a:endParaRPr lang="en-US"/>
        </a:p>
      </dgm:t>
    </dgm:pt>
    <dgm:pt modelId="{53558F26-B35B-4CC8-8EE0-9A370CC3A140}" type="sibTrans" cxnId="{96A0A25B-E3D1-45C9-84C9-EFC8DA16B88F}">
      <dgm:prSet/>
      <dgm:spPr/>
      <dgm:t>
        <a:bodyPr/>
        <a:lstStyle/>
        <a:p>
          <a:endParaRPr lang="en-US"/>
        </a:p>
      </dgm:t>
    </dgm:pt>
    <dgm:pt modelId="{F49F4FF1-DEE7-48B9-BB6F-8451E1F3566D}" type="pres">
      <dgm:prSet presAssocID="{CE9C1712-FF83-4F26-BC3F-A45424C7DAB4}" presName="Name0" presStyleCnt="0">
        <dgm:presLayoutVars>
          <dgm:dir/>
          <dgm:animLvl val="lvl"/>
          <dgm:resizeHandles val="exact"/>
        </dgm:presLayoutVars>
      </dgm:prSet>
      <dgm:spPr/>
    </dgm:pt>
    <dgm:pt modelId="{940F2A4E-15E7-428A-ADD0-648AEF272C67}" type="pres">
      <dgm:prSet presAssocID="{E6F5314D-095A-4BC6-B02B-C2A772E3C6F7}" presName="composite" presStyleCnt="0"/>
      <dgm:spPr/>
    </dgm:pt>
    <dgm:pt modelId="{1354AC8F-807E-4293-A3AE-0FC1F09D81BA}" type="pres">
      <dgm:prSet presAssocID="{E6F5314D-095A-4BC6-B02B-C2A772E3C6F7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6A5D5031-3B76-450A-B313-94058B9CD89A}" type="pres">
      <dgm:prSet presAssocID="{E6F5314D-095A-4BC6-B02B-C2A772E3C6F7}" presName="desTx" presStyleLbl="revTx" presStyleIdx="0" presStyleCnt="5">
        <dgm:presLayoutVars>
          <dgm:bulletEnabled val="1"/>
        </dgm:presLayoutVars>
      </dgm:prSet>
      <dgm:spPr/>
    </dgm:pt>
    <dgm:pt modelId="{3828F3DA-C78E-42BA-AE1A-42AE2BEBA9B3}" type="pres">
      <dgm:prSet presAssocID="{746A4479-F5D8-4B1B-9A8A-277C2468FFBE}" presName="space" presStyleCnt="0"/>
      <dgm:spPr/>
    </dgm:pt>
    <dgm:pt modelId="{59B5B946-9C2E-4130-9278-53C836E718BB}" type="pres">
      <dgm:prSet presAssocID="{B03F4320-AAAF-4162-B50F-48A7B7F3FF56}" presName="composite" presStyleCnt="0"/>
      <dgm:spPr/>
    </dgm:pt>
    <dgm:pt modelId="{E3C8CC94-531C-4994-AAB0-CF2D646ED05A}" type="pres">
      <dgm:prSet presAssocID="{B03F4320-AAAF-4162-B50F-48A7B7F3FF56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643F482-F4A8-4AAC-97AD-62FA82C85479}" type="pres">
      <dgm:prSet presAssocID="{B03F4320-AAAF-4162-B50F-48A7B7F3FF56}" presName="desTx" presStyleLbl="revTx" presStyleIdx="1" presStyleCnt="5">
        <dgm:presLayoutVars>
          <dgm:bulletEnabled val="1"/>
        </dgm:presLayoutVars>
      </dgm:prSet>
      <dgm:spPr/>
    </dgm:pt>
    <dgm:pt modelId="{503347F2-219C-4C99-9D1B-ECB0E1A577CD}" type="pres">
      <dgm:prSet presAssocID="{EB3E7584-27F7-4279-B22B-A3D4C751BD67}" presName="space" presStyleCnt="0"/>
      <dgm:spPr/>
    </dgm:pt>
    <dgm:pt modelId="{F9BE84D1-42E4-4D9F-A64F-ECC54FFB7B45}" type="pres">
      <dgm:prSet presAssocID="{E7B6057C-C15D-45B3-BBC3-8B661D72509C}" presName="composite" presStyleCnt="0"/>
      <dgm:spPr/>
    </dgm:pt>
    <dgm:pt modelId="{43C0E22D-DDCB-4FEE-A031-4831CD0ED6D3}" type="pres">
      <dgm:prSet presAssocID="{E7B6057C-C15D-45B3-BBC3-8B661D72509C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0469B54-23B5-4E2A-9479-F3AE07B08A71}" type="pres">
      <dgm:prSet presAssocID="{E7B6057C-C15D-45B3-BBC3-8B661D72509C}" presName="desTx" presStyleLbl="revTx" presStyleIdx="2" presStyleCnt="5">
        <dgm:presLayoutVars>
          <dgm:bulletEnabled val="1"/>
        </dgm:presLayoutVars>
      </dgm:prSet>
      <dgm:spPr/>
    </dgm:pt>
    <dgm:pt modelId="{88E7ABC7-6FB3-4789-AF77-345F08E23487}" type="pres">
      <dgm:prSet presAssocID="{27D97AD4-CB61-40D5-BE3A-A54930EA596F}" presName="space" presStyleCnt="0"/>
      <dgm:spPr/>
    </dgm:pt>
    <dgm:pt modelId="{DA38B009-D014-4C79-8B3D-08340DF68E8F}" type="pres">
      <dgm:prSet presAssocID="{7BDE3E79-B8C7-4D72-AF33-BB8780DDAC6A}" presName="composite" presStyleCnt="0"/>
      <dgm:spPr/>
    </dgm:pt>
    <dgm:pt modelId="{5133B249-1F5C-4673-AC27-4AB3BE11CB0D}" type="pres">
      <dgm:prSet presAssocID="{7BDE3E79-B8C7-4D72-AF33-BB8780DDAC6A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D1BEB06-AE87-44FF-842A-AE2C1A9261AF}" type="pres">
      <dgm:prSet presAssocID="{7BDE3E79-B8C7-4D72-AF33-BB8780DDAC6A}" presName="desTx" presStyleLbl="revTx" presStyleIdx="3" presStyleCnt="5">
        <dgm:presLayoutVars>
          <dgm:bulletEnabled val="1"/>
        </dgm:presLayoutVars>
      </dgm:prSet>
      <dgm:spPr/>
    </dgm:pt>
    <dgm:pt modelId="{3CFC7A02-3DE5-46C3-98D8-8B18A6F0AA61}" type="pres">
      <dgm:prSet presAssocID="{4CF82240-E3A2-470C-AED2-78818769CEA7}" presName="space" presStyleCnt="0"/>
      <dgm:spPr/>
    </dgm:pt>
    <dgm:pt modelId="{16D6D59F-BF54-4816-95D3-00E29D866A48}" type="pres">
      <dgm:prSet presAssocID="{811C930D-8996-4F39-BBBE-FA12E55E1D65}" presName="composite" presStyleCnt="0"/>
      <dgm:spPr/>
    </dgm:pt>
    <dgm:pt modelId="{7DAC0FAE-D04C-4CA9-AE19-2C61BFAA538D}" type="pres">
      <dgm:prSet presAssocID="{811C930D-8996-4F39-BBBE-FA12E55E1D65}" presName="par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6DD11CE-0C72-46EE-9E36-D259B0ACEC58}" type="pres">
      <dgm:prSet presAssocID="{811C930D-8996-4F39-BBBE-FA12E55E1D65}" presName="desTx" presStyleLbl="revTx" presStyleIdx="4" presStyleCnt="5">
        <dgm:presLayoutVars>
          <dgm:bulletEnabled val="1"/>
        </dgm:presLayoutVars>
      </dgm:prSet>
      <dgm:spPr/>
    </dgm:pt>
  </dgm:ptLst>
  <dgm:cxnLst>
    <dgm:cxn modelId="{3115D10C-1AEB-44B6-A27E-AD3C693CEF38}" srcId="{E7B6057C-C15D-45B3-BBC3-8B661D72509C}" destId="{FBB3BF5E-539F-48EB-A713-E68653D71C70}" srcOrd="1" destOrd="0" parTransId="{82068E40-FAE2-486C-B160-A30CB40A9F28}" sibTransId="{8ED00112-A010-47A4-873C-F057754779AE}"/>
    <dgm:cxn modelId="{A5336511-69D0-45A7-B376-026A0C3F2B33}" type="presOf" srcId="{DB2DACDF-33A6-47E2-A77F-26BB2C31A09B}" destId="{2643F482-F4A8-4AAC-97AD-62FA82C85479}" srcOrd="0" destOrd="0" presId="urn:microsoft.com/office/officeart/2005/8/layout/chevron1"/>
    <dgm:cxn modelId="{94B20813-E09B-471F-93AA-DCB2626A91DF}" type="presOf" srcId="{E6F5314D-095A-4BC6-B02B-C2A772E3C6F7}" destId="{1354AC8F-807E-4293-A3AE-0FC1F09D81BA}" srcOrd="0" destOrd="0" presId="urn:microsoft.com/office/officeart/2005/8/layout/chevron1"/>
    <dgm:cxn modelId="{01D13D1A-E66D-41C2-9C9D-8D5F1F72E0DB}" type="presOf" srcId="{65016D1C-6EDD-4FE3-8E27-CB39C1F5C7C2}" destId="{6A5D5031-3B76-450A-B313-94058B9CD89A}" srcOrd="0" destOrd="1" presId="urn:microsoft.com/office/officeart/2005/8/layout/chevron1"/>
    <dgm:cxn modelId="{29EC3230-0F6D-4B19-9D6F-7747E4F336FF}" type="presOf" srcId="{7BDE3E79-B8C7-4D72-AF33-BB8780DDAC6A}" destId="{5133B249-1F5C-4673-AC27-4AB3BE11CB0D}" srcOrd="0" destOrd="0" presId="urn:microsoft.com/office/officeart/2005/8/layout/chevron1"/>
    <dgm:cxn modelId="{416EE830-F22C-47CE-A03D-8B1C70D1DB13}" type="presOf" srcId="{B03F4320-AAAF-4162-B50F-48A7B7F3FF56}" destId="{E3C8CC94-531C-4994-AAB0-CF2D646ED05A}" srcOrd="0" destOrd="0" presId="urn:microsoft.com/office/officeart/2005/8/layout/chevron1"/>
    <dgm:cxn modelId="{F6024335-9E10-4249-9604-9CBCB0BDC4F5}" type="presOf" srcId="{9318A533-F00A-40C4-A446-3F3BD1F1C624}" destId="{86DD11CE-0C72-46EE-9E36-D259B0ACEC58}" srcOrd="0" destOrd="0" presId="urn:microsoft.com/office/officeart/2005/8/layout/chevron1"/>
    <dgm:cxn modelId="{0AB72C3F-3FFC-4A46-A407-9D6658972342}" srcId="{CE9C1712-FF83-4F26-BC3F-A45424C7DAB4}" destId="{7BDE3E79-B8C7-4D72-AF33-BB8780DDAC6A}" srcOrd="3" destOrd="0" parTransId="{FD8721F7-23D7-4826-ACB8-A60CB1D4A75A}" sibTransId="{4CF82240-E3A2-470C-AED2-78818769CEA7}"/>
    <dgm:cxn modelId="{7DAB3E3F-4A1E-4A2C-94D5-568332767B25}" type="presOf" srcId="{E7B6057C-C15D-45B3-BBC3-8B661D72509C}" destId="{43C0E22D-DDCB-4FEE-A031-4831CD0ED6D3}" srcOrd="0" destOrd="0" presId="urn:microsoft.com/office/officeart/2005/8/layout/chevron1"/>
    <dgm:cxn modelId="{96A0A25B-E3D1-45C9-84C9-EFC8DA16B88F}" srcId="{B03F4320-AAAF-4162-B50F-48A7B7F3FF56}" destId="{CB87A9E9-A931-43B6-BDE0-EAB61CF4A01B}" srcOrd="1" destOrd="0" parTransId="{34C5C333-6B1F-4352-A11F-D336416E08BD}" sibTransId="{53558F26-B35B-4CC8-8EE0-9A370CC3A140}"/>
    <dgm:cxn modelId="{F781705E-601D-4AD5-83AD-33BC30CEBFC5}" type="presOf" srcId="{345FB342-08F6-4FEA-A3FE-7E5AFEBC185E}" destId="{8D1BEB06-AE87-44FF-842A-AE2C1A9261AF}" srcOrd="0" destOrd="0" presId="urn:microsoft.com/office/officeart/2005/8/layout/chevron1"/>
    <dgm:cxn modelId="{E5DCE75E-863B-4015-AF1E-996EA6D6E4A6}" srcId="{7BDE3E79-B8C7-4D72-AF33-BB8780DDAC6A}" destId="{345FB342-08F6-4FEA-A3FE-7E5AFEBC185E}" srcOrd="0" destOrd="0" parTransId="{1C748D4B-A9E6-452E-9799-1E70252FA731}" sibTransId="{FBE0D27E-781F-4DD0-9846-C102FF04C7BA}"/>
    <dgm:cxn modelId="{9DAF9562-360A-4264-9582-D81BBBE798C6}" type="presOf" srcId="{CAD0BA2F-47EE-4ACC-AB46-F96CDE0D9C86}" destId="{6A5D5031-3B76-450A-B313-94058B9CD89A}" srcOrd="0" destOrd="0" presId="urn:microsoft.com/office/officeart/2005/8/layout/chevron1"/>
    <dgm:cxn modelId="{1B026646-6A91-43E5-A13E-4C8CA91AA68F}" type="presOf" srcId="{CB87A9E9-A931-43B6-BDE0-EAB61CF4A01B}" destId="{2643F482-F4A8-4AAC-97AD-62FA82C85479}" srcOrd="0" destOrd="1" presId="urn:microsoft.com/office/officeart/2005/8/layout/chevron1"/>
    <dgm:cxn modelId="{44EC254A-0AF5-47D1-972B-66E5FD4C6A6B}" type="presOf" srcId="{CE9C1712-FF83-4F26-BC3F-A45424C7DAB4}" destId="{F49F4FF1-DEE7-48B9-BB6F-8451E1F3566D}" srcOrd="0" destOrd="0" presId="urn:microsoft.com/office/officeart/2005/8/layout/chevron1"/>
    <dgm:cxn modelId="{783CB056-5B05-4805-969C-31D2B891C233}" srcId="{CE9C1712-FF83-4F26-BC3F-A45424C7DAB4}" destId="{E7B6057C-C15D-45B3-BBC3-8B661D72509C}" srcOrd="2" destOrd="0" parTransId="{989177DA-930D-4BE3-AD50-92DA8B7A2DF8}" sibTransId="{27D97AD4-CB61-40D5-BE3A-A54930EA596F}"/>
    <dgm:cxn modelId="{94F8179D-8329-46DE-AA32-54686923EB12}" srcId="{E7B6057C-C15D-45B3-BBC3-8B661D72509C}" destId="{94071AFD-CB60-4024-B204-8F003C34E577}" srcOrd="0" destOrd="0" parTransId="{B8B68EBC-C033-4D75-90CD-18A79B035031}" sibTransId="{BF7465C4-CEAE-4837-89A2-33CB1A1ADE89}"/>
    <dgm:cxn modelId="{F8B6D9AC-1BED-4B85-9831-7BFEDDA89B83}" srcId="{B03F4320-AAAF-4162-B50F-48A7B7F3FF56}" destId="{DB2DACDF-33A6-47E2-A77F-26BB2C31A09B}" srcOrd="0" destOrd="0" parTransId="{42E34C1D-0C93-49E4-A850-24412A1CBD70}" sibTransId="{119483F2-AB21-4654-9728-BFF6AA64B4E3}"/>
    <dgm:cxn modelId="{0AEDF3BA-6E7F-445F-8B04-6B2DC79A05C9}" type="presOf" srcId="{94071AFD-CB60-4024-B204-8F003C34E577}" destId="{40469B54-23B5-4E2A-9479-F3AE07B08A71}" srcOrd="0" destOrd="0" presId="urn:microsoft.com/office/officeart/2005/8/layout/chevron1"/>
    <dgm:cxn modelId="{0CAB61C4-5275-4261-858D-B57F303447CE}" srcId="{CE9C1712-FF83-4F26-BC3F-A45424C7DAB4}" destId="{811C930D-8996-4F39-BBBE-FA12E55E1D65}" srcOrd="4" destOrd="0" parTransId="{504D0C2B-1CA9-459A-BF3B-18AABA90B13A}" sibTransId="{1C62B612-F039-40DA-93E9-54CC8608A582}"/>
    <dgm:cxn modelId="{DC5800CE-4E27-4831-9BB9-8FD9A6AE2660}" srcId="{CE9C1712-FF83-4F26-BC3F-A45424C7DAB4}" destId="{B03F4320-AAAF-4162-B50F-48A7B7F3FF56}" srcOrd="1" destOrd="0" parTransId="{93777052-F64B-4103-BFBA-9A2770C76008}" sibTransId="{EB3E7584-27F7-4279-B22B-A3D4C751BD67}"/>
    <dgm:cxn modelId="{AC0B5FD1-D34A-4227-901C-73DA41A065FC}" srcId="{E6F5314D-095A-4BC6-B02B-C2A772E3C6F7}" destId="{65016D1C-6EDD-4FE3-8E27-CB39C1F5C7C2}" srcOrd="1" destOrd="0" parTransId="{CDD4282D-B27A-48DD-900C-AE1CC05C82C5}" sibTransId="{768C6B00-9FEE-49B0-8066-82AEC95EF80E}"/>
    <dgm:cxn modelId="{887821D2-2F1A-40F5-A539-BC6015A6C6AF}" srcId="{811C930D-8996-4F39-BBBE-FA12E55E1D65}" destId="{9318A533-F00A-40C4-A446-3F3BD1F1C624}" srcOrd="0" destOrd="0" parTransId="{440ACEBB-7652-4C11-8B1A-052CF1AC7F2D}" sibTransId="{7A584AE1-ED3C-417C-8165-F5CCC166C1FB}"/>
    <dgm:cxn modelId="{2E479CD5-61B0-4E8F-BE8F-78F9FFDEBE3F}" srcId="{CE9C1712-FF83-4F26-BC3F-A45424C7DAB4}" destId="{E6F5314D-095A-4BC6-B02B-C2A772E3C6F7}" srcOrd="0" destOrd="0" parTransId="{16CF53E8-42B4-419B-9C4C-E6D67D439CAF}" sibTransId="{746A4479-F5D8-4B1B-9A8A-277C2468FFBE}"/>
    <dgm:cxn modelId="{EC4724EB-C3FD-4E21-A8DB-534FB6187C8B}" type="presOf" srcId="{FBB3BF5E-539F-48EB-A713-E68653D71C70}" destId="{40469B54-23B5-4E2A-9479-F3AE07B08A71}" srcOrd="0" destOrd="1" presId="urn:microsoft.com/office/officeart/2005/8/layout/chevron1"/>
    <dgm:cxn modelId="{CEBF51EB-6995-4CAD-A765-4670401E65DA}" srcId="{E6F5314D-095A-4BC6-B02B-C2A772E3C6F7}" destId="{CAD0BA2F-47EE-4ACC-AB46-F96CDE0D9C86}" srcOrd="0" destOrd="0" parTransId="{CFE956FB-D1AD-4C0D-A0FF-61380057F56E}" sibTransId="{FD872742-F665-4D08-9E19-C9AA15BCD65F}"/>
    <dgm:cxn modelId="{3B6D53F3-0BA1-468C-934B-00D633673704}" type="presOf" srcId="{811C930D-8996-4F39-BBBE-FA12E55E1D65}" destId="{7DAC0FAE-D04C-4CA9-AE19-2C61BFAA538D}" srcOrd="0" destOrd="0" presId="urn:microsoft.com/office/officeart/2005/8/layout/chevron1"/>
    <dgm:cxn modelId="{1D7C0271-0EBD-4BCF-BDC6-9A218FE39A03}" type="presParOf" srcId="{F49F4FF1-DEE7-48B9-BB6F-8451E1F3566D}" destId="{940F2A4E-15E7-428A-ADD0-648AEF272C67}" srcOrd="0" destOrd="0" presId="urn:microsoft.com/office/officeart/2005/8/layout/chevron1"/>
    <dgm:cxn modelId="{3ECCF80F-67F9-4D9A-B52D-FD0071012973}" type="presParOf" srcId="{940F2A4E-15E7-428A-ADD0-648AEF272C67}" destId="{1354AC8F-807E-4293-A3AE-0FC1F09D81BA}" srcOrd="0" destOrd="0" presId="urn:microsoft.com/office/officeart/2005/8/layout/chevron1"/>
    <dgm:cxn modelId="{6BE94C86-6F3B-49FC-8B41-C487E53A6E57}" type="presParOf" srcId="{940F2A4E-15E7-428A-ADD0-648AEF272C67}" destId="{6A5D5031-3B76-450A-B313-94058B9CD89A}" srcOrd="1" destOrd="0" presId="urn:microsoft.com/office/officeart/2005/8/layout/chevron1"/>
    <dgm:cxn modelId="{AB891BC3-FCDA-427A-AF6D-823D76EF170B}" type="presParOf" srcId="{F49F4FF1-DEE7-48B9-BB6F-8451E1F3566D}" destId="{3828F3DA-C78E-42BA-AE1A-42AE2BEBA9B3}" srcOrd="1" destOrd="0" presId="urn:microsoft.com/office/officeart/2005/8/layout/chevron1"/>
    <dgm:cxn modelId="{1B42BB6D-F073-40FF-AEE9-C750774C76F5}" type="presParOf" srcId="{F49F4FF1-DEE7-48B9-BB6F-8451E1F3566D}" destId="{59B5B946-9C2E-4130-9278-53C836E718BB}" srcOrd="2" destOrd="0" presId="urn:microsoft.com/office/officeart/2005/8/layout/chevron1"/>
    <dgm:cxn modelId="{D9DE1DB2-97F4-404C-901E-9EEE86C346A5}" type="presParOf" srcId="{59B5B946-9C2E-4130-9278-53C836E718BB}" destId="{E3C8CC94-531C-4994-AAB0-CF2D646ED05A}" srcOrd="0" destOrd="0" presId="urn:microsoft.com/office/officeart/2005/8/layout/chevron1"/>
    <dgm:cxn modelId="{691672FF-8EA6-455F-945D-276D98747715}" type="presParOf" srcId="{59B5B946-9C2E-4130-9278-53C836E718BB}" destId="{2643F482-F4A8-4AAC-97AD-62FA82C85479}" srcOrd="1" destOrd="0" presId="urn:microsoft.com/office/officeart/2005/8/layout/chevron1"/>
    <dgm:cxn modelId="{A143A589-1F69-491E-92BA-F9C210BB8B3E}" type="presParOf" srcId="{F49F4FF1-DEE7-48B9-BB6F-8451E1F3566D}" destId="{503347F2-219C-4C99-9D1B-ECB0E1A577CD}" srcOrd="3" destOrd="0" presId="urn:microsoft.com/office/officeart/2005/8/layout/chevron1"/>
    <dgm:cxn modelId="{FB97A2BB-C295-478E-9F70-CCB04B6E71EE}" type="presParOf" srcId="{F49F4FF1-DEE7-48B9-BB6F-8451E1F3566D}" destId="{F9BE84D1-42E4-4D9F-A64F-ECC54FFB7B45}" srcOrd="4" destOrd="0" presId="urn:microsoft.com/office/officeart/2005/8/layout/chevron1"/>
    <dgm:cxn modelId="{D83FD9F5-CEF4-40D8-BA27-6E5183527819}" type="presParOf" srcId="{F9BE84D1-42E4-4D9F-A64F-ECC54FFB7B45}" destId="{43C0E22D-DDCB-4FEE-A031-4831CD0ED6D3}" srcOrd="0" destOrd="0" presId="urn:microsoft.com/office/officeart/2005/8/layout/chevron1"/>
    <dgm:cxn modelId="{4FD786FE-F941-4E3C-BC62-EB7CD2320A91}" type="presParOf" srcId="{F9BE84D1-42E4-4D9F-A64F-ECC54FFB7B45}" destId="{40469B54-23B5-4E2A-9479-F3AE07B08A71}" srcOrd="1" destOrd="0" presId="urn:microsoft.com/office/officeart/2005/8/layout/chevron1"/>
    <dgm:cxn modelId="{F6BA17D2-65BB-46E0-A3C2-783E9770CA5D}" type="presParOf" srcId="{F49F4FF1-DEE7-48B9-BB6F-8451E1F3566D}" destId="{88E7ABC7-6FB3-4789-AF77-345F08E23487}" srcOrd="5" destOrd="0" presId="urn:microsoft.com/office/officeart/2005/8/layout/chevron1"/>
    <dgm:cxn modelId="{7EEAE2C1-2F05-4101-81B3-06D222AD2B8A}" type="presParOf" srcId="{F49F4FF1-DEE7-48B9-BB6F-8451E1F3566D}" destId="{DA38B009-D014-4C79-8B3D-08340DF68E8F}" srcOrd="6" destOrd="0" presId="urn:microsoft.com/office/officeart/2005/8/layout/chevron1"/>
    <dgm:cxn modelId="{D8FB06EA-A495-4A46-9E8D-A0337E08E279}" type="presParOf" srcId="{DA38B009-D014-4C79-8B3D-08340DF68E8F}" destId="{5133B249-1F5C-4673-AC27-4AB3BE11CB0D}" srcOrd="0" destOrd="0" presId="urn:microsoft.com/office/officeart/2005/8/layout/chevron1"/>
    <dgm:cxn modelId="{1422FEF4-13DF-4079-B7F3-1158A42707C4}" type="presParOf" srcId="{DA38B009-D014-4C79-8B3D-08340DF68E8F}" destId="{8D1BEB06-AE87-44FF-842A-AE2C1A9261AF}" srcOrd="1" destOrd="0" presId="urn:microsoft.com/office/officeart/2005/8/layout/chevron1"/>
    <dgm:cxn modelId="{5B4036CD-4B7F-47DE-A358-1040CA9A864B}" type="presParOf" srcId="{F49F4FF1-DEE7-48B9-BB6F-8451E1F3566D}" destId="{3CFC7A02-3DE5-46C3-98D8-8B18A6F0AA61}" srcOrd="7" destOrd="0" presId="urn:microsoft.com/office/officeart/2005/8/layout/chevron1"/>
    <dgm:cxn modelId="{E603E4DA-ACAF-4E52-BBCD-862575DA1A20}" type="presParOf" srcId="{F49F4FF1-DEE7-48B9-BB6F-8451E1F3566D}" destId="{16D6D59F-BF54-4816-95D3-00E29D866A48}" srcOrd="8" destOrd="0" presId="urn:microsoft.com/office/officeart/2005/8/layout/chevron1"/>
    <dgm:cxn modelId="{9D26E6A4-FD69-4B25-8DFD-3C3E4A1AC9D9}" type="presParOf" srcId="{16D6D59F-BF54-4816-95D3-00E29D866A48}" destId="{7DAC0FAE-D04C-4CA9-AE19-2C61BFAA538D}" srcOrd="0" destOrd="0" presId="urn:microsoft.com/office/officeart/2005/8/layout/chevron1"/>
    <dgm:cxn modelId="{3A21A61D-A069-4F9E-8A77-3692E1E84E27}" type="presParOf" srcId="{16D6D59F-BF54-4816-95D3-00E29D866A48}" destId="{86DD11CE-0C72-46EE-9E36-D259B0ACEC58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9C1712-FF83-4F26-BC3F-A45424C7DAB4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E6F5314D-095A-4BC6-B02B-C2A772E3C6F7}">
      <dgm:prSet phldrT="[Text]"/>
      <dgm:spPr/>
      <dgm:t>
        <a:bodyPr/>
        <a:lstStyle/>
        <a:p>
          <a:r>
            <a:rPr lang="cs-CZ" dirty="0"/>
            <a:t>Lokální GIT repo</a:t>
          </a:r>
          <a:endParaRPr lang="en-US" dirty="0"/>
        </a:p>
      </dgm:t>
    </dgm:pt>
    <dgm:pt modelId="{16CF53E8-42B4-419B-9C4C-E6D67D439CAF}" type="parTrans" cxnId="{2E479CD5-61B0-4E8F-BE8F-78F9FFDEBE3F}">
      <dgm:prSet/>
      <dgm:spPr/>
      <dgm:t>
        <a:bodyPr/>
        <a:lstStyle/>
        <a:p>
          <a:endParaRPr lang="en-US"/>
        </a:p>
      </dgm:t>
    </dgm:pt>
    <dgm:pt modelId="{746A4479-F5D8-4B1B-9A8A-277C2468FFBE}" type="sibTrans" cxnId="{2E479CD5-61B0-4E8F-BE8F-78F9FFDEBE3F}">
      <dgm:prSet/>
      <dgm:spPr/>
      <dgm:t>
        <a:bodyPr/>
        <a:lstStyle/>
        <a:p>
          <a:endParaRPr lang="en-US"/>
        </a:p>
      </dgm:t>
    </dgm:pt>
    <dgm:pt modelId="{B03F4320-AAAF-4162-B50F-48A7B7F3FF56}">
      <dgm:prSet phldrT="[Text]"/>
      <dgm:spPr/>
      <dgm:t>
        <a:bodyPr/>
        <a:lstStyle/>
        <a:p>
          <a:r>
            <a:rPr lang="cs-CZ" dirty="0"/>
            <a:t>Cloudový GIT repo</a:t>
          </a:r>
          <a:endParaRPr lang="en-US" dirty="0"/>
        </a:p>
      </dgm:t>
    </dgm:pt>
    <dgm:pt modelId="{93777052-F64B-4103-BFBA-9A2770C76008}" type="parTrans" cxnId="{DC5800CE-4E27-4831-9BB9-8FD9A6AE2660}">
      <dgm:prSet/>
      <dgm:spPr/>
      <dgm:t>
        <a:bodyPr/>
        <a:lstStyle/>
        <a:p>
          <a:endParaRPr lang="en-US"/>
        </a:p>
      </dgm:t>
    </dgm:pt>
    <dgm:pt modelId="{EB3E7584-27F7-4279-B22B-A3D4C751BD67}" type="sibTrans" cxnId="{DC5800CE-4E27-4831-9BB9-8FD9A6AE2660}">
      <dgm:prSet/>
      <dgm:spPr/>
      <dgm:t>
        <a:bodyPr/>
        <a:lstStyle/>
        <a:p>
          <a:endParaRPr lang="en-US"/>
        </a:p>
      </dgm:t>
    </dgm:pt>
    <dgm:pt modelId="{E7B6057C-C15D-45B3-BBC3-8B661D72509C}">
      <dgm:prSet phldrT="[Text]"/>
      <dgm:spPr/>
      <dgm:t>
        <a:bodyPr/>
        <a:lstStyle/>
        <a:p>
          <a:r>
            <a:rPr lang="cs-CZ" dirty="0"/>
            <a:t>MGM server</a:t>
          </a:r>
          <a:endParaRPr lang="en-US" dirty="0"/>
        </a:p>
      </dgm:t>
    </dgm:pt>
    <dgm:pt modelId="{989177DA-930D-4BE3-AD50-92DA8B7A2DF8}" type="parTrans" cxnId="{783CB056-5B05-4805-969C-31D2B891C233}">
      <dgm:prSet/>
      <dgm:spPr/>
      <dgm:t>
        <a:bodyPr/>
        <a:lstStyle/>
        <a:p>
          <a:endParaRPr lang="en-US"/>
        </a:p>
      </dgm:t>
    </dgm:pt>
    <dgm:pt modelId="{27D97AD4-CB61-40D5-BE3A-A54930EA596F}" type="sibTrans" cxnId="{783CB056-5B05-4805-969C-31D2B891C233}">
      <dgm:prSet/>
      <dgm:spPr/>
      <dgm:t>
        <a:bodyPr/>
        <a:lstStyle/>
        <a:p>
          <a:endParaRPr lang="en-US"/>
        </a:p>
      </dgm:t>
    </dgm:pt>
    <dgm:pt modelId="{7BDE3E79-B8C7-4D72-AF33-BB8780DDAC6A}">
      <dgm:prSet phldrT="[Text]"/>
      <dgm:spPr/>
      <dgm:t>
        <a:bodyPr/>
        <a:lstStyle/>
        <a:p>
          <a:r>
            <a:rPr lang="cs-CZ" dirty="0"/>
            <a:t>DFS </a:t>
          </a:r>
          <a:endParaRPr lang="en-US" dirty="0"/>
        </a:p>
      </dgm:t>
    </dgm:pt>
    <dgm:pt modelId="{FD8721F7-23D7-4826-ACB8-A60CB1D4A75A}" type="parTrans" cxnId="{0AB72C3F-3FFC-4A46-A407-9D6658972342}">
      <dgm:prSet/>
      <dgm:spPr/>
      <dgm:t>
        <a:bodyPr/>
        <a:lstStyle/>
        <a:p>
          <a:endParaRPr lang="en-US"/>
        </a:p>
      </dgm:t>
    </dgm:pt>
    <dgm:pt modelId="{4CF82240-E3A2-470C-AED2-78818769CEA7}" type="sibTrans" cxnId="{0AB72C3F-3FFC-4A46-A407-9D6658972342}">
      <dgm:prSet/>
      <dgm:spPr/>
      <dgm:t>
        <a:bodyPr/>
        <a:lstStyle/>
        <a:p>
          <a:endParaRPr lang="en-US"/>
        </a:p>
      </dgm:t>
    </dgm:pt>
    <dgm:pt modelId="{811C930D-8996-4F39-BBBE-FA12E55E1D65}">
      <dgm:prSet phldrT="[Text]"/>
      <dgm:spPr/>
      <dgm:t>
        <a:bodyPr/>
        <a:lstStyle/>
        <a:p>
          <a:r>
            <a:rPr lang="cs-CZ" dirty="0"/>
            <a:t>Klient</a:t>
          </a:r>
          <a:endParaRPr lang="en-US" dirty="0"/>
        </a:p>
      </dgm:t>
    </dgm:pt>
    <dgm:pt modelId="{504D0C2B-1CA9-459A-BF3B-18AABA90B13A}" type="parTrans" cxnId="{0CAB61C4-5275-4261-858D-B57F303447CE}">
      <dgm:prSet/>
      <dgm:spPr/>
      <dgm:t>
        <a:bodyPr/>
        <a:lstStyle/>
        <a:p>
          <a:endParaRPr lang="en-US"/>
        </a:p>
      </dgm:t>
    </dgm:pt>
    <dgm:pt modelId="{1C62B612-F039-40DA-93E9-54CC8608A582}" type="sibTrans" cxnId="{0CAB61C4-5275-4261-858D-B57F303447CE}">
      <dgm:prSet/>
      <dgm:spPr/>
      <dgm:t>
        <a:bodyPr/>
        <a:lstStyle/>
        <a:p>
          <a:endParaRPr lang="en-US"/>
        </a:p>
      </dgm:t>
    </dgm:pt>
    <dgm:pt modelId="{CAD0BA2F-47EE-4ACC-AB46-F96CDE0D9C86}">
      <dgm:prSet phldrT="[Text]" custT="1"/>
      <dgm:spPr/>
      <dgm:t>
        <a:bodyPr/>
        <a:lstStyle/>
        <a:p>
          <a:endParaRPr lang="en-US" sz="1600" dirty="0"/>
        </a:p>
      </dgm:t>
    </dgm:pt>
    <dgm:pt modelId="{CFE956FB-D1AD-4C0D-A0FF-61380057F56E}" type="parTrans" cxnId="{CEBF51EB-6995-4CAD-A765-4670401E65DA}">
      <dgm:prSet/>
      <dgm:spPr/>
      <dgm:t>
        <a:bodyPr/>
        <a:lstStyle/>
        <a:p>
          <a:endParaRPr lang="en-US"/>
        </a:p>
      </dgm:t>
    </dgm:pt>
    <dgm:pt modelId="{FD872742-F665-4D08-9E19-C9AA15BCD65F}" type="sibTrans" cxnId="{CEBF51EB-6995-4CAD-A765-4670401E65DA}">
      <dgm:prSet/>
      <dgm:spPr/>
      <dgm:t>
        <a:bodyPr/>
        <a:lstStyle/>
        <a:p>
          <a:endParaRPr lang="en-US"/>
        </a:p>
      </dgm:t>
    </dgm:pt>
    <dgm:pt modelId="{F49F4FF1-DEE7-48B9-BB6F-8451E1F3566D}" type="pres">
      <dgm:prSet presAssocID="{CE9C1712-FF83-4F26-BC3F-A45424C7DAB4}" presName="Name0" presStyleCnt="0">
        <dgm:presLayoutVars>
          <dgm:dir/>
          <dgm:animLvl val="lvl"/>
          <dgm:resizeHandles val="exact"/>
        </dgm:presLayoutVars>
      </dgm:prSet>
      <dgm:spPr/>
    </dgm:pt>
    <dgm:pt modelId="{940F2A4E-15E7-428A-ADD0-648AEF272C67}" type="pres">
      <dgm:prSet presAssocID="{E6F5314D-095A-4BC6-B02B-C2A772E3C6F7}" presName="composite" presStyleCnt="0"/>
      <dgm:spPr/>
    </dgm:pt>
    <dgm:pt modelId="{1354AC8F-807E-4293-A3AE-0FC1F09D81BA}" type="pres">
      <dgm:prSet presAssocID="{E6F5314D-095A-4BC6-B02B-C2A772E3C6F7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6A5D5031-3B76-450A-B313-94058B9CD89A}" type="pres">
      <dgm:prSet presAssocID="{E6F5314D-095A-4BC6-B02B-C2A772E3C6F7}" presName="desTx" presStyleLbl="revTx" presStyleIdx="0" presStyleCnt="1">
        <dgm:presLayoutVars>
          <dgm:bulletEnabled val="1"/>
        </dgm:presLayoutVars>
      </dgm:prSet>
      <dgm:spPr/>
    </dgm:pt>
    <dgm:pt modelId="{3828F3DA-C78E-42BA-AE1A-42AE2BEBA9B3}" type="pres">
      <dgm:prSet presAssocID="{746A4479-F5D8-4B1B-9A8A-277C2468FFBE}" presName="space" presStyleCnt="0"/>
      <dgm:spPr/>
    </dgm:pt>
    <dgm:pt modelId="{59B5B946-9C2E-4130-9278-53C836E718BB}" type="pres">
      <dgm:prSet presAssocID="{B03F4320-AAAF-4162-B50F-48A7B7F3FF56}" presName="composite" presStyleCnt="0"/>
      <dgm:spPr/>
    </dgm:pt>
    <dgm:pt modelId="{E3C8CC94-531C-4994-AAB0-CF2D646ED05A}" type="pres">
      <dgm:prSet presAssocID="{B03F4320-AAAF-4162-B50F-48A7B7F3FF56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643F482-F4A8-4AAC-97AD-62FA82C85479}" type="pres">
      <dgm:prSet presAssocID="{B03F4320-AAAF-4162-B50F-48A7B7F3FF56}" presName="desTx" presStyleLbl="revTx" presStyleIdx="0" presStyleCnt="1">
        <dgm:presLayoutVars>
          <dgm:bulletEnabled val="1"/>
        </dgm:presLayoutVars>
      </dgm:prSet>
      <dgm:spPr/>
    </dgm:pt>
    <dgm:pt modelId="{503347F2-219C-4C99-9D1B-ECB0E1A577CD}" type="pres">
      <dgm:prSet presAssocID="{EB3E7584-27F7-4279-B22B-A3D4C751BD67}" presName="space" presStyleCnt="0"/>
      <dgm:spPr/>
    </dgm:pt>
    <dgm:pt modelId="{F9BE84D1-42E4-4D9F-A64F-ECC54FFB7B45}" type="pres">
      <dgm:prSet presAssocID="{E7B6057C-C15D-45B3-BBC3-8B661D72509C}" presName="composite" presStyleCnt="0"/>
      <dgm:spPr/>
    </dgm:pt>
    <dgm:pt modelId="{43C0E22D-DDCB-4FEE-A031-4831CD0ED6D3}" type="pres">
      <dgm:prSet presAssocID="{E7B6057C-C15D-45B3-BBC3-8B661D72509C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0469B54-23B5-4E2A-9479-F3AE07B08A71}" type="pres">
      <dgm:prSet presAssocID="{E7B6057C-C15D-45B3-BBC3-8B661D72509C}" presName="desTx" presStyleLbl="revTx" presStyleIdx="0" presStyleCnt="1">
        <dgm:presLayoutVars>
          <dgm:bulletEnabled val="1"/>
        </dgm:presLayoutVars>
      </dgm:prSet>
      <dgm:spPr/>
    </dgm:pt>
    <dgm:pt modelId="{88E7ABC7-6FB3-4789-AF77-345F08E23487}" type="pres">
      <dgm:prSet presAssocID="{27D97AD4-CB61-40D5-BE3A-A54930EA596F}" presName="space" presStyleCnt="0"/>
      <dgm:spPr/>
    </dgm:pt>
    <dgm:pt modelId="{DA38B009-D014-4C79-8B3D-08340DF68E8F}" type="pres">
      <dgm:prSet presAssocID="{7BDE3E79-B8C7-4D72-AF33-BB8780DDAC6A}" presName="composite" presStyleCnt="0"/>
      <dgm:spPr/>
    </dgm:pt>
    <dgm:pt modelId="{5133B249-1F5C-4673-AC27-4AB3BE11CB0D}" type="pres">
      <dgm:prSet presAssocID="{7BDE3E79-B8C7-4D72-AF33-BB8780DDAC6A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D1BEB06-AE87-44FF-842A-AE2C1A9261AF}" type="pres">
      <dgm:prSet presAssocID="{7BDE3E79-B8C7-4D72-AF33-BB8780DDAC6A}" presName="desTx" presStyleLbl="revTx" presStyleIdx="0" presStyleCnt="1">
        <dgm:presLayoutVars>
          <dgm:bulletEnabled val="1"/>
        </dgm:presLayoutVars>
      </dgm:prSet>
      <dgm:spPr/>
    </dgm:pt>
    <dgm:pt modelId="{3CFC7A02-3DE5-46C3-98D8-8B18A6F0AA61}" type="pres">
      <dgm:prSet presAssocID="{4CF82240-E3A2-470C-AED2-78818769CEA7}" presName="space" presStyleCnt="0"/>
      <dgm:spPr/>
    </dgm:pt>
    <dgm:pt modelId="{16D6D59F-BF54-4816-95D3-00E29D866A48}" type="pres">
      <dgm:prSet presAssocID="{811C930D-8996-4F39-BBBE-FA12E55E1D65}" presName="composite" presStyleCnt="0"/>
      <dgm:spPr/>
    </dgm:pt>
    <dgm:pt modelId="{7DAC0FAE-D04C-4CA9-AE19-2C61BFAA538D}" type="pres">
      <dgm:prSet presAssocID="{811C930D-8996-4F39-BBBE-FA12E55E1D65}" presName="par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6DD11CE-0C72-46EE-9E36-D259B0ACEC58}" type="pres">
      <dgm:prSet presAssocID="{811C930D-8996-4F39-BBBE-FA12E55E1D65}" presName="desTx" presStyleLbl="revTx" presStyleIdx="0" presStyleCnt="1">
        <dgm:presLayoutVars>
          <dgm:bulletEnabled val="1"/>
        </dgm:presLayoutVars>
      </dgm:prSet>
      <dgm:spPr/>
    </dgm:pt>
  </dgm:ptLst>
  <dgm:cxnLst>
    <dgm:cxn modelId="{94B20813-E09B-471F-93AA-DCB2626A91DF}" type="presOf" srcId="{E6F5314D-095A-4BC6-B02B-C2A772E3C6F7}" destId="{1354AC8F-807E-4293-A3AE-0FC1F09D81BA}" srcOrd="0" destOrd="0" presId="urn:microsoft.com/office/officeart/2005/8/layout/chevron1"/>
    <dgm:cxn modelId="{29EC3230-0F6D-4B19-9D6F-7747E4F336FF}" type="presOf" srcId="{7BDE3E79-B8C7-4D72-AF33-BB8780DDAC6A}" destId="{5133B249-1F5C-4673-AC27-4AB3BE11CB0D}" srcOrd="0" destOrd="0" presId="urn:microsoft.com/office/officeart/2005/8/layout/chevron1"/>
    <dgm:cxn modelId="{416EE830-F22C-47CE-A03D-8B1C70D1DB13}" type="presOf" srcId="{B03F4320-AAAF-4162-B50F-48A7B7F3FF56}" destId="{E3C8CC94-531C-4994-AAB0-CF2D646ED05A}" srcOrd="0" destOrd="0" presId="urn:microsoft.com/office/officeart/2005/8/layout/chevron1"/>
    <dgm:cxn modelId="{0AB72C3F-3FFC-4A46-A407-9D6658972342}" srcId="{CE9C1712-FF83-4F26-BC3F-A45424C7DAB4}" destId="{7BDE3E79-B8C7-4D72-AF33-BB8780DDAC6A}" srcOrd="3" destOrd="0" parTransId="{FD8721F7-23D7-4826-ACB8-A60CB1D4A75A}" sibTransId="{4CF82240-E3A2-470C-AED2-78818769CEA7}"/>
    <dgm:cxn modelId="{7DAB3E3F-4A1E-4A2C-94D5-568332767B25}" type="presOf" srcId="{E7B6057C-C15D-45B3-BBC3-8B661D72509C}" destId="{43C0E22D-DDCB-4FEE-A031-4831CD0ED6D3}" srcOrd="0" destOrd="0" presId="urn:microsoft.com/office/officeart/2005/8/layout/chevron1"/>
    <dgm:cxn modelId="{9DAF9562-360A-4264-9582-D81BBBE798C6}" type="presOf" srcId="{CAD0BA2F-47EE-4ACC-AB46-F96CDE0D9C86}" destId="{6A5D5031-3B76-450A-B313-94058B9CD89A}" srcOrd="0" destOrd="0" presId="urn:microsoft.com/office/officeart/2005/8/layout/chevron1"/>
    <dgm:cxn modelId="{44EC254A-0AF5-47D1-972B-66E5FD4C6A6B}" type="presOf" srcId="{CE9C1712-FF83-4F26-BC3F-A45424C7DAB4}" destId="{F49F4FF1-DEE7-48B9-BB6F-8451E1F3566D}" srcOrd="0" destOrd="0" presId="urn:microsoft.com/office/officeart/2005/8/layout/chevron1"/>
    <dgm:cxn modelId="{783CB056-5B05-4805-969C-31D2B891C233}" srcId="{CE9C1712-FF83-4F26-BC3F-A45424C7DAB4}" destId="{E7B6057C-C15D-45B3-BBC3-8B661D72509C}" srcOrd="2" destOrd="0" parTransId="{989177DA-930D-4BE3-AD50-92DA8B7A2DF8}" sibTransId="{27D97AD4-CB61-40D5-BE3A-A54930EA596F}"/>
    <dgm:cxn modelId="{0CAB61C4-5275-4261-858D-B57F303447CE}" srcId="{CE9C1712-FF83-4F26-BC3F-A45424C7DAB4}" destId="{811C930D-8996-4F39-BBBE-FA12E55E1D65}" srcOrd="4" destOrd="0" parTransId="{504D0C2B-1CA9-459A-BF3B-18AABA90B13A}" sibTransId="{1C62B612-F039-40DA-93E9-54CC8608A582}"/>
    <dgm:cxn modelId="{DC5800CE-4E27-4831-9BB9-8FD9A6AE2660}" srcId="{CE9C1712-FF83-4F26-BC3F-A45424C7DAB4}" destId="{B03F4320-AAAF-4162-B50F-48A7B7F3FF56}" srcOrd="1" destOrd="0" parTransId="{93777052-F64B-4103-BFBA-9A2770C76008}" sibTransId="{EB3E7584-27F7-4279-B22B-A3D4C751BD67}"/>
    <dgm:cxn modelId="{2E479CD5-61B0-4E8F-BE8F-78F9FFDEBE3F}" srcId="{CE9C1712-FF83-4F26-BC3F-A45424C7DAB4}" destId="{E6F5314D-095A-4BC6-B02B-C2A772E3C6F7}" srcOrd="0" destOrd="0" parTransId="{16CF53E8-42B4-419B-9C4C-E6D67D439CAF}" sibTransId="{746A4479-F5D8-4B1B-9A8A-277C2468FFBE}"/>
    <dgm:cxn modelId="{CEBF51EB-6995-4CAD-A765-4670401E65DA}" srcId="{E6F5314D-095A-4BC6-B02B-C2A772E3C6F7}" destId="{CAD0BA2F-47EE-4ACC-AB46-F96CDE0D9C86}" srcOrd="0" destOrd="0" parTransId="{CFE956FB-D1AD-4C0D-A0FF-61380057F56E}" sibTransId="{FD872742-F665-4D08-9E19-C9AA15BCD65F}"/>
    <dgm:cxn modelId="{3B6D53F3-0BA1-468C-934B-00D633673704}" type="presOf" srcId="{811C930D-8996-4F39-BBBE-FA12E55E1D65}" destId="{7DAC0FAE-D04C-4CA9-AE19-2C61BFAA538D}" srcOrd="0" destOrd="0" presId="urn:microsoft.com/office/officeart/2005/8/layout/chevron1"/>
    <dgm:cxn modelId="{1D7C0271-0EBD-4BCF-BDC6-9A218FE39A03}" type="presParOf" srcId="{F49F4FF1-DEE7-48B9-BB6F-8451E1F3566D}" destId="{940F2A4E-15E7-428A-ADD0-648AEF272C67}" srcOrd="0" destOrd="0" presId="urn:microsoft.com/office/officeart/2005/8/layout/chevron1"/>
    <dgm:cxn modelId="{3ECCF80F-67F9-4D9A-B52D-FD0071012973}" type="presParOf" srcId="{940F2A4E-15E7-428A-ADD0-648AEF272C67}" destId="{1354AC8F-807E-4293-A3AE-0FC1F09D81BA}" srcOrd="0" destOrd="0" presId="urn:microsoft.com/office/officeart/2005/8/layout/chevron1"/>
    <dgm:cxn modelId="{6BE94C86-6F3B-49FC-8B41-C487E53A6E57}" type="presParOf" srcId="{940F2A4E-15E7-428A-ADD0-648AEF272C67}" destId="{6A5D5031-3B76-450A-B313-94058B9CD89A}" srcOrd="1" destOrd="0" presId="urn:microsoft.com/office/officeart/2005/8/layout/chevron1"/>
    <dgm:cxn modelId="{AB891BC3-FCDA-427A-AF6D-823D76EF170B}" type="presParOf" srcId="{F49F4FF1-DEE7-48B9-BB6F-8451E1F3566D}" destId="{3828F3DA-C78E-42BA-AE1A-42AE2BEBA9B3}" srcOrd="1" destOrd="0" presId="urn:microsoft.com/office/officeart/2005/8/layout/chevron1"/>
    <dgm:cxn modelId="{1B42BB6D-F073-40FF-AEE9-C750774C76F5}" type="presParOf" srcId="{F49F4FF1-DEE7-48B9-BB6F-8451E1F3566D}" destId="{59B5B946-9C2E-4130-9278-53C836E718BB}" srcOrd="2" destOrd="0" presId="urn:microsoft.com/office/officeart/2005/8/layout/chevron1"/>
    <dgm:cxn modelId="{D9DE1DB2-97F4-404C-901E-9EEE86C346A5}" type="presParOf" srcId="{59B5B946-9C2E-4130-9278-53C836E718BB}" destId="{E3C8CC94-531C-4994-AAB0-CF2D646ED05A}" srcOrd="0" destOrd="0" presId="urn:microsoft.com/office/officeart/2005/8/layout/chevron1"/>
    <dgm:cxn modelId="{691672FF-8EA6-455F-945D-276D98747715}" type="presParOf" srcId="{59B5B946-9C2E-4130-9278-53C836E718BB}" destId="{2643F482-F4A8-4AAC-97AD-62FA82C85479}" srcOrd="1" destOrd="0" presId="urn:microsoft.com/office/officeart/2005/8/layout/chevron1"/>
    <dgm:cxn modelId="{A143A589-1F69-491E-92BA-F9C210BB8B3E}" type="presParOf" srcId="{F49F4FF1-DEE7-48B9-BB6F-8451E1F3566D}" destId="{503347F2-219C-4C99-9D1B-ECB0E1A577CD}" srcOrd="3" destOrd="0" presId="urn:microsoft.com/office/officeart/2005/8/layout/chevron1"/>
    <dgm:cxn modelId="{FB97A2BB-C295-478E-9F70-CCB04B6E71EE}" type="presParOf" srcId="{F49F4FF1-DEE7-48B9-BB6F-8451E1F3566D}" destId="{F9BE84D1-42E4-4D9F-A64F-ECC54FFB7B45}" srcOrd="4" destOrd="0" presId="urn:microsoft.com/office/officeart/2005/8/layout/chevron1"/>
    <dgm:cxn modelId="{D83FD9F5-CEF4-40D8-BA27-6E5183527819}" type="presParOf" srcId="{F9BE84D1-42E4-4D9F-A64F-ECC54FFB7B45}" destId="{43C0E22D-DDCB-4FEE-A031-4831CD0ED6D3}" srcOrd="0" destOrd="0" presId="urn:microsoft.com/office/officeart/2005/8/layout/chevron1"/>
    <dgm:cxn modelId="{4FD786FE-F941-4E3C-BC62-EB7CD2320A91}" type="presParOf" srcId="{F9BE84D1-42E4-4D9F-A64F-ECC54FFB7B45}" destId="{40469B54-23B5-4E2A-9479-F3AE07B08A71}" srcOrd="1" destOrd="0" presId="urn:microsoft.com/office/officeart/2005/8/layout/chevron1"/>
    <dgm:cxn modelId="{F6BA17D2-65BB-46E0-A3C2-783E9770CA5D}" type="presParOf" srcId="{F49F4FF1-DEE7-48B9-BB6F-8451E1F3566D}" destId="{88E7ABC7-6FB3-4789-AF77-345F08E23487}" srcOrd="5" destOrd="0" presId="urn:microsoft.com/office/officeart/2005/8/layout/chevron1"/>
    <dgm:cxn modelId="{7EEAE2C1-2F05-4101-81B3-06D222AD2B8A}" type="presParOf" srcId="{F49F4FF1-DEE7-48B9-BB6F-8451E1F3566D}" destId="{DA38B009-D014-4C79-8B3D-08340DF68E8F}" srcOrd="6" destOrd="0" presId="urn:microsoft.com/office/officeart/2005/8/layout/chevron1"/>
    <dgm:cxn modelId="{D8FB06EA-A495-4A46-9E8D-A0337E08E279}" type="presParOf" srcId="{DA38B009-D014-4C79-8B3D-08340DF68E8F}" destId="{5133B249-1F5C-4673-AC27-4AB3BE11CB0D}" srcOrd="0" destOrd="0" presId="urn:microsoft.com/office/officeart/2005/8/layout/chevron1"/>
    <dgm:cxn modelId="{1422FEF4-13DF-4079-B7F3-1158A42707C4}" type="presParOf" srcId="{DA38B009-D014-4C79-8B3D-08340DF68E8F}" destId="{8D1BEB06-AE87-44FF-842A-AE2C1A9261AF}" srcOrd="1" destOrd="0" presId="urn:microsoft.com/office/officeart/2005/8/layout/chevron1"/>
    <dgm:cxn modelId="{5B4036CD-4B7F-47DE-A358-1040CA9A864B}" type="presParOf" srcId="{F49F4FF1-DEE7-48B9-BB6F-8451E1F3566D}" destId="{3CFC7A02-3DE5-46C3-98D8-8B18A6F0AA61}" srcOrd="7" destOrd="0" presId="urn:microsoft.com/office/officeart/2005/8/layout/chevron1"/>
    <dgm:cxn modelId="{E603E4DA-ACAF-4E52-BBCD-862575DA1A20}" type="presParOf" srcId="{F49F4FF1-DEE7-48B9-BB6F-8451E1F3566D}" destId="{16D6D59F-BF54-4816-95D3-00E29D866A48}" srcOrd="8" destOrd="0" presId="urn:microsoft.com/office/officeart/2005/8/layout/chevron1"/>
    <dgm:cxn modelId="{9D26E6A4-FD69-4B25-8DFD-3C3E4A1AC9D9}" type="presParOf" srcId="{16D6D59F-BF54-4816-95D3-00E29D866A48}" destId="{7DAC0FAE-D04C-4CA9-AE19-2C61BFAA538D}" srcOrd="0" destOrd="0" presId="urn:microsoft.com/office/officeart/2005/8/layout/chevron1"/>
    <dgm:cxn modelId="{3A21A61D-A069-4F9E-8A77-3692E1E84E27}" type="presParOf" srcId="{16D6D59F-BF54-4816-95D3-00E29D866A48}" destId="{86DD11CE-0C72-46EE-9E36-D259B0ACEC58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9C1712-FF83-4F26-BC3F-A45424C7DAB4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E6F5314D-095A-4BC6-B02B-C2A772E3C6F7}">
      <dgm:prSet phldrT="[Text]"/>
      <dgm:spPr/>
      <dgm:t>
        <a:bodyPr/>
        <a:lstStyle/>
        <a:p>
          <a:r>
            <a:rPr lang="cs-CZ" dirty="0"/>
            <a:t>Lokální GIT repo</a:t>
          </a:r>
          <a:endParaRPr lang="en-US" dirty="0"/>
        </a:p>
      </dgm:t>
    </dgm:pt>
    <dgm:pt modelId="{16CF53E8-42B4-419B-9C4C-E6D67D439CAF}" type="parTrans" cxnId="{2E479CD5-61B0-4E8F-BE8F-78F9FFDEBE3F}">
      <dgm:prSet/>
      <dgm:spPr/>
      <dgm:t>
        <a:bodyPr/>
        <a:lstStyle/>
        <a:p>
          <a:endParaRPr lang="en-US"/>
        </a:p>
      </dgm:t>
    </dgm:pt>
    <dgm:pt modelId="{746A4479-F5D8-4B1B-9A8A-277C2468FFBE}" type="sibTrans" cxnId="{2E479CD5-61B0-4E8F-BE8F-78F9FFDEBE3F}">
      <dgm:prSet/>
      <dgm:spPr/>
      <dgm:t>
        <a:bodyPr/>
        <a:lstStyle/>
        <a:p>
          <a:endParaRPr lang="en-US"/>
        </a:p>
      </dgm:t>
    </dgm:pt>
    <dgm:pt modelId="{B03F4320-AAAF-4162-B50F-48A7B7F3FF56}">
      <dgm:prSet phldrT="[Text]"/>
      <dgm:spPr/>
      <dgm:t>
        <a:bodyPr/>
        <a:lstStyle/>
        <a:p>
          <a:r>
            <a:rPr lang="cs-CZ" dirty="0"/>
            <a:t>Cloudový GIT repo</a:t>
          </a:r>
          <a:endParaRPr lang="en-US" dirty="0"/>
        </a:p>
      </dgm:t>
    </dgm:pt>
    <dgm:pt modelId="{93777052-F64B-4103-BFBA-9A2770C76008}" type="parTrans" cxnId="{DC5800CE-4E27-4831-9BB9-8FD9A6AE2660}">
      <dgm:prSet/>
      <dgm:spPr/>
      <dgm:t>
        <a:bodyPr/>
        <a:lstStyle/>
        <a:p>
          <a:endParaRPr lang="en-US"/>
        </a:p>
      </dgm:t>
    </dgm:pt>
    <dgm:pt modelId="{EB3E7584-27F7-4279-B22B-A3D4C751BD67}" type="sibTrans" cxnId="{DC5800CE-4E27-4831-9BB9-8FD9A6AE2660}">
      <dgm:prSet/>
      <dgm:spPr/>
      <dgm:t>
        <a:bodyPr/>
        <a:lstStyle/>
        <a:p>
          <a:endParaRPr lang="en-US"/>
        </a:p>
      </dgm:t>
    </dgm:pt>
    <dgm:pt modelId="{E7B6057C-C15D-45B3-BBC3-8B661D72509C}">
      <dgm:prSet phldrT="[Text]"/>
      <dgm:spPr/>
      <dgm:t>
        <a:bodyPr/>
        <a:lstStyle/>
        <a:p>
          <a:r>
            <a:rPr lang="cs-CZ" dirty="0"/>
            <a:t>MGM server</a:t>
          </a:r>
          <a:endParaRPr lang="en-US" dirty="0"/>
        </a:p>
      </dgm:t>
    </dgm:pt>
    <dgm:pt modelId="{989177DA-930D-4BE3-AD50-92DA8B7A2DF8}" type="parTrans" cxnId="{783CB056-5B05-4805-969C-31D2B891C233}">
      <dgm:prSet/>
      <dgm:spPr/>
      <dgm:t>
        <a:bodyPr/>
        <a:lstStyle/>
        <a:p>
          <a:endParaRPr lang="en-US"/>
        </a:p>
      </dgm:t>
    </dgm:pt>
    <dgm:pt modelId="{27D97AD4-CB61-40D5-BE3A-A54930EA596F}" type="sibTrans" cxnId="{783CB056-5B05-4805-969C-31D2B891C233}">
      <dgm:prSet/>
      <dgm:spPr/>
      <dgm:t>
        <a:bodyPr/>
        <a:lstStyle/>
        <a:p>
          <a:endParaRPr lang="en-US"/>
        </a:p>
      </dgm:t>
    </dgm:pt>
    <dgm:pt modelId="{7BDE3E79-B8C7-4D72-AF33-BB8780DDAC6A}">
      <dgm:prSet phldrT="[Text]"/>
      <dgm:spPr/>
      <dgm:t>
        <a:bodyPr/>
        <a:lstStyle/>
        <a:p>
          <a:r>
            <a:rPr lang="cs-CZ" dirty="0"/>
            <a:t>DFS </a:t>
          </a:r>
          <a:endParaRPr lang="en-US" dirty="0"/>
        </a:p>
      </dgm:t>
    </dgm:pt>
    <dgm:pt modelId="{FD8721F7-23D7-4826-ACB8-A60CB1D4A75A}" type="parTrans" cxnId="{0AB72C3F-3FFC-4A46-A407-9D6658972342}">
      <dgm:prSet/>
      <dgm:spPr/>
      <dgm:t>
        <a:bodyPr/>
        <a:lstStyle/>
        <a:p>
          <a:endParaRPr lang="en-US"/>
        </a:p>
      </dgm:t>
    </dgm:pt>
    <dgm:pt modelId="{4CF82240-E3A2-470C-AED2-78818769CEA7}" type="sibTrans" cxnId="{0AB72C3F-3FFC-4A46-A407-9D6658972342}">
      <dgm:prSet/>
      <dgm:spPr/>
      <dgm:t>
        <a:bodyPr/>
        <a:lstStyle/>
        <a:p>
          <a:endParaRPr lang="en-US"/>
        </a:p>
      </dgm:t>
    </dgm:pt>
    <dgm:pt modelId="{811C930D-8996-4F39-BBBE-FA12E55E1D65}">
      <dgm:prSet phldrT="[Text]"/>
      <dgm:spPr/>
      <dgm:t>
        <a:bodyPr/>
        <a:lstStyle/>
        <a:p>
          <a:r>
            <a:rPr lang="cs-CZ" dirty="0"/>
            <a:t>Klient</a:t>
          </a:r>
          <a:endParaRPr lang="en-US" dirty="0"/>
        </a:p>
      </dgm:t>
    </dgm:pt>
    <dgm:pt modelId="{504D0C2B-1CA9-459A-BF3B-18AABA90B13A}" type="parTrans" cxnId="{0CAB61C4-5275-4261-858D-B57F303447CE}">
      <dgm:prSet/>
      <dgm:spPr/>
      <dgm:t>
        <a:bodyPr/>
        <a:lstStyle/>
        <a:p>
          <a:endParaRPr lang="en-US"/>
        </a:p>
      </dgm:t>
    </dgm:pt>
    <dgm:pt modelId="{1C62B612-F039-40DA-93E9-54CC8608A582}" type="sibTrans" cxnId="{0CAB61C4-5275-4261-858D-B57F303447CE}">
      <dgm:prSet/>
      <dgm:spPr/>
      <dgm:t>
        <a:bodyPr/>
        <a:lstStyle/>
        <a:p>
          <a:endParaRPr lang="en-US"/>
        </a:p>
      </dgm:t>
    </dgm:pt>
    <dgm:pt modelId="{CAD0BA2F-47EE-4ACC-AB46-F96CDE0D9C86}">
      <dgm:prSet phldrT="[Text]" custT="1"/>
      <dgm:spPr/>
      <dgm:t>
        <a:bodyPr/>
        <a:lstStyle/>
        <a:p>
          <a:endParaRPr lang="en-US" sz="1600" dirty="0"/>
        </a:p>
      </dgm:t>
    </dgm:pt>
    <dgm:pt modelId="{CFE956FB-D1AD-4C0D-A0FF-61380057F56E}" type="parTrans" cxnId="{CEBF51EB-6995-4CAD-A765-4670401E65DA}">
      <dgm:prSet/>
      <dgm:spPr/>
      <dgm:t>
        <a:bodyPr/>
        <a:lstStyle/>
        <a:p>
          <a:endParaRPr lang="en-US"/>
        </a:p>
      </dgm:t>
    </dgm:pt>
    <dgm:pt modelId="{FD872742-F665-4D08-9E19-C9AA15BCD65F}" type="sibTrans" cxnId="{CEBF51EB-6995-4CAD-A765-4670401E65DA}">
      <dgm:prSet/>
      <dgm:spPr/>
      <dgm:t>
        <a:bodyPr/>
        <a:lstStyle/>
        <a:p>
          <a:endParaRPr lang="en-US"/>
        </a:p>
      </dgm:t>
    </dgm:pt>
    <dgm:pt modelId="{F49F4FF1-DEE7-48B9-BB6F-8451E1F3566D}" type="pres">
      <dgm:prSet presAssocID="{CE9C1712-FF83-4F26-BC3F-A45424C7DAB4}" presName="Name0" presStyleCnt="0">
        <dgm:presLayoutVars>
          <dgm:dir/>
          <dgm:animLvl val="lvl"/>
          <dgm:resizeHandles val="exact"/>
        </dgm:presLayoutVars>
      </dgm:prSet>
      <dgm:spPr/>
    </dgm:pt>
    <dgm:pt modelId="{940F2A4E-15E7-428A-ADD0-648AEF272C67}" type="pres">
      <dgm:prSet presAssocID="{E6F5314D-095A-4BC6-B02B-C2A772E3C6F7}" presName="composite" presStyleCnt="0"/>
      <dgm:spPr/>
    </dgm:pt>
    <dgm:pt modelId="{1354AC8F-807E-4293-A3AE-0FC1F09D81BA}" type="pres">
      <dgm:prSet presAssocID="{E6F5314D-095A-4BC6-B02B-C2A772E3C6F7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6A5D5031-3B76-450A-B313-94058B9CD89A}" type="pres">
      <dgm:prSet presAssocID="{E6F5314D-095A-4BC6-B02B-C2A772E3C6F7}" presName="desTx" presStyleLbl="revTx" presStyleIdx="0" presStyleCnt="1">
        <dgm:presLayoutVars>
          <dgm:bulletEnabled val="1"/>
        </dgm:presLayoutVars>
      </dgm:prSet>
      <dgm:spPr/>
    </dgm:pt>
    <dgm:pt modelId="{3828F3DA-C78E-42BA-AE1A-42AE2BEBA9B3}" type="pres">
      <dgm:prSet presAssocID="{746A4479-F5D8-4B1B-9A8A-277C2468FFBE}" presName="space" presStyleCnt="0"/>
      <dgm:spPr/>
    </dgm:pt>
    <dgm:pt modelId="{59B5B946-9C2E-4130-9278-53C836E718BB}" type="pres">
      <dgm:prSet presAssocID="{B03F4320-AAAF-4162-B50F-48A7B7F3FF56}" presName="composite" presStyleCnt="0"/>
      <dgm:spPr/>
    </dgm:pt>
    <dgm:pt modelId="{E3C8CC94-531C-4994-AAB0-CF2D646ED05A}" type="pres">
      <dgm:prSet presAssocID="{B03F4320-AAAF-4162-B50F-48A7B7F3FF56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643F482-F4A8-4AAC-97AD-62FA82C85479}" type="pres">
      <dgm:prSet presAssocID="{B03F4320-AAAF-4162-B50F-48A7B7F3FF56}" presName="desTx" presStyleLbl="revTx" presStyleIdx="0" presStyleCnt="1">
        <dgm:presLayoutVars>
          <dgm:bulletEnabled val="1"/>
        </dgm:presLayoutVars>
      </dgm:prSet>
      <dgm:spPr/>
    </dgm:pt>
    <dgm:pt modelId="{503347F2-219C-4C99-9D1B-ECB0E1A577CD}" type="pres">
      <dgm:prSet presAssocID="{EB3E7584-27F7-4279-B22B-A3D4C751BD67}" presName="space" presStyleCnt="0"/>
      <dgm:spPr/>
    </dgm:pt>
    <dgm:pt modelId="{F9BE84D1-42E4-4D9F-A64F-ECC54FFB7B45}" type="pres">
      <dgm:prSet presAssocID="{E7B6057C-C15D-45B3-BBC3-8B661D72509C}" presName="composite" presStyleCnt="0"/>
      <dgm:spPr/>
    </dgm:pt>
    <dgm:pt modelId="{43C0E22D-DDCB-4FEE-A031-4831CD0ED6D3}" type="pres">
      <dgm:prSet presAssocID="{E7B6057C-C15D-45B3-BBC3-8B661D72509C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0469B54-23B5-4E2A-9479-F3AE07B08A71}" type="pres">
      <dgm:prSet presAssocID="{E7B6057C-C15D-45B3-BBC3-8B661D72509C}" presName="desTx" presStyleLbl="revTx" presStyleIdx="0" presStyleCnt="1">
        <dgm:presLayoutVars>
          <dgm:bulletEnabled val="1"/>
        </dgm:presLayoutVars>
      </dgm:prSet>
      <dgm:spPr/>
    </dgm:pt>
    <dgm:pt modelId="{88E7ABC7-6FB3-4789-AF77-345F08E23487}" type="pres">
      <dgm:prSet presAssocID="{27D97AD4-CB61-40D5-BE3A-A54930EA596F}" presName="space" presStyleCnt="0"/>
      <dgm:spPr/>
    </dgm:pt>
    <dgm:pt modelId="{DA38B009-D014-4C79-8B3D-08340DF68E8F}" type="pres">
      <dgm:prSet presAssocID="{7BDE3E79-B8C7-4D72-AF33-BB8780DDAC6A}" presName="composite" presStyleCnt="0"/>
      <dgm:spPr/>
    </dgm:pt>
    <dgm:pt modelId="{5133B249-1F5C-4673-AC27-4AB3BE11CB0D}" type="pres">
      <dgm:prSet presAssocID="{7BDE3E79-B8C7-4D72-AF33-BB8780DDAC6A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D1BEB06-AE87-44FF-842A-AE2C1A9261AF}" type="pres">
      <dgm:prSet presAssocID="{7BDE3E79-B8C7-4D72-AF33-BB8780DDAC6A}" presName="desTx" presStyleLbl="revTx" presStyleIdx="0" presStyleCnt="1">
        <dgm:presLayoutVars>
          <dgm:bulletEnabled val="1"/>
        </dgm:presLayoutVars>
      </dgm:prSet>
      <dgm:spPr/>
    </dgm:pt>
    <dgm:pt modelId="{3CFC7A02-3DE5-46C3-98D8-8B18A6F0AA61}" type="pres">
      <dgm:prSet presAssocID="{4CF82240-E3A2-470C-AED2-78818769CEA7}" presName="space" presStyleCnt="0"/>
      <dgm:spPr/>
    </dgm:pt>
    <dgm:pt modelId="{16D6D59F-BF54-4816-95D3-00E29D866A48}" type="pres">
      <dgm:prSet presAssocID="{811C930D-8996-4F39-BBBE-FA12E55E1D65}" presName="composite" presStyleCnt="0"/>
      <dgm:spPr/>
    </dgm:pt>
    <dgm:pt modelId="{7DAC0FAE-D04C-4CA9-AE19-2C61BFAA538D}" type="pres">
      <dgm:prSet presAssocID="{811C930D-8996-4F39-BBBE-FA12E55E1D65}" presName="par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86DD11CE-0C72-46EE-9E36-D259B0ACEC58}" type="pres">
      <dgm:prSet presAssocID="{811C930D-8996-4F39-BBBE-FA12E55E1D65}" presName="desTx" presStyleLbl="revTx" presStyleIdx="0" presStyleCnt="1">
        <dgm:presLayoutVars>
          <dgm:bulletEnabled val="1"/>
        </dgm:presLayoutVars>
      </dgm:prSet>
      <dgm:spPr/>
    </dgm:pt>
  </dgm:ptLst>
  <dgm:cxnLst>
    <dgm:cxn modelId="{94B20813-E09B-471F-93AA-DCB2626A91DF}" type="presOf" srcId="{E6F5314D-095A-4BC6-B02B-C2A772E3C6F7}" destId="{1354AC8F-807E-4293-A3AE-0FC1F09D81BA}" srcOrd="0" destOrd="0" presId="urn:microsoft.com/office/officeart/2005/8/layout/chevron1"/>
    <dgm:cxn modelId="{29EC3230-0F6D-4B19-9D6F-7747E4F336FF}" type="presOf" srcId="{7BDE3E79-B8C7-4D72-AF33-BB8780DDAC6A}" destId="{5133B249-1F5C-4673-AC27-4AB3BE11CB0D}" srcOrd="0" destOrd="0" presId="urn:microsoft.com/office/officeart/2005/8/layout/chevron1"/>
    <dgm:cxn modelId="{416EE830-F22C-47CE-A03D-8B1C70D1DB13}" type="presOf" srcId="{B03F4320-AAAF-4162-B50F-48A7B7F3FF56}" destId="{E3C8CC94-531C-4994-AAB0-CF2D646ED05A}" srcOrd="0" destOrd="0" presId="urn:microsoft.com/office/officeart/2005/8/layout/chevron1"/>
    <dgm:cxn modelId="{0AB72C3F-3FFC-4A46-A407-9D6658972342}" srcId="{CE9C1712-FF83-4F26-BC3F-A45424C7DAB4}" destId="{7BDE3E79-B8C7-4D72-AF33-BB8780DDAC6A}" srcOrd="3" destOrd="0" parTransId="{FD8721F7-23D7-4826-ACB8-A60CB1D4A75A}" sibTransId="{4CF82240-E3A2-470C-AED2-78818769CEA7}"/>
    <dgm:cxn modelId="{7DAB3E3F-4A1E-4A2C-94D5-568332767B25}" type="presOf" srcId="{E7B6057C-C15D-45B3-BBC3-8B661D72509C}" destId="{43C0E22D-DDCB-4FEE-A031-4831CD0ED6D3}" srcOrd="0" destOrd="0" presId="urn:microsoft.com/office/officeart/2005/8/layout/chevron1"/>
    <dgm:cxn modelId="{9DAF9562-360A-4264-9582-D81BBBE798C6}" type="presOf" srcId="{CAD0BA2F-47EE-4ACC-AB46-F96CDE0D9C86}" destId="{6A5D5031-3B76-450A-B313-94058B9CD89A}" srcOrd="0" destOrd="0" presId="urn:microsoft.com/office/officeart/2005/8/layout/chevron1"/>
    <dgm:cxn modelId="{44EC254A-0AF5-47D1-972B-66E5FD4C6A6B}" type="presOf" srcId="{CE9C1712-FF83-4F26-BC3F-A45424C7DAB4}" destId="{F49F4FF1-DEE7-48B9-BB6F-8451E1F3566D}" srcOrd="0" destOrd="0" presId="urn:microsoft.com/office/officeart/2005/8/layout/chevron1"/>
    <dgm:cxn modelId="{783CB056-5B05-4805-969C-31D2B891C233}" srcId="{CE9C1712-FF83-4F26-BC3F-A45424C7DAB4}" destId="{E7B6057C-C15D-45B3-BBC3-8B661D72509C}" srcOrd="2" destOrd="0" parTransId="{989177DA-930D-4BE3-AD50-92DA8B7A2DF8}" sibTransId="{27D97AD4-CB61-40D5-BE3A-A54930EA596F}"/>
    <dgm:cxn modelId="{0CAB61C4-5275-4261-858D-B57F303447CE}" srcId="{CE9C1712-FF83-4F26-BC3F-A45424C7DAB4}" destId="{811C930D-8996-4F39-BBBE-FA12E55E1D65}" srcOrd="4" destOrd="0" parTransId="{504D0C2B-1CA9-459A-BF3B-18AABA90B13A}" sibTransId="{1C62B612-F039-40DA-93E9-54CC8608A582}"/>
    <dgm:cxn modelId="{DC5800CE-4E27-4831-9BB9-8FD9A6AE2660}" srcId="{CE9C1712-FF83-4F26-BC3F-A45424C7DAB4}" destId="{B03F4320-AAAF-4162-B50F-48A7B7F3FF56}" srcOrd="1" destOrd="0" parTransId="{93777052-F64B-4103-BFBA-9A2770C76008}" sibTransId="{EB3E7584-27F7-4279-B22B-A3D4C751BD67}"/>
    <dgm:cxn modelId="{2E479CD5-61B0-4E8F-BE8F-78F9FFDEBE3F}" srcId="{CE9C1712-FF83-4F26-BC3F-A45424C7DAB4}" destId="{E6F5314D-095A-4BC6-B02B-C2A772E3C6F7}" srcOrd="0" destOrd="0" parTransId="{16CF53E8-42B4-419B-9C4C-E6D67D439CAF}" sibTransId="{746A4479-F5D8-4B1B-9A8A-277C2468FFBE}"/>
    <dgm:cxn modelId="{CEBF51EB-6995-4CAD-A765-4670401E65DA}" srcId="{E6F5314D-095A-4BC6-B02B-C2A772E3C6F7}" destId="{CAD0BA2F-47EE-4ACC-AB46-F96CDE0D9C86}" srcOrd="0" destOrd="0" parTransId="{CFE956FB-D1AD-4C0D-A0FF-61380057F56E}" sibTransId="{FD872742-F665-4D08-9E19-C9AA15BCD65F}"/>
    <dgm:cxn modelId="{3B6D53F3-0BA1-468C-934B-00D633673704}" type="presOf" srcId="{811C930D-8996-4F39-BBBE-FA12E55E1D65}" destId="{7DAC0FAE-D04C-4CA9-AE19-2C61BFAA538D}" srcOrd="0" destOrd="0" presId="urn:microsoft.com/office/officeart/2005/8/layout/chevron1"/>
    <dgm:cxn modelId="{1D7C0271-0EBD-4BCF-BDC6-9A218FE39A03}" type="presParOf" srcId="{F49F4FF1-DEE7-48B9-BB6F-8451E1F3566D}" destId="{940F2A4E-15E7-428A-ADD0-648AEF272C67}" srcOrd="0" destOrd="0" presId="urn:microsoft.com/office/officeart/2005/8/layout/chevron1"/>
    <dgm:cxn modelId="{3ECCF80F-67F9-4D9A-B52D-FD0071012973}" type="presParOf" srcId="{940F2A4E-15E7-428A-ADD0-648AEF272C67}" destId="{1354AC8F-807E-4293-A3AE-0FC1F09D81BA}" srcOrd="0" destOrd="0" presId="urn:microsoft.com/office/officeart/2005/8/layout/chevron1"/>
    <dgm:cxn modelId="{6BE94C86-6F3B-49FC-8B41-C487E53A6E57}" type="presParOf" srcId="{940F2A4E-15E7-428A-ADD0-648AEF272C67}" destId="{6A5D5031-3B76-450A-B313-94058B9CD89A}" srcOrd="1" destOrd="0" presId="urn:microsoft.com/office/officeart/2005/8/layout/chevron1"/>
    <dgm:cxn modelId="{AB891BC3-FCDA-427A-AF6D-823D76EF170B}" type="presParOf" srcId="{F49F4FF1-DEE7-48B9-BB6F-8451E1F3566D}" destId="{3828F3DA-C78E-42BA-AE1A-42AE2BEBA9B3}" srcOrd="1" destOrd="0" presId="urn:microsoft.com/office/officeart/2005/8/layout/chevron1"/>
    <dgm:cxn modelId="{1B42BB6D-F073-40FF-AEE9-C750774C76F5}" type="presParOf" srcId="{F49F4FF1-DEE7-48B9-BB6F-8451E1F3566D}" destId="{59B5B946-9C2E-4130-9278-53C836E718BB}" srcOrd="2" destOrd="0" presId="urn:microsoft.com/office/officeart/2005/8/layout/chevron1"/>
    <dgm:cxn modelId="{D9DE1DB2-97F4-404C-901E-9EEE86C346A5}" type="presParOf" srcId="{59B5B946-9C2E-4130-9278-53C836E718BB}" destId="{E3C8CC94-531C-4994-AAB0-CF2D646ED05A}" srcOrd="0" destOrd="0" presId="urn:microsoft.com/office/officeart/2005/8/layout/chevron1"/>
    <dgm:cxn modelId="{691672FF-8EA6-455F-945D-276D98747715}" type="presParOf" srcId="{59B5B946-9C2E-4130-9278-53C836E718BB}" destId="{2643F482-F4A8-4AAC-97AD-62FA82C85479}" srcOrd="1" destOrd="0" presId="urn:microsoft.com/office/officeart/2005/8/layout/chevron1"/>
    <dgm:cxn modelId="{A143A589-1F69-491E-92BA-F9C210BB8B3E}" type="presParOf" srcId="{F49F4FF1-DEE7-48B9-BB6F-8451E1F3566D}" destId="{503347F2-219C-4C99-9D1B-ECB0E1A577CD}" srcOrd="3" destOrd="0" presId="urn:microsoft.com/office/officeart/2005/8/layout/chevron1"/>
    <dgm:cxn modelId="{FB97A2BB-C295-478E-9F70-CCB04B6E71EE}" type="presParOf" srcId="{F49F4FF1-DEE7-48B9-BB6F-8451E1F3566D}" destId="{F9BE84D1-42E4-4D9F-A64F-ECC54FFB7B45}" srcOrd="4" destOrd="0" presId="urn:microsoft.com/office/officeart/2005/8/layout/chevron1"/>
    <dgm:cxn modelId="{D83FD9F5-CEF4-40D8-BA27-6E5183527819}" type="presParOf" srcId="{F9BE84D1-42E4-4D9F-A64F-ECC54FFB7B45}" destId="{43C0E22D-DDCB-4FEE-A031-4831CD0ED6D3}" srcOrd="0" destOrd="0" presId="urn:microsoft.com/office/officeart/2005/8/layout/chevron1"/>
    <dgm:cxn modelId="{4FD786FE-F941-4E3C-BC62-EB7CD2320A91}" type="presParOf" srcId="{F9BE84D1-42E4-4D9F-A64F-ECC54FFB7B45}" destId="{40469B54-23B5-4E2A-9479-F3AE07B08A71}" srcOrd="1" destOrd="0" presId="urn:microsoft.com/office/officeart/2005/8/layout/chevron1"/>
    <dgm:cxn modelId="{F6BA17D2-65BB-46E0-A3C2-783E9770CA5D}" type="presParOf" srcId="{F49F4FF1-DEE7-48B9-BB6F-8451E1F3566D}" destId="{88E7ABC7-6FB3-4789-AF77-345F08E23487}" srcOrd="5" destOrd="0" presId="urn:microsoft.com/office/officeart/2005/8/layout/chevron1"/>
    <dgm:cxn modelId="{7EEAE2C1-2F05-4101-81B3-06D222AD2B8A}" type="presParOf" srcId="{F49F4FF1-DEE7-48B9-BB6F-8451E1F3566D}" destId="{DA38B009-D014-4C79-8B3D-08340DF68E8F}" srcOrd="6" destOrd="0" presId="urn:microsoft.com/office/officeart/2005/8/layout/chevron1"/>
    <dgm:cxn modelId="{D8FB06EA-A495-4A46-9E8D-A0337E08E279}" type="presParOf" srcId="{DA38B009-D014-4C79-8B3D-08340DF68E8F}" destId="{5133B249-1F5C-4673-AC27-4AB3BE11CB0D}" srcOrd="0" destOrd="0" presId="urn:microsoft.com/office/officeart/2005/8/layout/chevron1"/>
    <dgm:cxn modelId="{1422FEF4-13DF-4079-B7F3-1158A42707C4}" type="presParOf" srcId="{DA38B009-D014-4C79-8B3D-08340DF68E8F}" destId="{8D1BEB06-AE87-44FF-842A-AE2C1A9261AF}" srcOrd="1" destOrd="0" presId="urn:microsoft.com/office/officeart/2005/8/layout/chevron1"/>
    <dgm:cxn modelId="{5B4036CD-4B7F-47DE-A358-1040CA9A864B}" type="presParOf" srcId="{F49F4FF1-DEE7-48B9-BB6F-8451E1F3566D}" destId="{3CFC7A02-3DE5-46C3-98D8-8B18A6F0AA61}" srcOrd="7" destOrd="0" presId="urn:microsoft.com/office/officeart/2005/8/layout/chevron1"/>
    <dgm:cxn modelId="{E603E4DA-ACAF-4E52-BBCD-862575DA1A20}" type="presParOf" srcId="{F49F4FF1-DEE7-48B9-BB6F-8451E1F3566D}" destId="{16D6D59F-BF54-4816-95D3-00E29D866A48}" srcOrd="8" destOrd="0" presId="urn:microsoft.com/office/officeart/2005/8/layout/chevron1"/>
    <dgm:cxn modelId="{9D26E6A4-FD69-4B25-8DFD-3C3E4A1AC9D9}" type="presParOf" srcId="{16D6D59F-BF54-4816-95D3-00E29D866A48}" destId="{7DAC0FAE-D04C-4CA9-AE19-2C61BFAA538D}" srcOrd="0" destOrd="0" presId="urn:microsoft.com/office/officeart/2005/8/layout/chevron1"/>
    <dgm:cxn modelId="{3A21A61D-A069-4F9E-8A77-3692E1E84E27}" type="presParOf" srcId="{16D6D59F-BF54-4816-95D3-00E29D866A48}" destId="{86DD11CE-0C72-46EE-9E36-D259B0ACEC58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4AC8F-807E-4293-A3AE-0FC1F09D81BA}">
      <dsp:nvSpPr>
        <dsp:cNvPr id="0" name=""/>
        <dsp:cNvSpPr/>
      </dsp:nvSpPr>
      <dsp:spPr>
        <a:xfrm>
          <a:off x="5827" y="1498"/>
          <a:ext cx="2359314" cy="94372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Lokální GIT repo</a:t>
          </a:r>
          <a:endParaRPr lang="en-US" sz="2400" kern="1200" dirty="0"/>
        </a:p>
      </dsp:txBody>
      <dsp:txXfrm>
        <a:off x="477690" y="1498"/>
        <a:ext cx="1415589" cy="943725"/>
      </dsp:txXfrm>
    </dsp:sp>
    <dsp:sp modelId="{6A5D5031-3B76-450A-B313-94058B9CD89A}">
      <dsp:nvSpPr>
        <dsp:cNvPr id="0" name=""/>
        <dsp:cNvSpPr/>
      </dsp:nvSpPr>
      <dsp:spPr>
        <a:xfrm>
          <a:off x="5827" y="1063189"/>
          <a:ext cx="1887451" cy="306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Zde správci provádí ve VSC požadované změny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Po commitu se díky GIT hooks provedou kontroly (</a:t>
          </a:r>
          <a:r>
            <a:rPr lang="cs-CZ" sz="1600" b="1" kern="1200" dirty="0"/>
            <a:t>pre-commit.ps1</a:t>
          </a:r>
          <a:r>
            <a:rPr lang="cs-CZ" sz="1600" b="0" kern="1200" dirty="0"/>
            <a:t>) </a:t>
          </a:r>
          <a:r>
            <a:rPr lang="cs-CZ" sz="1600" kern="1200" dirty="0"/>
            <a:t>a dojde k pushi do Cloudového repo (</a:t>
          </a:r>
          <a:r>
            <a:rPr lang="cs-CZ" sz="1600" b="1" kern="1200" dirty="0"/>
            <a:t>post-commit.ps1</a:t>
          </a:r>
          <a:r>
            <a:rPr lang="cs-CZ" sz="1600" kern="1200" dirty="0"/>
            <a:t>)</a:t>
          </a:r>
          <a:endParaRPr lang="en-US" sz="1600" kern="1200" dirty="0"/>
        </a:p>
      </dsp:txBody>
      <dsp:txXfrm>
        <a:off x="5827" y="1063189"/>
        <a:ext cx="1887451" cy="3062812"/>
      </dsp:txXfrm>
    </dsp:sp>
    <dsp:sp modelId="{E3C8CC94-531C-4994-AAB0-CF2D646ED05A}">
      <dsp:nvSpPr>
        <dsp:cNvPr id="0" name=""/>
        <dsp:cNvSpPr/>
      </dsp:nvSpPr>
      <dsp:spPr>
        <a:xfrm>
          <a:off x="2149141" y="1498"/>
          <a:ext cx="2359314" cy="94372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Cloudový GIT repo</a:t>
          </a:r>
          <a:endParaRPr lang="en-US" sz="2400" kern="1200" dirty="0"/>
        </a:p>
      </dsp:txBody>
      <dsp:txXfrm>
        <a:off x="2621004" y="1498"/>
        <a:ext cx="1415589" cy="943725"/>
      </dsp:txXfrm>
    </dsp:sp>
    <dsp:sp modelId="{2643F482-F4A8-4AAC-97AD-62FA82C85479}">
      <dsp:nvSpPr>
        <dsp:cNvPr id="0" name=""/>
        <dsp:cNvSpPr/>
      </dsp:nvSpPr>
      <dsp:spPr>
        <a:xfrm>
          <a:off x="2149141" y="1063189"/>
          <a:ext cx="1887451" cy="306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Zdroj pro lokální GIT repozitář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Sem všichni admini commitují svoje změny a stahují změny provedené ostatními</a:t>
          </a:r>
          <a:endParaRPr lang="en-US" sz="1800" kern="1200" dirty="0"/>
        </a:p>
      </dsp:txBody>
      <dsp:txXfrm>
        <a:off x="2149141" y="1063189"/>
        <a:ext cx="1887451" cy="3062812"/>
      </dsp:txXfrm>
    </dsp:sp>
    <dsp:sp modelId="{43C0E22D-DDCB-4FEE-A031-4831CD0ED6D3}">
      <dsp:nvSpPr>
        <dsp:cNvPr id="0" name=""/>
        <dsp:cNvSpPr/>
      </dsp:nvSpPr>
      <dsp:spPr>
        <a:xfrm>
          <a:off x="4292455" y="1498"/>
          <a:ext cx="2359314" cy="94372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MGM server</a:t>
          </a:r>
          <a:endParaRPr lang="en-US" sz="2400" kern="1200" dirty="0"/>
        </a:p>
      </dsp:txBody>
      <dsp:txXfrm>
        <a:off x="4764318" y="1498"/>
        <a:ext cx="1415589" cy="943725"/>
      </dsp:txXfrm>
    </dsp:sp>
    <dsp:sp modelId="{40469B54-23B5-4E2A-9479-F3AE07B08A71}">
      <dsp:nvSpPr>
        <dsp:cNvPr id="0" name=""/>
        <dsp:cNvSpPr/>
      </dsp:nvSpPr>
      <dsp:spPr>
        <a:xfrm>
          <a:off x="4292455" y="1063189"/>
          <a:ext cx="1887451" cy="306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Pod read-only účtem se pravidelně stahuje obsah z cloud repo (</a:t>
          </a:r>
          <a:r>
            <a:rPr lang="cs-CZ" sz="1800" b="1" kern="1200" dirty="0"/>
            <a:t>repo_sync.ps1</a:t>
          </a:r>
          <a:r>
            <a:rPr lang="cs-CZ" sz="1800" kern="1200" dirty="0"/>
            <a:t>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Následně se zpracuje a nakopíruje do DFS (</a:t>
          </a:r>
          <a:r>
            <a:rPr lang="cs-CZ" sz="1800" b="1" kern="1200" dirty="0"/>
            <a:t>Update-Repo.ps1</a:t>
          </a:r>
          <a:r>
            <a:rPr lang="cs-CZ" sz="1800" kern="1200" dirty="0"/>
            <a:t>)</a:t>
          </a:r>
          <a:endParaRPr lang="en-US" sz="1800" kern="1200" dirty="0"/>
        </a:p>
      </dsp:txBody>
      <dsp:txXfrm>
        <a:off x="4292455" y="1063189"/>
        <a:ext cx="1887451" cy="3062812"/>
      </dsp:txXfrm>
    </dsp:sp>
    <dsp:sp modelId="{5133B249-1F5C-4673-AC27-4AB3BE11CB0D}">
      <dsp:nvSpPr>
        <dsp:cNvPr id="0" name=""/>
        <dsp:cNvSpPr/>
      </dsp:nvSpPr>
      <dsp:spPr>
        <a:xfrm>
          <a:off x="6435769" y="1498"/>
          <a:ext cx="2359314" cy="94372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DFS</a:t>
          </a:r>
          <a:endParaRPr lang="en-US" sz="2400" kern="1200" dirty="0"/>
        </a:p>
      </dsp:txBody>
      <dsp:txXfrm>
        <a:off x="6907632" y="1498"/>
        <a:ext cx="1415589" cy="943725"/>
      </dsp:txXfrm>
    </dsp:sp>
    <dsp:sp modelId="{8D1BEB06-AE87-44FF-842A-AE2C1A9261AF}">
      <dsp:nvSpPr>
        <dsp:cNvPr id="0" name=""/>
        <dsp:cNvSpPr/>
      </dsp:nvSpPr>
      <dsp:spPr>
        <a:xfrm>
          <a:off x="6435769" y="1063189"/>
          <a:ext cx="1887451" cy="306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Read-only zdroj dat pro klienty v organizaci, kde má být jednotné PS prostředí</a:t>
          </a:r>
          <a:endParaRPr lang="en-US" sz="1800" kern="1200" dirty="0"/>
        </a:p>
      </dsp:txBody>
      <dsp:txXfrm>
        <a:off x="6435769" y="1063189"/>
        <a:ext cx="1887451" cy="3062812"/>
      </dsp:txXfrm>
    </dsp:sp>
    <dsp:sp modelId="{7DAC0FAE-D04C-4CA9-AE19-2C61BFAA538D}">
      <dsp:nvSpPr>
        <dsp:cNvPr id="0" name=""/>
        <dsp:cNvSpPr/>
      </dsp:nvSpPr>
      <dsp:spPr>
        <a:xfrm>
          <a:off x="8579083" y="1498"/>
          <a:ext cx="2359314" cy="94372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Klient</a:t>
          </a:r>
          <a:endParaRPr lang="en-US" sz="2400" kern="1200" dirty="0"/>
        </a:p>
      </dsp:txBody>
      <dsp:txXfrm>
        <a:off x="9050946" y="1498"/>
        <a:ext cx="1415589" cy="943725"/>
      </dsp:txXfrm>
    </dsp:sp>
    <dsp:sp modelId="{86DD11CE-0C72-46EE-9E36-D259B0ACEC58}">
      <dsp:nvSpPr>
        <dsp:cNvPr id="0" name=""/>
        <dsp:cNvSpPr/>
      </dsp:nvSpPr>
      <dsp:spPr>
        <a:xfrm>
          <a:off x="8579083" y="1063189"/>
          <a:ext cx="1887451" cy="3062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Skrze scheduled task si klienti pravidelně stahují obsah z DFS (</a:t>
          </a:r>
          <a:r>
            <a:rPr lang="cs-CZ" sz="1800" b="1" kern="1200" dirty="0"/>
            <a:t>PS_env_set_up.ps1</a:t>
          </a:r>
          <a:r>
            <a:rPr lang="cs-CZ" sz="1800" kern="1200" dirty="0"/>
            <a:t>)</a:t>
          </a:r>
          <a:endParaRPr lang="en-US" sz="1800" kern="1200" dirty="0"/>
        </a:p>
      </dsp:txBody>
      <dsp:txXfrm>
        <a:off x="8579083" y="1063189"/>
        <a:ext cx="1887451" cy="3062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4AC8F-807E-4293-A3AE-0FC1F09D81BA}">
      <dsp:nvSpPr>
        <dsp:cNvPr id="0" name=""/>
        <dsp:cNvSpPr/>
      </dsp:nvSpPr>
      <dsp:spPr>
        <a:xfrm>
          <a:off x="5827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Lokální GIT repo</a:t>
          </a:r>
          <a:endParaRPr lang="en-US" sz="2400" kern="1200" dirty="0"/>
        </a:p>
      </dsp:txBody>
      <dsp:txXfrm>
        <a:off x="477690" y="1316904"/>
        <a:ext cx="1415589" cy="943725"/>
      </dsp:txXfrm>
    </dsp:sp>
    <dsp:sp modelId="{6A5D5031-3B76-450A-B313-94058B9CD89A}">
      <dsp:nvSpPr>
        <dsp:cNvPr id="0" name=""/>
        <dsp:cNvSpPr/>
      </dsp:nvSpPr>
      <dsp:spPr>
        <a:xfrm>
          <a:off x="5827" y="2378595"/>
          <a:ext cx="1887451" cy="4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5827" y="2378595"/>
        <a:ext cx="1887451" cy="432000"/>
      </dsp:txXfrm>
    </dsp:sp>
    <dsp:sp modelId="{E3C8CC94-531C-4994-AAB0-CF2D646ED05A}">
      <dsp:nvSpPr>
        <dsp:cNvPr id="0" name=""/>
        <dsp:cNvSpPr/>
      </dsp:nvSpPr>
      <dsp:spPr>
        <a:xfrm>
          <a:off x="2149141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Cloudový GIT repo</a:t>
          </a:r>
          <a:endParaRPr lang="en-US" sz="2400" kern="1200" dirty="0"/>
        </a:p>
      </dsp:txBody>
      <dsp:txXfrm>
        <a:off x="2621004" y="1316904"/>
        <a:ext cx="1415589" cy="943725"/>
      </dsp:txXfrm>
    </dsp:sp>
    <dsp:sp modelId="{43C0E22D-DDCB-4FEE-A031-4831CD0ED6D3}">
      <dsp:nvSpPr>
        <dsp:cNvPr id="0" name=""/>
        <dsp:cNvSpPr/>
      </dsp:nvSpPr>
      <dsp:spPr>
        <a:xfrm>
          <a:off x="4292455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MGM server</a:t>
          </a:r>
          <a:endParaRPr lang="en-US" sz="2400" kern="1200" dirty="0"/>
        </a:p>
      </dsp:txBody>
      <dsp:txXfrm>
        <a:off x="4764318" y="1316904"/>
        <a:ext cx="1415589" cy="943725"/>
      </dsp:txXfrm>
    </dsp:sp>
    <dsp:sp modelId="{5133B249-1F5C-4673-AC27-4AB3BE11CB0D}">
      <dsp:nvSpPr>
        <dsp:cNvPr id="0" name=""/>
        <dsp:cNvSpPr/>
      </dsp:nvSpPr>
      <dsp:spPr>
        <a:xfrm>
          <a:off x="6435769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DFS </a:t>
          </a:r>
          <a:endParaRPr lang="en-US" sz="2400" kern="1200" dirty="0"/>
        </a:p>
      </dsp:txBody>
      <dsp:txXfrm>
        <a:off x="6907632" y="1316904"/>
        <a:ext cx="1415589" cy="943725"/>
      </dsp:txXfrm>
    </dsp:sp>
    <dsp:sp modelId="{7DAC0FAE-D04C-4CA9-AE19-2C61BFAA538D}">
      <dsp:nvSpPr>
        <dsp:cNvPr id="0" name=""/>
        <dsp:cNvSpPr/>
      </dsp:nvSpPr>
      <dsp:spPr>
        <a:xfrm>
          <a:off x="8579083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Klient</a:t>
          </a:r>
          <a:endParaRPr lang="en-US" sz="2400" kern="1200" dirty="0"/>
        </a:p>
      </dsp:txBody>
      <dsp:txXfrm>
        <a:off x="9050946" y="1316904"/>
        <a:ext cx="1415589" cy="943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4AC8F-807E-4293-A3AE-0FC1F09D81BA}">
      <dsp:nvSpPr>
        <dsp:cNvPr id="0" name=""/>
        <dsp:cNvSpPr/>
      </dsp:nvSpPr>
      <dsp:spPr>
        <a:xfrm>
          <a:off x="5827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Lokální GIT repo</a:t>
          </a:r>
          <a:endParaRPr lang="en-US" sz="2400" kern="1200" dirty="0"/>
        </a:p>
      </dsp:txBody>
      <dsp:txXfrm>
        <a:off x="477690" y="1316904"/>
        <a:ext cx="1415589" cy="943725"/>
      </dsp:txXfrm>
    </dsp:sp>
    <dsp:sp modelId="{6A5D5031-3B76-450A-B313-94058B9CD89A}">
      <dsp:nvSpPr>
        <dsp:cNvPr id="0" name=""/>
        <dsp:cNvSpPr/>
      </dsp:nvSpPr>
      <dsp:spPr>
        <a:xfrm>
          <a:off x="5827" y="2378595"/>
          <a:ext cx="1887451" cy="43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5827" y="2378595"/>
        <a:ext cx="1887451" cy="432000"/>
      </dsp:txXfrm>
    </dsp:sp>
    <dsp:sp modelId="{E3C8CC94-531C-4994-AAB0-CF2D646ED05A}">
      <dsp:nvSpPr>
        <dsp:cNvPr id="0" name=""/>
        <dsp:cNvSpPr/>
      </dsp:nvSpPr>
      <dsp:spPr>
        <a:xfrm>
          <a:off x="2149141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Cloudový GIT repo</a:t>
          </a:r>
          <a:endParaRPr lang="en-US" sz="2400" kern="1200" dirty="0"/>
        </a:p>
      </dsp:txBody>
      <dsp:txXfrm>
        <a:off x="2621004" y="1316904"/>
        <a:ext cx="1415589" cy="943725"/>
      </dsp:txXfrm>
    </dsp:sp>
    <dsp:sp modelId="{43C0E22D-DDCB-4FEE-A031-4831CD0ED6D3}">
      <dsp:nvSpPr>
        <dsp:cNvPr id="0" name=""/>
        <dsp:cNvSpPr/>
      </dsp:nvSpPr>
      <dsp:spPr>
        <a:xfrm>
          <a:off x="4292455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MGM server</a:t>
          </a:r>
          <a:endParaRPr lang="en-US" sz="2400" kern="1200" dirty="0"/>
        </a:p>
      </dsp:txBody>
      <dsp:txXfrm>
        <a:off x="4764318" y="1316904"/>
        <a:ext cx="1415589" cy="943725"/>
      </dsp:txXfrm>
    </dsp:sp>
    <dsp:sp modelId="{5133B249-1F5C-4673-AC27-4AB3BE11CB0D}">
      <dsp:nvSpPr>
        <dsp:cNvPr id="0" name=""/>
        <dsp:cNvSpPr/>
      </dsp:nvSpPr>
      <dsp:spPr>
        <a:xfrm>
          <a:off x="6435769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DFS </a:t>
          </a:r>
          <a:endParaRPr lang="en-US" sz="2400" kern="1200" dirty="0"/>
        </a:p>
      </dsp:txBody>
      <dsp:txXfrm>
        <a:off x="6907632" y="1316904"/>
        <a:ext cx="1415589" cy="943725"/>
      </dsp:txXfrm>
    </dsp:sp>
    <dsp:sp modelId="{7DAC0FAE-D04C-4CA9-AE19-2C61BFAA538D}">
      <dsp:nvSpPr>
        <dsp:cNvPr id="0" name=""/>
        <dsp:cNvSpPr/>
      </dsp:nvSpPr>
      <dsp:spPr>
        <a:xfrm>
          <a:off x="8579083" y="1316904"/>
          <a:ext cx="2359314" cy="94372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Klient</a:t>
          </a:r>
          <a:endParaRPr lang="en-US" sz="2400" kern="1200" dirty="0"/>
        </a:p>
      </dsp:txBody>
      <dsp:txXfrm>
        <a:off x="9050946" y="1316904"/>
        <a:ext cx="1415589" cy="943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F76C2-0438-4543-9565-13E2099B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45BF8-2D53-4C07-A5D4-62BC26DB8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E7D9A4-6EBB-4991-9740-897E96B87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1703-497B-490E-8884-3001B241E179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785BA-F84A-4E32-89C8-60B40F7A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730949-4728-485A-B5FB-50C8B3E6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4E9EE-36FB-4690-BE8B-8EF820DBE2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36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  <p:sldLayoutId id="214748366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download/win" TargetMode="External"/><Relationship Id="rId2" Type="http://schemas.openxmlformats.org/officeDocument/2006/relationships/hyperlink" Target="https://code.visualstudio.com/download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vascloudrepo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file:///\\mojeDomena\dfsRoot\repository" TargetMode="Externa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%3A%2F%2Fdevblogs.microsoft.com%2Fpowershell%2Fusing-psscriptanalyzer-to-check-powershell-version-compatibility%2F&amp;sa=D&amp;usd=2&amp;usg=AFQjCNHZp2UgBWtCKa7dN4pX32uqZHUlFQ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err="1"/>
              <a:t>Unifikované</a:t>
            </a:r>
            <a:r>
              <a:rPr lang="en-US" sz="6000" dirty="0"/>
              <a:t> </a:t>
            </a:r>
            <a:r>
              <a:rPr lang="en-US" sz="6000" dirty="0" err="1"/>
              <a:t>Powershell</a:t>
            </a:r>
            <a:r>
              <a:rPr lang="en-US" sz="6000" dirty="0"/>
              <a:t> </a:t>
            </a:r>
            <a:r>
              <a:rPr lang="en-US" sz="6000" dirty="0" err="1"/>
              <a:t>prostředí</a:t>
            </a:r>
            <a:r>
              <a:rPr lang="en-US" sz="6000" dirty="0"/>
              <a:t> </a:t>
            </a:r>
            <a:r>
              <a:rPr lang="en-US" sz="6000" dirty="0" err="1"/>
              <a:t>aneb</a:t>
            </a:r>
            <a:r>
              <a:rPr lang="en-US" sz="6000" dirty="0"/>
              <a:t> </a:t>
            </a:r>
            <a:r>
              <a:rPr lang="en-US" sz="6000" dirty="0" err="1"/>
              <a:t>centrální</a:t>
            </a:r>
            <a:r>
              <a:rPr lang="en-US" sz="6000" dirty="0"/>
              <a:t> GIT </a:t>
            </a:r>
            <a:r>
              <a:rPr lang="en-US" sz="6000" dirty="0" err="1"/>
              <a:t>repozitář</a:t>
            </a:r>
            <a:endParaRPr lang="cs-CZ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Ondrej Šebela – Kentico Software</a:t>
            </a:r>
            <a:endParaRPr lang="cs-CZ" dirty="0"/>
          </a:p>
          <a:p>
            <a:endParaRPr lang="cs-CZ" dirty="0"/>
          </a:p>
          <a:p>
            <a:r>
              <a:rPr lang="cs-CZ" dirty="0"/>
              <a:t>ondrejsebela@gmail.com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F7E91-428D-4116-A53B-FC1CC984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793885"/>
              </p:ext>
            </p:extLst>
          </p:nvPr>
        </p:nvGraphicFramePr>
        <p:xfrm>
          <a:off x="619125" y="2302474"/>
          <a:ext cx="109442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9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81B6F-95E3-4317-A223-ECC06FCE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 finálního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75E9A-5E07-4169-9BC9-B185E9E6E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 funkce</a:t>
            </a:r>
          </a:p>
          <a:p>
            <a:r>
              <a:rPr lang="cs-CZ" dirty="0"/>
              <a:t>Nová globální proměnná</a:t>
            </a:r>
          </a:p>
        </p:txBody>
      </p:sp>
    </p:spTree>
    <p:extLst>
      <p:ext uri="{BB962C8B-B14F-4D97-AF65-F5344CB8AC3E}">
        <p14:creationId xmlns:p14="http://schemas.microsoft.com/office/powerpoint/2010/main" val="360423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3">
            <a:extLst>
              <a:ext uri="{FF2B5EF4-FFF2-40B4-BE49-F238E27FC236}">
                <a16:creationId xmlns:a16="http://schemas.microsoft.com/office/drawing/2014/main" id="{56267FE9-6041-42EC-96B2-541ABC5E449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922" t="465" r="30265" b="-1861"/>
          <a:stretch/>
        </p:blipFill>
        <p:spPr>
          <a:xfrm>
            <a:off x="7290298" y="-1"/>
            <a:ext cx="4901702" cy="6996223"/>
          </a:xfrm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A8125AD2-36EB-48D2-9933-76CB95B4A474}"/>
              </a:ext>
            </a:extLst>
          </p:cNvPr>
          <p:cNvSpPr txBox="1">
            <a:spLocks/>
          </p:cNvSpPr>
          <p:nvPr/>
        </p:nvSpPr>
        <p:spPr>
          <a:xfrm>
            <a:off x="618996" y="1352826"/>
            <a:ext cx="5781804" cy="6392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05B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repozitáře</a:t>
            </a:r>
            <a:r>
              <a:rPr lang="en-US" dirty="0"/>
              <a:t> a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3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25AD2-36EB-48D2-9933-76CB95B4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  <a:r>
              <a:rPr lang="cs-CZ" dirty="0" err="1"/>
              <a:t>githooks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D0271-3469-4097-8AEA-CCD266475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Nativní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GITu</a:t>
            </a:r>
            <a:endParaRPr lang="cs-CZ" dirty="0"/>
          </a:p>
          <a:p>
            <a:r>
              <a:rPr lang="cs-CZ" dirty="0"/>
              <a:t>Umožňuje navázat spuštění skriptu na různé GIT akce. </a:t>
            </a:r>
          </a:p>
          <a:p>
            <a:pPr lvl="1"/>
            <a:r>
              <a:rPr lang="cs-CZ" dirty="0"/>
              <a:t>Pokud spuštěný skript skončí chybou, dojde k přerušení GIT akce</a:t>
            </a:r>
          </a:p>
          <a:p>
            <a:endParaRPr lang="cs-CZ" dirty="0"/>
          </a:p>
          <a:p>
            <a:r>
              <a:rPr lang="cs-CZ" b="1" dirty="0"/>
              <a:t>commit-msg.ps1</a:t>
            </a:r>
          </a:p>
          <a:p>
            <a:pPr lvl="1"/>
            <a:r>
              <a:rPr lang="cs-CZ" dirty="0"/>
              <a:t>Kontrola formátu </a:t>
            </a:r>
            <a:r>
              <a:rPr lang="cs-CZ" dirty="0" err="1"/>
              <a:t>commit</a:t>
            </a:r>
            <a:r>
              <a:rPr lang="cs-CZ" dirty="0"/>
              <a:t> zprávy</a:t>
            </a:r>
          </a:p>
          <a:p>
            <a:r>
              <a:rPr lang="cs-CZ" b="1" dirty="0"/>
              <a:t>pre-commit.ps1</a:t>
            </a:r>
          </a:p>
          <a:p>
            <a:pPr lvl="1"/>
            <a:r>
              <a:rPr lang="cs-CZ" dirty="0"/>
              <a:t>Kontrola stavu repozitáře, syntaxe, best practices a tvaru ps1 ze kterých se bude generovat modul</a:t>
            </a:r>
          </a:p>
          <a:p>
            <a:r>
              <a:rPr lang="cs-CZ" b="1" dirty="0"/>
              <a:t>post-commit.ps1</a:t>
            </a:r>
          </a:p>
          <a:p>
            <a:pPr lvl="1"/>
            <a:r>
              <a:rPr lang="cs-CZ" dirty="0"/>
              <a:t>Automatický push commitu do Cloud repo</a:t>
            </a:r>
          </a:p>
          <a:p>
            <a:r>
              <a:rPr lang="cs-CZ" b="1" dirty="0"/>
              <a:t>post-merge.ps1</a:t>
            </a:r>
          </a:p>
          <a:p>
            <a:pPr lvl="1"/>
            <a:r>
              <a:rPr lang="cs-CZ" dirty="0"/>
              <a:t>Upozornění na proběhlý automerge u rozdělaných souborů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7F651EF-A4BF-4C7D-83FC-D13275264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412" y="1352826"/>
            <a:ext cx="19431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933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Commit</a:t>
            </a:r>
            <a:r>
              <a:rPr lang="cs-CZ" dirty="0"/>
              <a:t> se špatně formátovaným </a:t>
            </a:r>
            <a:r>
              <a:rPr lang="cs-CZ" dirty="0" err="1"/>
              <a:t>commit</a:t>
            </a:r>
            <a:r>
              <a:rPr lang="cs-CZ" dirty="0"/>
              <a:t> </a:t>
            </a:r>
            <a:r>
              <a:rPr lang="cs-CZ" dirty="0" err="1"/>
              <a:t>message</a:t>
            </a:r>
            <a:endParaRPr lang="cs-CZ" dirty="0"/>
          </a:p>
          <a:p>
            <a:r>
              <a:rPr lang="cs-CZ" dirty="0" err="1"/>
              <a:t>Commit</a:t>
            </a:r>
            <a:r>
              <a:rPr lang="cs-CZ" dirty="0"/>
              <a:t> skriptu s chybnou syntaxí</a:t>
            </a:r>
          </a:p>
          <a:p>
            <a:r>
              <a:rPr lang="cs-CZ" dirty="0"/>
              <a:t>Commit skriptu porušujícího best practice (ConvertFrom-SecureString)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716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CB9A0-7264-45B4-AAE5-87F69D60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  <a:r>
              <a:rPr lang="cs-CZ" dirty="0" err="1"/>
              <a:t>vscode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F7F10-0B9F-4179-A277-EADC18422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nastavení VSC pro daný workspace </a:t>
            </a:r>
          </a:p>
          <a:p>
            <a:endParaRPr lang="cs-CZ" dirty="0"/>
          </a:p>
          <a:p>
            <a:r>
              <a:rPr lang="cs-CZ" b="1" dirty="0" err="1"/>
              <a:t>extensions.json</a:t>
            </a:r>
            <a:endParaRPr lang="cs-CZ" b="1" dirty="0"/>
          </a:p>
          <a:p>
            <a:pPr lvl="1"/>
            <a:r>
              <a:rPr lang="cs-CZ" dirty="0"/>
              <a:t>Doporučené </a:t>
            </a:r>
            <a:r>
              <a:rPr lang="cs-CZ" dirty="0" err="1"/>
              <a:t>extension</a:t>
            </a:r>
            <a:endParaRPr lang="cs-CZ" dirty="0"/>
          </a:p>
          <a:p>
            <a:r>
              <a:rPr lang="cs-CZ" b="1" dirty="0" err="1"/>
              <a:t>settings.json</a:t>
            </a:r>
            <a:endParaRPr lang="cs-CZ" b="1" dirty="0"/>
          </a:p>
          <a:p>
            <a:pPr lvl="1"/>
            <a:r>
              <a:rPr lang="cs-CZ" dirty="0"/>
              <a:t>Nastavení chování VSC editoru</a:t>
            </a:r>
          </a:p>
          <a:p>
            <a:pPr lvl="2"/>
            <a:r>
              <a:rPr lang="cs-CZ" dirty="0"/>
              <a:t>Formátování, vzhled, výchozí programovací jazyk, </a:t>
            </a:r>
            <a:r>
              <a:rPr lang="cs-CZ" dirty="0" err="1"/>
              <a:t>trimming</a:t>
            </a:r>
            <a:r>
              <a:rPr lang="cs-CZ" dirty="0"/>
              <a:t>, </a:t>
            </a:r>
            <a:r>
              <a:rPr lang="cs-CZ" dirty="0" err="1"/>
              <a:t>wordwrap</a:t>
            </a:r>
            <a:r>
              <a:rPr lang="cs-CZ" dirty="0"/>
              <a:t>, …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587FA8-F26E-409B-9520-54BE28459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162" y="1352826"/>
            <a:ext cx="24193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959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A467C-90BF-44E9-9682-FDFCD400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custom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EEFEFC-40F2-4E14-83A1-B664E911C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Obsažené složky se distribuují </a:t>
            </a:r>
            <a:r>
              <a:rPr lang="cs-CZ" b="1" dirty="0"/>
              <a:t>pouze</a:t>
            </a:r>
            <a:r>
              <a:rPr lang="cs-CZ" dirty="0"/>
              <a:t> na zadané stroje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%</a:t>
            </a:r>
            <a:r>
              <a:rPr lang="cs-CZ" dirty="0" err="1"/>
              <a:t>windir</a:t>
            </a:r>
            <a:r>
              <a:rPr lang="en-US" dirty="0"/>
              <a:t>%</a:t>
            </a:r>
            <a:r>
              <a:rPr lang="cs-CZ" dirty="0"/>
              <a:t>\</a:t>
            </a:r>
            <a:r>
              <a:rPr lang="cs-CZ" dirty="0" err="1"/>
              <a:t>Scripts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dirty="0"/>
              <a:t>customConfig.ps1</a:t>
            </a:r>
          </a:p>
          <a:p>
            <a:pPr lvl="1"/>
            <a:r>
              <a:rPr lang="cs-CZ" dirty="0"/>
              <a:t>Definuje, co se má kam distribuovat </a:t>
            </a:r>
          </a:p>
          <a:p>
            <a:r>
              <a:rPr lang="cs-CZ" dirty="0"/>
              <a:t>Repo_Sync</a:t>
            </a:r>
          </a:p>
          <a:p>
            <a:pPr lvl="1"/>
            <a:r>
              <a:rPr lang="cs-CZ" b="1" dirty="0"/>
              <a:t>repo_sync.ps1</a:t>
            </a:r>
            <a:r>
              <a:rPr lang="cs-CZ" dirty="0"/>
              <a:t> slouží k stažení změn z Cloud repozitáře na MGM server, jejich zpracování a distribuci na DFS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637" y="1352826"/>
            <a:ext cx="31908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1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621" y="1251661"/>
            <a:ext cx="1065872" cy="1444405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9125" y="2019670"/>
          <a:ext cx="109442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3" name="Group 2"/>
          <p:cNvGrpSpPr/>
          <p:nvPr/>
        </p:nvGrpSpPr>
        <p:grpSpPr>
          <a:xfrm>
            <a:off x="1012677" y="1220843"/>
            <a:ext cx="2251995" cy="1800095"/>
            <a:chOff x="1069238" y="771765"/>
            <a:chExt cx="2251995" cy="18000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302058" y="771765"/>
              <a:ext cx="1019175" cy="138112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238" y="904985"/>
              <a:ext cx="1292295" cy="1666875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619124" y="4423662"/>
            <a:ext cx="24430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Commit </a:t>
            </a:r>
            <a:r>
              <a:rPr lang="cs-CZ" dirty="0"/>
              <a:t>Custom\Adm_Tools a Custom\customConfig.ps1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Push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9711" y="4423662"/>
            <a:ext cx="2443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Pull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Nakopírování do DFS\Custom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20298" y="4445445"/>
            <a:ext cx="2443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/>
              <a:t>Stažení </a:t>
            </a:r>
            <a:r>
              <a:rPr lang="en-US" dirty="0" err="1"/>
              <a:t>Adm</a:t>
            </a:r>
            <a:r>
              <a:rPr lang="cs-CZ" dirty="0"/>
              <a:t>_Tools z DFS do </a:t>
            </a:r>
            <a:r>
              <a:rPr lang="en-US" dirty="0"/>
              <a:t>%</a:t>
            </a:r>
            <a:r>
              <a:rPr lang="cs-CZ" dirty="0"/>
              <a:t>windir</a:t>
            </a:r>
            <a:r>
              <a:rPr lang="en-US" dirty="0"/>
              <a:t>%</a:t>
            </a:r>
            <a:r>
              <a:rPr lang="cs-CZ" dirty="0"/>
              <a:t>\Scripts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6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7.40741E-7 L 0.13698 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49" y="6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98 0.00139 L 0.31563 0.0013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32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83 7.40741E-7 L 0.49805 0.00417 " pathEditMode="fixed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1" y="20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7 -1.48148E-6 L 0.15495 -1.48148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47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Rozkopírování složky „Adm_Tools“ pouze na Server1 a mé PC</a:t>
            </a:r>
          </a:p>
        </p:txBody>
      </p:sp>
    </p:spTree>
    <p:extLst>
      <p:ext uri="{BB962C8B-B14F-4D97-AF65-F5344CB8AC3E}">
        <p14:creationId xmlns:p14="http://schemas.microsoft.com/office/powerpoint/2010/main" val="4205077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C4459-CCD0-4CEE-ABF3-B37B19A8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modules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C4D4A-546B-4399-AD4C-643FF21D6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96" y="2168659"/>
            <a:ext cx="7982744" cy="4127638"/>
          </a:xfrm>
        </p:spPr>
        <p:txBody>
          <a:bodyPr/>
          <a:lstStyle/>
          <a:p>
            <a:r>
              <a:rPr lang="cs-CZ" dirty="0"/>
              <a:t>Složka určená pro PS moduly, které chceme mít globálně dostupné</a:t>
            </a:r>
          </a:p>
          <a:p>
            <a:r>
              <a:rPr lang="cs-CZ" dirty="0"/>
              <a:t>Obsah se synchronizuje do </a:t>
            </a:r>
            <a:r>
              <a:rPr lang="en-US" dirty="0"/>
              <a:t>%</a:t>
            </a:r>
            <a:r>
              <a:rPr lang="cs-CZ" dirty="0" err="1"/>
              <a:t>windir</a:t>
            </a:r>
            <a:r>
              <a:rPr lang="en-US" dirty="0"/>
              <a:t>%</a:t>
            </a:r>
            <a:r>
              <a:rPr lang="cs-CZ" dirty="0"/>
              <a:t>\System32\</a:t>
            </a:r>
            <a:r>
              <a:rPr lang="cs-CZ" dirty="0" err="1"/>
              <a:t>WindowsPowershell</a:t>
            </a:r>
            <a:r>
              <a:rPr lang="cs-CZ" dirty="0"/>
              <a:t>\v1.0\</a:t>
            </a:r>
            <a:r>
              <a:rPr lang="cs-CZ" dirty="0" err="1"/>
              <a:t>Modules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Variables</a:t>
            </a:r>
            <a:endParaRPr lang="cs-CZ" b="1" dirty="0"/>
          </a:p>
          <a:p>
            <a:pPr lvl="1"/>
            <a:r>
              <a:rPr lang="cs-CZ" dirty="0"/>
              <a:t>Modul který slouží pro definování proměnných, které chceme mít dostupné v celém prostředí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C42FB9-A3CB-4387-853E-FFEF39BE1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762" y="1352826"/>
            <a:ext cx="29527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0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8DFAB-E29A-445D-81C2-6099083C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Osnova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8EF85-7A26-403D-8EC8-4D6B63992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Problém</a:t>
            </a:r>
          </a:p>
          <a:p>
            <a:r>
              <a:rPr lang="cs-CZ"/>
              <a:t>Co je cílem</a:t>
            </a:r>
          </a:p>
          <a:p>
            <a:r>
              <a:rPr lang="cs-CZ"/>
              <a:t>Prerekvizity</a:t>
            </a:r>
          </a:p>
          <a:p>
            <a:r>
              <a:rPr lang="cs-CZ"/>
              <a:t>Životní cyklus </a:t>
            </a:r>
          </a:p>
          <a:p>
            <a:r>
              <a:rPr lang="cs-CZ"/>
              <a:t>Životní cyklus podrobně</a:t>
            </a:r>
          </a:p>
          <a:p>
            <a:r>
              <a:rPr lang="cs-CZ"/>
              <a:t>Proč zrovna takto? </a:t>
            </a:r>
          </a:p>
          <a:p>
            <a:r>
              <a:rPr lang="cs-CZ"/>
              <a:t>Jak zprovoznit v mém prostředí?</a:t>
            </a:r>
          </a:p>
          <a:p>
            <a:r>
              <a:rPr lang="cs-CZ"/>
              <a:t>Na co si dát pozor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31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nové globální proměnné</a:t>
            </a:r>
          </a:p>
          <a:p>
            <a:r>
              <a:rPr lang="cs-CZ" dirty="0" err="1"/>
              <a:t>Commit</a:t>
            </a:r>
            <a:r>
              <a:rPr lang="cs-CZ" dirty="0"/>
              <a:t> nového PS modulu</a:t>
            </a:r>
          </a:p>
        </p:txBody>
      </p:sp>
    </p:spTree>
    <p:extLst>
      <p:ext uri="{BB962C8B-B14F-4D97-AF65-F5344CB8AC3E}">
        <p14:creationId xmlns:p14="http://schemas.microsoft.com/office/powerpoint/2010/main" val="4085316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4E5AD-700C-4ECA-9799-38C2A6B1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script2module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20DC2-7F9B-4A6A-820D-94145CE78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96" y="2168659"/>
            <a:ext cx="7525544" cy="4127638"/>
          </a:xfrm>
        </p:spPr>
        <p:txBody>
          <a:bodyPr/>
          <a:lstStyle/>
          <a:p>
            <a:r>
              <a:rPr lang="cs-CZ" dirty="0"/>
              <a:t>Umožňuje v lokálním repo pohodlně pracovat s ps1 skripty, ale v prostředí mít „výhodnější tvar“ a to PS moduly</a:t>
            </a:r>
          </a:p>
          <a:p>
            <a:r>
              <a:rPr lang="cs-CZ" dirty="0"/>
              <a:t>Musí obsahovat </a:t>
            </a:r>
            <a:r>
              <a:rPr lang="cs-CZ" b="1" dirty="0"/>
              <a:t>pouze složky</a:t>
            </a:r>
            <a:r>
              <a:rPr lang="cs-CZ" dirty="0"/>
              <a:t> a v nich </a:t>
            </a:r>
            <a:r>
              <a:rPr lang="cs-CZ" b="1" dirty="0"/>
              <a:t>ps1 skripty</a:t>
            </a:r>
            <a:r>
              <a:rPr lang="cs-CZ" dirty="0"/>
              <a:t>, kde každý musí definovat</a:t>
            </a:r>
            <a:r>
              <a:rPr lang="cs-CZ" b="1" dirty="0"/>
              <a:t> pouze</a:t>
            </a:r>
            <a:r>
              <a:rPr lang="cs-CZ" dirty="0"/>
              <a:t> </a:t>
            </a:r>
            <a:r>
              <a:rPr lang="cs-CZ" b="1" dirty="0"/>
              <a:t>stejnojmennou</a:t>
            </a:r>
            <a:r>
              <a:rPr lang="cs-CZ" dirty="0"/>
              <a:t> </a:t>
            </a:r>
            <a:r>
              <a:rPr lang="cs-CZ" b="1" dirty="0"/>
              <a:t>PS funkci</a:t>
            </a:r>
          </a:p>
          <a:p>
            <a:r>
              <a:rPr lang="cs-CZ" dirty="0"/>
              <a:t>Z obsahu každé složky se na MGM serveru generuje stejnojmenný PS modul a pouze ten se uloží do DFS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F06931-BE46-4079-9B8E-A0AFF6ADE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562" y="1352826"/>
            <a:ext cx="3028950" cy="11144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4758901-5B45-48B3-8DA3-BFB48B32E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0287" y="3053648"/>
            <a:ext cx="29432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10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13218"/>
              </p:ext>
            </p:extLst>
          </p:nvPr>
        </p:nvGraphicFramePr>
        <p:xfrm>
          <a:off x="619125" y="2019670"/>
          <a:ext cx="109442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1722" y="1300910"/>
            <a:ext cx="1352550" cy="16668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24499" y="1300910"/>
            <a:ext cx="1133475" cy="1600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9124" y="4423662"/>
            <a:ext cx="2443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Commit </a:t>
            </a:r>
            <a:r>
              <a:rPr lang="en-US" dirty="0" err="1"/>
              <a:t>skriptu</a:t>
            </a:r>
            <a:r>
              <a:rPr lang="en-US" dirty="0"/>
              <a:t> script2module\Scripts\Get-CurrentLoad.ps1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Push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9711" y="4423662"/>
            <a:ext cx="2443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Pull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Vygenerování modulu Scripts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Nakopírování do DFS\Modules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20298" y="4445445"/>
            <a:ext cx="2443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/>
              <a:t>Stažení modulu z DFS do </a:t>
            </a:r>
            <a:r>
              <a:rPr lang="en-US" dirty="0"/>
              <a:t>%</a:t>
            </a:r>
            <a:r>
              <a:rPr lang="cs-CZ" dirty="0"/>
              <a:t>windir</a:t>
            </a:r>
            <a:r>
              <a:rPr lang="en-US" dirty="0"/>
              <a:t>%</a:t>
            </a:r>
            <a:r>
              <a:rPr lang="cs-CZ" dirty="0"/>
              <a:t>\System32\WindowsPowershell\v1.0\Modules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2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11111E-6 L 0.17839 -0.000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19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39 -0.00069 L 0.36028 -0.00487 " pathEditMode="fixed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81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 L 0.17852 -0.0025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19" y="-13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52 -0.00255 L 0.36224 -0.0018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0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Přidání nové funkce do modulu Scripts</a:t>
            </a:r>
          </a:p>
          <a:p>
            <a:r>
              <a:rPr lang="cs-CZ" dirty="0"/>
              <a:t>Vytvoření nového modulu</a:t>
            </a:r>
          </a:p>
        </p:txBody>
      </p:sp>
    </p:spTree>
    <p:extLst>
      <p:ext uri="{BB962C8B-B14F-4D97-AF65-F5344CB8AC3E}">
        <p14:creationId xmlns:p14="http://schemas.microsoft.com/office/powerpoint/2010/main" val="1666642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02371-0941-4D9F-ABEC-B2D0C100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script2root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F8CC30-F456-42F2-BA6C-AF7568AED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 se kopíruje do </a:t>
            </a:r>
            <a:r>
              <a:rPr lang="cs-CZ" dirty="0" err="1"/>
              <a:t>rootu</a:t>
            </a:r>
            <a:r>
              <a:rPr lang="cs-CZ" dirty="0"/>
              <a:t> DFS </a:t>
            </a:r>
            <a:r>
              <a:rPr lang="cs-CZ" dirty="0" err="1"/>
              <a:t>repo</a:t>
            </a:r>
            <a:endParaRPr lang="cs-CZ" dirty="0"/>
          </a:p>
          <a:p>
            <a:r>
              <a:rPr lang="cs-CZ" dirty="0"/>
              <a:t>Určeno pro skripty volané z GPO, </a:t>
            </a:r>
            <a:r>
              <a:rPr lang="cs-CZ" dirty="0" err="1"/>
              <a:t>sched</a:t>
            </a:r>
            <a:r>
              <a:rPr lang="cs-CZ" dirty="0"/>
              <a:t>. </a:t>
            </a:r>
            <a:r>
              <a:rPr lang="cs-CZ" dirty="0" err="1"/>
              <a:t>tasků</a:t>
            </a:r>
            <a:r>
              <a:rPr lang="cs-CZ" dirty="0"/>
              <a:t> atd</a:t>
            </a:r>
          </a:p>
          <a:p>
            <a:pPr lvl="1"/>
            <a:r>
              <a:rPr lang="cs-CZ" dirty="0"/>
              <a:t>Pouze profile.ps1 se kopíruje také na klienty</a:t>
            </a:r>
          </a:p>
          <a:p>
            <a:endParaRPr lang="cs-CZ" dirty="0"/>
          </a:p>
          <a:p>
            <a:r>
              <a:rPr lang="cs-CZ" b="1" dirty="0"/>
              <a:t>profile.ps1</a:t>
            </a:r>
          </a:p>
          <a:p>
            <a:pPr lvl="1"/>
            <a:r>
              <a:rPr lang="cs-CZ" dirty="0"/>
              <a:t>Kopíruje se na vybrané klienty do </a:t>
            </a:r>
            <a:r>
              <a:rPr lang="en-US" dirty="0"/>
              <a:t>%</a:t>
            </a:r>
            <a:r>
              <a:rPr lang="cs-CZ" dirty="0" err="1"/>
              <a:t>windir</a:t>
            </a:r>
            <a:r>
              <a:rPr lang="en-US" dirty="0"/>
              <a:t>%</a:t>
            </a:r>
            <a:r>
              <a:rPr lang="cs-CZ" dirty="0"/>
              <a:t>\System32\</a:t>
            </a:r>
            <a:r>
              <a:rPr lang="cs-CZ" dirty="0" err="1"/>
              <a:t>WindowsPowershell</a:t>
            </a:r>
            <a:r>
              <a:rPr lang="cs-CZ" dirty="0"/>
              <a:t>\v1.0 (tzn globální PS profil)</a:t>
            </a:r>
          </a:p>
          <a:p>
            <a:r>
              <a:rPr lang="cs-CZ" b="1" dirty="0"/>
              <a:t>PS_env_set_up.ps1</a:t>
            </a:r>
          </a:p>
          <a:p>
            <a:pPr lvl="1"/>
            <a:r>
              <a:rPr lang="cs-CZ" dirty="0"/>
              <a:t>Skript spouštěný z klientů sloužící k synchronizaci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cs-CZ" dirty="0"/>
              <a:t>z DFS na daného klienta</a:t>
            </a:r>
          </a:p>
          <a:p>
            <a:pPr lvl="1"/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362" y="1352826"/>
            <a:ext cx="27241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40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Přidání per-user funkce do profile.ps1</a:t>
            </a:r>
          </a:p>
        </p:txBody>
      </p:sp>
    </p:spTree>
    <p:extLst>
      <p:ext uri="{BB962C8B-B14F-4D97-AF65-F5344CB8AC3E}">
        <p14:creationId xmlns:p14="http://schemas.microsoft.com/office/powerpoint/2010/main" val="1349797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D4847-D8FA-4B13-9627-F8C5FDBA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!!!README!!!.txt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7CCA2-21D3-414F-8991-FF7195AB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96" y="2168659"/>
            <a:ext cx="8440163" cy="4127638"/>
          </a:xfrm>
        </p:spPr>
        <p:txBody>
          <a:bodyPr/>
          <a:lstStyle/>
          <a:p>
            <a:r>
              <a:rPr lang="cs-CZ" b="1" dirty="0"/>
              <a:t>Obsahuje iniciální instrukce pro nastavení repozitáře po jeho naklonování</a:t>
            </a:r>
            <a:r>
              <a:rPr lang="en-US" b="1" dirty="0"/>
              <a:t>!</a:t>
            </a:r>
            <a:endParaRPr lang="cs-CZ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516" y="1352826"/>
            <a:ext cx="2260996" cy="322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0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2A48-F668-471A-8532-7524FF9C9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gitignore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87DCC7-2110-478A-A14A-0DF3D0730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definuj</a:t>
            </a:r>
            <a:r>
              <a:rPr lang="cs-CZ" dirty="0" err="1"/>
              <a:t>ící</a:t>
            </a:r>
            <a:r>
              <a:rPr lang="cs-CZ" dirty="0"/>
              <a:t> co má GIT ignorovat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516" y="1352826"/>
            <a:ext cx="2260996" cy="322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6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3F790-13EC-4CDD-B2AA-375418F8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powershell.json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B7E5E-81F5-4F0B-82FD-802385CD9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96" y="2168659"/>
            <a:ext cx="8600418" cy="4127638"/>
          </a:xfrm>
        </p:spPr>
        <p:txBody>
          <a:bodyPr>
            <a:normAutofit/>
          </a:bodyPr>
          <a:lstStyle/>
          <a:p>
            <a:r>
              <a:rPr lang="cs-CZ" dirty="0"/>
              <a:t>Slouží ve VSC pro ukládání Powershell snippetů</a:t>
            </a:r>
          </a:p>
          <a:p>
            <a:r>
              <a:rPr lang="cs-CZ" dirty="0" err="1"/>
              <a:t>Snippety</a:t>
            </a:r>
            <a:r>
              <a:rPr lang="cs-CZ" dirty="0"/>
              <a:t> jsou kusy kódu, které mohu ve VSC vkládat do skriptů</a:t>
            </a:r>
          </a:p>
          <a:p>
            <a:pPr lvl="1"/>
            <a:r>
              <a:rPr lang="cs-CZ" dirty="0"/>
              <a:t>Zrychlení psaní funkcí</a:t>
            </a:r>
          </a:p>
          <a:p>
            <a:pPr lvl="1"/>
            <a:r>
              <a:rPr lang="cs-CZ" dirty="0"/>
              <a:t>Nepamatuji si syntax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Vytvářet se dají ručně či lépe doplňkem </a:t>
            </a:r>
            <a:r>
              <a:rPr lang="cs-CZ" dirty="0" err="1"/>
              <a:t>Snippet</a:t>
            </a:r>
            <a:r>
              <a:rPr lang="cs-CZ" dirty="0"/>
              <a:t> </a:t>
            </a:r>
            <a:r>
              <a:rPr lang="cs-CZ" dirty="0" err="1"/>
              <a:t>Creator</a:t>
            </a:r>
            <a:r>
              <a:rPr lang="cs-CZ" dirty="0"/>
              <a:t> (viz </a:t>
            </a:r>
            <a:r>
              <a:rPr lang="cs-CZ" dirty="0" err="1"/>
              <a:t>extensions.json</a:t>
            </a:r>
            <a:r>
              <a:rPr lang="cs-CZ" dirty="0"/>
              <a:t>)</a:t>
            </a:r>
          </a:p>
          <a:p>
            <a:r>
              <a:rPr lang="cs-CZ" dirty="0"/>
              <a:t>Vyžaduje konfiguraci viz </a:t>
            </a:r>
            <a:r>
              <a:rPr lang="en-US" dirty="0"/>
              <a:t>!!!README!!!.txt</a:t>
            </a:r>
            <a:endParaRPr lang="cs-CZ" dirty="0"/>
          </a:p>
          <a:p>
            <a:pPr lvl="1"/>
            <a:r>
              <a:rPr lang="cs-CZ" dirty="0"/>
              <a:t>Alternativně jde použít globální per </a:t>
            </a:r>
            <a:r>
              <a:rPr lang="cs-CZ" dirty="0" err="1"/>
              <a:t>workspace</a:t>
            </a:r>
            <a:r>
              <a:rPr lang="cs-CZ" dirty="0"/>
              <a:t> </a:t>
            </a:r>
            <a:r>
              <a:rPr lang="en-US" dirty="0" err="1"/>
              <a:t>global.code</a:t>
            </a:r>
            <a:r>
              <a:rPr lang="en-US" dirty="0"/>
              <a:t>-</a:t>
            </a:r>
            <a:r>
              <a:rPr lang="cs-CZ" dirty="0" err="1"/>
              <a:t>snippet</a:t>
            </a:r>
            <a:r>
              <a:rPr lang="en-US" dirty="0"/>
              <a:t> </a:t>
            </a:r>
            <a:r>
              <a:rPr lang="cs-CZ" dirty="0"/>
              <a:t>(ale horší tvorba nových)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516" y="1352826"/>
            <a:ext cx="2260996" cy="322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782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DBEA0-A034-4A89-8626-E41E4B04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9E1D9-0167-4CC4-A969-6A11A6A0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Použití snippetu</a:t>
            </a:r>
          </a:p>
          <a:p>
            <a:r>
              <a:rPr lang="cs-CZ" dirty="0"/>
              <a:t>Vytvoření snippetu</a:t>
            </a:r>
          </a:p>
          <a:p>
            <a:pPr lvl="1"/>
            <a:r>
              <a:rPr lang="cs-CZ" dirty="0"/>
              <a:t>Pomocí Snippet Creator z extensions.json (kvůli autoescape </a:t>
            </a:r>
            <a:r>
              <a:rPr lang="en-US" dirty="0"/>
              <a:t>$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15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0E92E-E8F0-4A4C-B44D-033F1C5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6BD29-4002-41F9-ACEC-5CD14C05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Opakování stejných funkcí v různých skriptech = složitá udržitelnost </a:t>
            </a:r>
          </a:p>
          <a:p>
            <a:r>
              <a:rPr lang="cs-CZ"/>
              <a:t>Absence přehledu o tom kdo, co a kdy změnil </a:t>
            </a:r>
          </a:p>
          <a:p>
            <a:r>
              <a:rPr lang="cs-CZ"/>
              <a:t>Absence kontroly před nasazením skriptů do ostrého provozu (syntax, best practices, formátování, ..)</a:t>
            </a:r>
          </a:p>
          <a:p>
            <a:r>
              <a:rPr lang="cs-CZ"/>
              <a:t>Každý správce má „svoje“ PS funkce == složité sdílení know how mezi kolegy</a:t>
            </a:r>
          </a:p>
          <a:p>
            <a:r>
              <a:rPr lang="cs-CZ"/>
              <a:t>Nutnost ve skriptech definovat stále dokola proměnné (např.: seznam serverů s nějakou rolí či v nějaké OU, adresa SMTP serveru, ...)</a:t>
            </a:r>
          </a:p>
          <a:p>
            <a:pPr lvl="1"/>
            <a:r>
              <a:rPr lang="cs-CZ"/>
              <a:t>při změně je opět potřeba změnit všude</a:t>
            </a:r>
          </a:p>
          <a:p>
            <a:r>
              <a:rPr lang="cs-CZ"/>
              <a:t>Nekonzistence v psaní kódu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937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BBECD-EB90-468B-98D0-E319EE7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Cloudový repozitář </a:t>
            </a:r>
            <a:r>
              <a:rPr lang="en-US" dirty="0"/>
              <a:t>&gt;&gt; </a:t>
            </a:r>
            <a:r>
              <a:rPr lang="cs-CZ" dirty="0" err="1"/>
              <a:t>sync</a:t>
            </a:r>
            <a:r>
              <a:rPr lang="cs-CZ" dirty="0"/>
              <a:t> server </a:t>
            </a:r>
            <a:r>
              <a:rPr lang="en-US" dirty="0"/>
              <a:t>&gt;&gt; </a:t>
            </a:r>
            <a:r>
              <a:rPr lang="cs-CZ" dirty="0"/>
              <a:t>DFS repozitář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4BECE-BB22-48D4-8B3E-D06BD311C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Git </a:t>
            </a:r>
            <a:r>
              <a:rPr lang="cs-CZ" dirty="0" err="1"/>
              <a:t>pull</a:t>
            </a:r>
            <a:r>
              <a:rPr lang="cs-CZ" dirty="0"/>
              <a:t> pod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účtem</a:t>
            </a:r>
          </a:p>
          <a:p>
            <a:pPr lvl="1"/>
            <a:r>
              <a:rPr lang="cs-CZ" dirty="0" err="1"/>
              <a:t>Scheduled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spouštící</a:t>
            </a:r>
            <a:r>
              <a:rPr lang="cs-CZ" dirty="0"/>
              <a:t> pravidelně repo_sync.ps1</a:t>
            </a:r>
          </a:p>
          <a:p>
            <a:r>
              <a:rPr lang="cs-CZ" dirty="0"/>
              <a:t>Naplnění DFS repozitáře pomocí </a:t>
            </a:r>
            <a:r>
              <a:rPr lang="cs-CZ" dirty="0">
                <a:solidFill>
                  <a:srgbClr val="FF0000"/>
                </a:solidFill>
              </a:rPr>
              <a:t>Update-R</a:t>
            </a:r>
            <a:r>
              <a:rPr lang="cs-CZ" dirty="0"/>
              <a:t>epo volaného z repo_sync.ps1</a:t>
            </a:r>
          </a:p>
          <a:p>
            <a:r>
              <a:rPr lang="cs-CZ" dirty="0"/>
              <a:t>V případě chyby mailové upozornění</a:t>
            </a:r>
          </a:p>
        </p:txBody>
      </p:sp>
    </p:spTree>
    <p:extLst>
      <p:ext uri="{BB962C8B-B14F-4D97-AF65-F5344CB8AC3E}">
        <p14:creationId xmlns:p14="http://schemas.microsoft.com/office/powerpoint/2010/main" val="4255218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Repo_sync.ps1 podrobně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Stará se o plnění DFS </a:t>
            </a:r>
          </a:p>
          <a:p>
            <a:r>
              <a:rPr lang="cs-CZ" dirty="0"/>
              <a:t>Z Cloud repo stahuje aktuální data, pak nad nimi volá funkci Update-Repo, která se postará o naplnění DFS</a:t>
            </a:r>
          </a:p>
          <a:p>
            <a:r>
              <a:rPr lang="cs-CZ" dirty="0"/>
              <a:t>Pro komunikaci s Cloud repo používá credentials uložené v login.xml</a:t>
            </a:r>
          </a:p>
          <a:p>
            <a:r>
              <a:rPr lang="cs-CZ" dirty="0"/>
              <a:t>V případě chyby informuje emailem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13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7AFB0-AFC2-44F0-9D02-7D9579E7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Update-Repo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podrobně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7C898-71FB-49D0-B973-D1785CEB0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pro synchronizaci změn z posledního commitu do DFS</a:t>
            </a:r>
          </a:p>
          <a:p>
            <a:pPr lvl="1"/>
            <a:r>
              <a:rPr lang="cs-CZ" dirty="0"/>
              <a:t>Z každé složky v scripts2module (resp jejího obsahu) se generují PS moduly do Modules</a:t>
            </a:r>
          </a:p>
          <a:p>
            <a:pPr lvl="2"/>
            <a:r>
              <a:rPr lang="cs-CZ" dirty="0"/>
              <a:t>Funkcí Export-ScriptsToModule</a:t>
            </a:r>
          </a:p>
          <a:p>
            <a:pPr lvl="1"/>
            <a:r>
              <a:rPr lang="cs-CZ" dirty="0"/>
              <a:t>Obsah Modules se kopíruje do Modules v DFS repozitáři</a:t>
            </a:r>
          </a:p>
          <a:p>
            <a:pPr lvl="1"/>
            <a:r>
              <a:rPr lang="cs-CZ" dirty="0"/>
              <a:t>Obsah Custom se kopíruje do Custom v DFS repo </a:t>
            </a:r>
          </a:p>
          <a:p>
            <a:pPr lvl="1"/>
            <a:r>
              <a:rPr lang="cs-CZ" dirty="0"/>
              <a:t>Obsah scripts2root se kopíruje do rootu DFS repozitáře</a:t>
            </a:r>
          </a:p>
          <a:p>
            <a:endParaRPr lang="cs-CZ" dirty="0"/>
          </a:p>
          <a:p>
            <a:r>
              <a:rPr lang="cs-CZ" dirty="0"/>
              <a:t>Přeskakuje rozpracované či smazané a untracked soubory</a:t>
            </a:r>
          </a:p>
          <a:p>
            <a:pPr lvl="1"/>
            <a:r>
              <a:rPr lang="cs-CZ" dirty="0"/>
              <a:t>Při generování modulů z obsahu scripts2module místo rozpracovaných verzí ps1 použiji verzi z předchozího commitu</a:t>
            </a:r>
          </a:p>
          <a:p>
            <a:r>
              <a:rPr lang="cs-CZ" dirty="0"/>
              <a:t>Maže co v DFS již být nemá</a:t>
            </a:r>
          </a:p>
          <a:p>
            <a:r>
              <a:rPr lang="cs-CZ" dirty="0"/>
              <a:t>Pozn.: lze zavolat i na své lokální kopii repo</a:t>
            </a:r>
          </a:p>
        </p:txBody>
      </p:sp>
    </p:spTree>
    <p:extLst>
      <p:ext uri="{BB962C8B-B14F-4D97-AF65-F5344CB8AC3E}">
        <p14:creationId xmlns:p14="http://schemas.microsoft.com/office/powerpoint/2010/main" val="3207592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28538-A74C-4A1C-937A-4DD28297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DFS repozitář </a:t>
            </a:r>
            <a:r>
              <a:rPr lang="en-US" dirty="0"/>
              <a:t>&gt;&gt; </a:t>
            </a:r>
            <a:r>
              <a:rPr lang="cs-CZ" dirty="0"/>
              <a:t>Klienti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52EB5-7A36-42ED-B4E4-1BA32EBC6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GPO „</a:t>
            </a:r>
            <a:r>
              <a:rPr lang="cs-CZ" dirty="0" err="1"/>
              <a:t>PS_env_set_up</a:t>
            </a:r>
            <a:r>
              <a:rPr lang="cs-CZ" dirty="0"/>
              <a:t>“ vytvoří </a:t>
            </a:r>
            <a:r>
              <a:rPr lang="cs-CZ" b="1" dirty="0"/>
              <a:t>na klientech</a:t>
            </a:r>
            <a:r>
              <a:rPr lang="cs-CZ" dirty="0"/>
              <a:t> stejnojmenný </a:t>
            </a:r>
            <a:r>
              <a:rPr lang="cs-CZ" dirty="0" err="1"/>
              <a:t>Scheduled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, který pak pravidelně volá (z DFS </a:t>
            </a:r>
            <a:r>
              <a:rPr lang="cs-CZ" dirty="0" err="1"/>
              <a:t>repo</a:t>
            </a:r>
            <a:r>
              <a:rPr lang="cs-CZ" dirty="0"/>
              <a:t>) skript PS_env_set_up.ps1</a:t>
            </a:r>
          </a:p>
          <a:p>
            <a:r>
              <a:rPr lang="cs-CZ" dirty="0"/>
              <a:t>PS_env_set_up.ps1 na klientovi stahuje data z DFS </a:t>
            </a:r>
            <a:r>
              <a:rPr lang="cs-CZ" dirty="0" err="1"/>
              <a:t>repo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Modules</a:t>
            </a:r>
            <a:r>
              <a:rPr lang="cs-CZ" dirty="0"/>
              <a:t> </a:t>
            </a:r>
            <a:r>
              <a:rPr lang="en-US" dirty="0"/>
              <a:t>&gt;&gt; %</a:t>
            </a:r>
            <a:r>
              <a:rPr lang="en-US" dirty="0" err="1"/>
              <a:t>windir</a:t>
            </a:r>
            <a:r>
              <a:rPr lang="en-US" dirty="0"/>
              <a:t>%</a:t>
            </a:r>
            <a:r>
              <a:rPr lang="cs-CZ" dirty="0"/>
              <a:t>\System32\</a:t>
            </a:r>
            <a:r>
              <a:rPr lang="cs-CZ" dirty="0" err="1"/>
              <a:t>WindowsPowershell</a:t>
            </a:r>
            <a:r>
              <a:rPr lang="cs-CZ" dirty="0"/>
              <a:t>\v1.0\</a:t>
            </a:r>
            <a:r>
              <a:rPr lang="cs-CZ" dirty="0" err="1"/>
              <a:t>Modules</a:t>
            </a:r>
            <a:endParaRPr lang="cs-CZ" dirty="0"/>
          </a:p>
          <a:p>
            <a:pPr lvl="1"/>
            <a:r>
              <a:rPr lang="cs-CZ" dirty="0"/>
              <a:t>Profile.ps1</a:t>
            </a:r>
            <a:r>
              <a:rPr lang="en-US" dirty="0"/>
              <a:t>*</a:t>
            </a:r>
            <a:r>
              <a:rPr lang="cs-CZ" dirty="0"/>
              <a:t> </a:t>
            </a:r>
            <a:r>
              <a:rPr lang="en-US" dirty="0"/>
              <a:t>&gt;&gt; %</a:t>
            </a:r>
            <a:r>
              <a:rPr lang="en-US" dirty="0" err="1"/>
              <a:t>windir</a:t>
            </a:r>
            <a:r>
              <a:rPr lang="en-US" dirty="0"/>
              <a:t>%</a:t>
            </a:r>
            <a:r>
              <a:rPr lang="cs-CZ" dirty="0"/>
              <a:t>\System32\</a:t>
            </a:r>
            <a:r>
              <a:rPr lang="cs-CZ" dirty="0" err="1"/>
              <a:t>WindowsPowershell</a:t>
            </a:r>
            <a:r>
              <a:rPr lang="cs-CZ" dirty="0"/>
              <a:t>\v1.0</a:t>
            </a:r>
            <a:endParaRPr lang="en-US" dirty="0"/>
          </a:p>
          <a:p>
            <a:pPr lvl="1"/>
            <a:r>
              <a:rPr lang="en-US" dirty="0"/>
              <a:t>Custom</a:t>
            </a:r>
            <a:r>
              <a:rPr lang="cs-CZ" dirty="0"/>
              <a:t>\</a:t>
            </a:r>
            <a:r>
              <a:rPr lang="en-US" dirty="0"/>
              <a:t>&lt;</a:t>
            </a:r>
            <a:r>
              <a:rPr lang="en-US" dirty="0" err="1"/>
              <a:t>slozka</a:t>
            </a:r>
            <a:r>
              <a:rPr lang="en-US" dirty="0"/>
              <a:t>&gt;* &gt;&gt; %</a:t>
            </a:r>
            <a:r>
              <a:rPr lang="en-US" dirty="0" err="1"/>
              <a:t>windir</a:t>
            </a:r>
            <a:r>
              <a:rPr lang="en-US" dirty="0"/>
              <a:t>%</a:t>
            </a:r>
            <a:r>
              <a:rPr lang="cs-CZ" dirty="0"/>
              <a:t>\</a:t>
            </a:r>
            <a:r>
              <a:rPr lang="en-US" dirty="0"/>
              <a:t>Scripts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* </a:t>
            </a:r>
            <a:r>
              <a:rPr lang="en-US" dirty="0" err="1"/>
              <a:t>stahuje</a:t>
            </a:r>
            <a:r>
              <a:rPr lang="en-US" dirty="0"/>
              <a:t> </a:t>
            </a:r>
            <a:r>
              <a:rPr lang="cs-CZ" dirty="0"/>
              <a:t>se </a:t>
            </a:r>
            <a:r>
              <a:rPr lang="en-US" dirty="0" err="1"/>
              <a:t>pou</a:t>
            </a:r>
            <a:r>
              <a:rPr lang="cs-CZ" dirty="0"/>
              <a:t>ze na vybraných klientech</a:t>
            </a:r>
          </a:p>
        </p:txBody>
      </p:sp>
    </p:spTree>
    <p:extLst>
      <p:ext uri="{BB962C8B-B14F-4D97-AF65-F5344CB8AC3E}">
        <p14:creationId xmlns:p14="http://schemas.microsoft.com/office/powerpoint/2010/main" val="34135149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1D484-F3B1-4143-98D9-C10DF692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PS_env_set_up.ps1 podrobně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687A8-64DB-4954-96A8-C40A80C3A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Skript slouží k synchronizaci následujících dat z DFS lokálně na klienta:</a:t>
            </a:r>
          </a:p>
          <a:p>
            <a:pPr lvl="1"/>
            <a:r>
              <a:rPr lang="cs-CZ" b="1" dirty="0"/>
              <a:t>Modules</a:t>
            </a:r>
          </a:p>
          <a:p>
            <a:pPr lvl="1"/>
            <a:r>
              <a:rPr lang="cs-CZ" b="1" dirty="0"/>
              <a:t>Profile.ps1</a:t>
            </a:r>
          </a:p>
          <a:p>
            <a:pPr lvl="1"/>
            <a:r>
              <a:rPr lang="cs-CZ" b="1" dirty="0"/>
              <a:t>Custom </a:t>
            </a:r>
            <a:r>
              <a:rPr lang="cs-CZ" dirty="0"/>
              <a:t>(per server skriptů)</a:t>
            </a:r>
          </a:p>
          <a:p>
            <a:pPr lvl="1"/>
            <a:endParaRPr lang="cs-CZ" dirty="0"/>
          </a:p>
          <a:p>
            <a:r>
              <a:rPr lang="cs-CZ" dirty="0"/>
              <a:t>V rámci synchronizace také nastavuje NTFS práva:</a:t>
            </a:r>
          </a:p>
          <a:p>
            <a:pPr lvl="1"/>
            <a:r>
              <a:rPr lang="cs-CZ" dirty="0"/>
              <a:t>editovat mohou pouze členové repo_writer + SYSTEM</a:t>
            </a:r>
          </a:p>
          <a:p>
            <a:pPr lvl="1"/>
            <a:r>
              <a:rPr lang="cs-CZ" dirty="0"/>
              <a:t>číst mohou členové repo_reader + Authenticated Users</a:t>
            </a:r>
          </a:p>
          <a:p>
            <a:pPr lvl="1"/>
            <a:endParaRPr lang="cs-CZ" dirty="0"/>
          </a:p>
          <a:p>
            <a:r>
              <a:rPr lang="cs-CZ" dirty="0"/>
              <a:t>Synchronizace </a:t>
            </a:r>
            <a:r>
              <a:rPr lang="cs-CZ" b="1" dirty="0"/>
              <a:t>Modules</a:t>
            </a:r>
          </a:p>
          <a:p>
            <a:pPr lvl="1"/>
            <a:r>
              <a:rPr lang="cs-CZ" dirty="0"/>
              <a:t>Kopíruje do C:\Windows\System32\WindowsPowerShell\v1.0\Modules</a:t>
            </a:r>
            <a:endParaRPr lang="cs-CZ" b="1" dirty="0"/>
          </a:p>
          <a:p>
            <a:pPr lvl="1"/>
            <a:r>
              <a:rPr lang="cs-CZ" dirty="0"/>
              <a:t>Z lokálního Modules smaže moduly, které mají v NTFS repo_reader, ale nejsou v DFS</a:t>
            </a:r>
          </a:p>
        </p:txBody>
      </p:sp>
    </p:spTree>
    <p:extLst>
      <p:ext uri="{BB962C8B-B14F-4D97-AF65-F5344CB8AC3E}">
        <p14:creationId xmlns:p14="http://schemas.microsoft.com/office/powerpoint/2010/main" val="761633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1D484-F3B1-4143-98D9-C10DF692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PS_env_set_up.ps1 podrobně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7687A8-64DB-4954-96A8-C40A80C3A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Synchronizace </a:t>
            </a:r>
            <a:r>
              <a:rPr lang="cs-CZ" b="1" dirty="0"/>
              <a:t>profile.ps1</a:t>
            </a:r>
          </a:p>
          <a:p>
            <a:pPr lvl="1"/>
            <a:r>
              <a:rPr lang="cs-CZ" dirty="0"/>
              <a:t>Kopíruje do C:\Windows\System32\WindowsPowerShell\v1.0\</a:t>
            </a:r>
            <a:endParaRPr lang="cs-CZ" b="1" dirty="0"/>
          </a:p>
          <a:p>
            <a:pPr lvl="1"/>
            <a:r>
              <a:rPr lang="cs-CZ" dirty="0"/>
              <a:t>Kopíruje se pouze na stroje v proměnné $admComputer</a:t>
            </a:r>
          </a:p>
          <a:p>
            <a:pPr lvl="1"/>
            <a:r>
              <a:rPr lang="cs-CZ" dirty="0"/>
              <a:t>Pokud zde nemá být a má v NTFS repo_reader, dojde ke smazání</a:t>
            </a:r>
          </a:p>
          <a:p>
            <a:r>
              <a:rPr lang="cs-CZ" dirty="0"/>
              <a:t>Synchronizace </a:t>
            </a:r>
            <a:r>
              <a:rPr lang="cs-CZ" b="1" dirty="0"/>
              <a:t>Custom</a:t>
            </a:r>
          </a:p>
          <a:p>
            <a:pPr lvl="1"/>
            <a:r>
              <a:rPr lang="cs-CZ" dirty="0"/>
              <a:t>Kopíruje do C:\Windows\Scripts\</a:t>
            </a:r>
          </a:p>
          <a:p>
            <a:pPr lvl="1"/>
            <a:r>
              <a:rPr lang="cs-CZ" dirty="0"/>
              <a:t>Co má být lokálně dle customConfig.ps1 uloženém v DFS v Custom</a:t>
            </a:r>
          </a:p>
          <a:p>
            <a:pPr lvl="1"/>
            <a:r>
              <a:rPr lang="cs-CZ" dirty="0"/>
              <a:t>V nakopírované složce automaticky vytvoří Log adresář do nejž může zapisovat uživatel zadaný v customNTFS parametru customConfig (pokud není, tak členové Authenticated Users)</a:t>
            </a:r>
          </a:p>
          <a:p>
            <a:pPr lvl="2"/>
            <a:r>
              <a:rPr lang="cs-CZ" dirty="0"/>
              <a:t>Tato složka se ignoruje při určení, zdali stroj obsahuje neaktuální data a je třeba nakopírovat z DFS nová (protože nesedí velikosti adresářů)</a:t>
            </a:r>
          </a:p>
          <a:p>
            <a:pPr lvl="1"/>
            <a:r>
              <a:rPr lang="cs-CZ" dirty="0"/>
              <a:t>Složky neuvedené v customConfig budou smazány</a:t>
            </a:r>
          </a:p>
        </p:txBody>
      </p:sp>
    </p:spTree>
    <p:extLst>
      <p:ext uri="{BB962C8B-B14F-4D97-AF65-F5344CB8AC3E}">
        <p14:creationId xmlns:p14="http://schemas.microsoft.com/office/powerpoint/2010/main" val="20780756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5EF39-67AC-4AEB-A4F1-538265FC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zrovna takto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A8D8B-6BAF-462D-815C-BF243EAB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</a:t>
            </a:r>
            <a:r>
              <a:rPr lang="cs-CZ" dirty="0"/>
              <a:t>č kopírovat lokálně a neimportovat z UNC v profile.ps1?</a:t>
            </a:r>
          </a:p>
          <a:p>
            <a:pPr lvl="1"/>
            <a:r>
              <a:rPr lang="cs-CZ" dirty="0"/>
              <a:t>Aby bylo vše dostupné i v </a:t>
            </a:r>
            <a:r>
              <a:rPr lang="cs-CZ" dirty="0" err="1"/>
              <a:t>Remote</a:t>
            </a:r>
            <a:r>
              <a:rPr lang="cs-CZ" dirty="0"/>
              <a:t> Session a pod lokálními účty</a:t>
            </a:r>
          </a:p>
          <a:p>
            <a:pPr lvl="1"/>
            <a:r>
              <a:rPr lang="cs-CZ" dirty="0"/>
              <a:t>Některé moduly se nedají jednoduše spustit z UNC cesty (kvůli DLL)</a:t>
            </a:r>
          </a:p>
          <a:p>
            <a:r>
              <a:rPr lang="cs-CZ" dirty="0"/>
              <a:t>Proč GIT</a:t>
            </a:r>
            <a:endParaRPr lang="en-US" dirty="0"/>
          </a:p>
          <a:p>
            <a:pPr lvl="1"/>
            <a:r>
              <a:rPr lang="en-US" dirty="0"/>
              <a:t>Ver</a:t>
            </a:r>
            <a:r>
              <a:rPr lang="cs-CZ" dirty="0" err="1"/>
              <a:t>zování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Kdo, co, kdy změnil</a:t>
            </a:r>
          </a:p>
          <a:p>
            <a:pPr lvl="1"/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hooks</a:t>
            </a:r>
            <a:r>
              <a:rPr lang="cs-CZ" dirty="0"/>
              <a:t> pro automatizaci</a:t>
            </a:r>
          </a:p>
          <a:p>
            <a:r>
              <a:rPr lang="cs-CZ" dirty="0"/>
              <a:t>Proč DFS</a:t>
            </a:r>
          </a:p>
          <a:p>
            <a:pPr lvl="1"/>
            <a:r>
              <a:rPr lang="cs-CZ" dirty="0"/>
              <a:t>Rozložení zátěže</a:t>
            </a:r>
          </a:p>
          <a:p>
            <a:pPr lvl="1"/>
            <a:r>
              <a:rPr lang="cs-CZ" dirty="0"/>
              <a:t>Optimalizace</a:t>
            </a:r>
          </a:p>
          <a:p>
            <a:pPr lvl="1"/>
            <a:r>
              <a:rPr lang="cs-CZ" dirty="0"/>
              <a:t>Oproštění cesty o </a:t>
            </a:r>
            <a:r>
              <a:rPr lang="cs-CZ" dirty="0" err="1"/>
              <a:t>hostname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1674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5EF39-67AC-4AEB-A4F1-538265FC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zrovna takto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A8D8B-6BAF-462D-815C-BF243EAB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Proč </a:t>
            </a:r>
            <a:r>
              <a:rPr lang="cs-CZ" dirty="0" err="1"/>
              <a:t>Visual</a:t>
            </a:r>
            <a:r>
              <a:rPr lang="cs-CZ" dirty="0"/>
              <a:t> Studio </a:t>
            </a:r>
            <a:r>
              <a:rPr lang="cs-CZ" dirty="0" err="1"/>
              <a:t>Code</a:t>
            </a:r>
            <a:r>
              <a:rPr lang="cs-CZ" dirty="0"/>
              <a:t> (VSC)</a:t>
            </a:r>
          </a:p>
          <a:p>
            <a:pPr lvl="1"/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addon</a:t>
            </a:r>
            <a:endParaRPr lang="cs-CZ" dirty="0"/>
          </a:p>
          <a:p>
            <a:pPr lvl="1"/>
            <a:r>
              <a:rPr lang="cs-CZ" dirty="0" err="1"/>
              <a:t>Workspace</a:t>
            </a:r>
            <a:r>
              <a:rPr lang="cs-CZ" dirty="0"/>
              <a:t> </a:t>
            </a:r>
            <a:r>
              <a:rPr lang="cs-CZ" dirty="0" err="1"/>
              <a:t>setting</a:t>
            </a:r>
            <a:endParaRPr lang="cs-CZ" dirty="0"/>
          </a:p>
          <a:p>
            <a:pPr lvl="1"/>
            <a:r>
              <a:rPr lang="cs-CZ" dirty="0"/>
              <a:t>Powershell </a:t>
            </a:r>
            <a:r>
              <a:rPr lang="cs-CZ" dirty="0" err="1"/>
              <a:t>snippets</a:t>
            </a:r>
            <a:endParaRPr lang="cs-CZ" dirty="0"/>
          </a:p>
          <a:p>
            <a:pPr lvl="1"/>
            <a:r>
              <a:rPr lang="cs-CZ" dirty="0"/>
              <a:t>Aktivně vyvíjeno</a:t>
            </a:r>
          </a:p>
          <a:p>
            <a:pPr lvl="1"/>
            <a:r>
              <a:rPr lang="cs-CZ" dirty="0"/>
              <a:t>Podpora pro XML, REG, CSV, </a:t>
            </a:r>
            <a:r>
              <a:rPr lang="en-US" dirty="0"/>
              <a:t>JSON, </a:t>
            </a:r>
            <a:r>
              <a:rPr lang="cs-CZ" dirty="0"/>
              <a:t>…</a:t>
            </a:r>
          </a:p>
          <a:p>
            <a:r>
              <a:rPr lang="cs-CZ" dirty="0"/>
              <a:t>Proč funkce dávat do ps1 a ne rovnou do PS modulu</a:t>
            </a:r>
          </a:p>
          <a:p>
            <a:pPr lvl="1"/>
            <a:r>
              <a:rPr lang="cs-CZ" dirty="0"/>
              <a:t>Výrazně snadnější práce ve VSC</a:t>
            </a:r>
          </a:p>
          <a:p>
            <a:r>
              <a:rPr lang="cs-CZ" dirty="0"/>
              <a:t>Proč použít PS modul a nepoužít </a:t>
            </a:r>
            <a:r>
              <a:rPr lang="cs-CZ" dirty="0" err="1"/>
              <a:t>dot</a:t>
            </a:r>
            <a:r>
              <a:rPr lang="cs-CZ" dirty="0"/>
              <a:t> </a:t>
            </a:r>
            <a:r>
              <a:rPr lang="cs-CZ" dirty="0" err="1"/>
              <a:t>sourcing</a:t>
            </a:r>
            <a:r>
              <a:rPr lang="cs-CZ" dirty="0"/>
              <a:t> ps1?</a:t>
            </a:r>
            <a:endParaRPr lang="en-US" dirty="0"/>
          </a:p>
          <a:p>
            <a:pPr lvl="1"/>
            <a:r>
              <a:rPr lang="cs-CZ" dirty="0"/>
              <a:t>Násobně rychlejší je import modulu, navíc může být rozsekáno do více</a:t>
            </a:r>
          </a:p>
          <a:p>
            <a:r>
              <a:rPr lang="cs-CZ" dirty="0"/>
              <a:t>Proč nerozkopírovat do DFS v rámci </a:t>
            </a:r>
            <a:r>
              <a:rPr lang="cs-CZ" dirty="0" err="1"/>
              <a:t>pushe</a:t>
            </a:r>
            <a:r>
              <a:rPr lang="cs-CZ" dirty="0"/>
              <a:t> do GIT </a:t>
            </a:r>
            <a:r>
              <a:rPr lang="cs-CZ" dirty="0" err="1"/>
              <a:t>repo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Izolace (IDE může běžet pod libovolným non-admin účtem)</a:t>
            </a:r>
          </a:p>
          <a:p>
            <a:pPr lvl="1"/>
            <a:r>
              <a:rPr lang="cs-CZ" dirty="0"/>
              <a:t>Snadná úprava odkudkoli</a:t>
            </a:r>
          </a:p>
          <a:p>
            <a:pPr lvl="1"/>
            <a:r>
              <a:rPr lang="cs-CZ" dirty="0"/>
              <a:t>MFA </a:t>
            </a:r>
          </a:p>
        </p:txBody>
      </p:sp>
    </p:spTree>
    <p:extLst>
      <p:ext uri="{BB962C8B-B14F-4D97-AF65-F5344CB8AC3E}">
        <p14:creationId xmlns:p14="http://schemas.microsoft.com/office/powerpoint/2010/main" val="472758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Disclaimer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Vše děláte na vlastní nebezpečí</a:t>
            </a:r>
          </a:p>
          <a:p>
            <a:r>
              <a:rPr lang="en-US" b="1" u="sng" dirty="0"/>
              <a:t>! </a:t>
            </a:r>
            <a:r>
              <a:rPr lang="cs-CZ" b="1" u="sng" dirty="0"/>
              <a:t>Nejdříve otestujte v neprodukčním prostředí</a:t>
            </a:r>
            <a:r>
              <a:rPr lang="en-US" b="1" u="sng" dirty="0"/>
              <a:t> !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526033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Stáhněte si </a:t>
            </a:r>
            <a:r>
              <a:rPr lang="cs-CZ" dirty="0">
                <a:solidFill>
                  <a:srgbClr val="FF0000"/>
                </a:solidFill>
              </a:rPr>
              <a:t>repo_set_up.zip</a:t>
            </a:r>
            <a:r>
              <a:rPr lang="cs-CZ" dirty="0"/>
              <a:t>, což obsahuje veškeré potřebné soubory</a:t>
            </a:r>
          </a:p>
          <a:p>
            <a:r>
              <a:rPr lang="cs-CZ" dirty="0"/>
              <a:t>Nainstalujte si </a:t>
            </a:r>
            <a:r>
              <a:rPr lang="cs-CZ" dirty="0">
                <a:hlinkClick r:id="rId2"/>
              </a:rPr>
              <a:t>VSC</a:t>
            </a:r>
            <a:r>
              <a:rPr lang="cs-CZ" dirty="0"/>
              <a:t> (per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/>
              <a:t>Nainstalujte si </a:t>
            </a:r>
            <a:r>
              <a:rPr lang="cs-CZ" dirty="0">
                <a:hlinkClick r:id="rId3"/>
              </a:rPr>
              <a:t>GIT</a:t>
            </a:r>
            <a:endParaRPr lang="cs-CZ" dirty="0"/>
          </a:p>
          <a:p>
            <a:r>
              <a:rPr lang="cs-CZ" dirty="0"/>
              <a:t>Vytvořte cloudový </a:t>
            </a:r>
            <a:r>
              <a:rPr lang="cs-CZ" u="sng" dirty="0"/>
              <a:t>privátní</a:t>
            </a:r>
            <a:r>
              <a:rPr lang="cs-CZ" dirty="0"/>
              <a:t> (či lokálně na serveru) GIT repozitář</a:t>
            </a:r>
          </a:p>
          <a:p>
            <a:pPr lvl="1"/>
            <a:r>
              <a:rPr lang="cs-CZ" dirty="0"/>
              <a:t>Vytvořte účet </a:t>
            </a:r>
            <a:r>
              <a:rPr lang="cs-CZ" dirty="0" err="1"/>
              <a:t>repo_puller</a:t>
            </a:r>
            <a:r>
              <a:rPr lang="cs-CZ" dirty="0"/>
              <a:t>, který bude mít pouze právo číst obsah a zajistěte mu </a:t>
            </a:r>
            <a:r>
              <a:rPr lang="cs-CZ" dirty="0" err="1"/>
              <a:t>neexpirující</a:t>
            </a:r>
            <a:r>
              <a:rPr lang="cs-CZ" dirty="0"/>
              <a:t> Access Token/heslo  </a:t>
            </a:r>
          </a:p>
          <a:p>
            <a:r>
              <a:rPr lang="cs-CZ" dirty="0"/>
              <a:t>Naklonujte si na Váš počítač tento cloudový GIT repozitář</a:t>
            </a:r>
          </a:p>
          <a:p>
            <a:pPr lvl="1"/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clone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https://vascloudrepo.com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3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0E92E-E8F0-4A4C-B44D-033F1C5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6BD29-4002-41F9-ACEC-5CD14C05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Skripty/moduly jsou rozprostřeny na různých místech v prostředí == různé verze, nepřehlednost, komplikované zálohování, …</a:t>
            </a:r>
          </a:p>
          <a:p>
            <a:r>
              <a:rPr lang="cs-CZ" dirty="0"/>
              <a:t>Malá granularita zálohování </a:t>
            </a:r>
          </a:p>
          <a:p>
            <a:pPr lvl="1"/>
            <a:r>
              <a:rPr lang="cs-CZ" dirty="0"/>
              <a:t>+ Uchovávání starých verzí skriptů, protože "co kdyby" </a:t>
            </a:r>
          </a:p>
          <a:p>
            <a:r>
              <a:rPr lang="cs-CZ" dirty="0"/>
              <a:t>Editace probíhá přímo na živém kódu, případně jeho kopii == hrozí, že se použije rozpracovaná verze či přepíši změny mezitím provedené někým jiným</a:t>
            </a:r>
          </a:p>
          <a:p>
            <a:r>
              <a:rPr lang="cs-CZ" dirty="0"/>
              <a:t>Vaše lokálně definované funkce a proměnné nejsou dostupné v remote session či obecně na jiném stroji (např. při řešení problému na stroji zaměstnance). A pokud jsou, tak ne ve stejné verzi</a:t>
            </a:r>
          </a:p>
        </p:txBody>
      </p:sp>
    </p:spTree>
    <p:extLst>
      <p:ext uri="{BB962C8B-B14F-4D97-AF65-F5344CB8AC3E}">
        <p14:creationId xmlns:p14="http://schemas.microsoft.com/office/powerpoint/2010/main" val="1378607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Nakopírujte do naklonovaného repo </a:t>
            </a:r>
            <a:r>
              <a:rPr lang="cs-CZ" u="sng" dirty="0"/>
              <a:t>obsah</a:t>
            </a:r>
            <a:r>
              <a:rPr lang="cs-CZ" dirty="0"/>
              <a:t> složky repo_content z repo_set_up.zip</a:t>
            </a:r>
            <a:endParaRPr lang="cs-CZ" b="1" u="sng" dirty="0"/>
          </a:p>
          <a:p>
            <a:r>
              <a:rPr lang="en-US" b="1" u="sng" dirty="0" err="1"/>
              <a:t>Ve</a:t>
            </a:r>
            <a:r>
              <a:rPr lang="en-US" b="1" u="sng" dirty="0"/>
              <a:t> VSC </a:t>
            </a:r>
            <a:r>
              <a:rPr lang="cs-CZ" b="1" u="sng" dirty="0"/>
              <a:t>otevřete složku s naklonovaným </a:t>
            </a:r>
            <a:r>
              <a:rPr lang="cs-CZ" b="1" u="sng" dirty="0" err="1"/>
              <a:t>repo</a:t>
            </a:r>
            <a:r>
              <a:rPr lang="cs-CZ" b="1" u="sng" dirty="0"/>
              <a:t> a pomocí CTRL + SHIFT + F vyhledejte všechny výskyty TODONAHRADIT a nahraďte za odpovídající hodnoty pro vaše prostředí</a:t>
            </a:r>
            <a:r>
              <a:rPr lang="en-US" dirty="0"/>
              <a:t>!</a:t>
            </a:r>
            <a:endParaRPr lang="cs-CZ" dirty="0"/>
          </a:p>
          <a:p>
            <a:r>
              <a:rPr lang="cs-CZ" dirty="0"/>
              <a:t>V naklonovaném </a:t>
            </a:r>
            <a:r>
              <a:rPr lang="cs-CZ" dirty="0" err="1"/>
              <a:t>repo</a:t>
            </a:r>
            <a:r>
              <a:rPr lang="cs-CZ" dirty="0"/>
              <a:t> v \</a:t>
            </a:r>
            <a:r>
              <a:rPr lang="cs-CZ" dirty="0" err="1"/>
              <a:t>Modules</a:t>
            </a:r>
            <a:r>
              <a:rPr lang="cs-CZ" dirty="0"/>
              <a:t>\</a:t>
            </a:r>
            <a:r>
              <a:rPr lang="cs-CZ" dirty="0" err="1"/>
              <a:t>Variables</a:t>
            </a:r>
            <a:r>
              <a:rPr lang="cs-CZ" dirty="0"/>
              <a:t>\Variables.psm1 do proměnné </a:t>
            </a:r>
            <a:r>
              <a:rPr lang="en-US" dirty="0"/>
              <a:t>$</a:t>
            </a:r>
            <a:r>
              <a:rPr lang="en-US" dirty="0" err="1"/>
              <a:t>admComputer</a:t>
            </a:r>
            <a:r>
              <a:rPr lang="cs-CZ" dirty="0"/>
              <a:t> uložte seznam jmen strojů, kam chcete, aby se kopíroval profile.ps1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879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Otevřete v </a:t>
            </a:r>
            <a:r>
              <a:rPr lang="cs-CZ" u="sng" dirty="0"/>
              <a:t>kořenu</a:t>
            </a:r>
            <a:r>
              <a:rPr lang="cs-CZ" dirty="0"/>
              <a:t> lokálně naklonovaného </a:t>
            </a:r>
            <a:r>
              <a:rPr lang="cs-CZ" dirty="0" err="1"/>
              <a:t>repo</a:t>
            </a:r>
            <a:r>
              <a:rPr lang="cs-CZ" dirty="0"/>
              <a:t> CMD s admin právy</a:t>
            </a:r>
          </a:p>
          <a:p>
            <a:r>
              <a:rPr lang="cs-CZ" dirty="0"/>
              <a:t>Spusťte v něm příkazy dle návodu v !!!README!!!.txt</a:t>
            </a:r>
          </a:p>
          <a:p>
            <a:pPr lvl="1"/>
            <a:r>
              <a:rPr lang="cs-CZ" dirty="0"/>
              <a:t>Tím dojde k nastavení </a:t>
            </a:r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hooks</a:t>
            </a:r>
            <a:r>
              <a:rPr lang="cs-CZ" dirty="0"/>
              <a:t> a vytvoření </a:t>
            </a:r>
            <a:r>
              <a:rPr lang="cs-CZ" dirty="0" err="1"/>
              <a:t>symlinku</a:t>
            </a:r>
            <a:r>
              <a:rPr lang="cs-CZ" dirty="0"/>
              <a:t> k Powershell </a:t>
            </a:r>
            <a:r>
              <a:rPr lang="cs-CZ" dirty="0" err="1"/>
              <a:t>snippetům</a:t>
            </a:r>
            <a:endParaRPr lang="cs-CZ" dirty="0"/>
          </a:p>
          <a:p>
            <a:r>
              <a:rPr lang="cs-CZ" dirty="0"/>
              <a:t>Proveďte </a:t>
            </a:r>
            <a:r>
              <a:rPr lang="cs-CZ" dirty="0" err="1"/>
              <a:t>commit</a:t>
            </a:r>
            <a:r>
              <a:rPr lang="cs-CZ" dirty="0"/>
              <a:t> všech změn</a:t>
            </a:r>
          </a:p>
          <a:p>
            <a:pPr lvl="1"/>
            <a:r>
              <a:rPr lang="cs-CZ" dirty="0"/>
              <a:t>Ověřte, že data vidíte ve webovém rozhraní cloudového GIT </a:t>
            </a:r>
            <a:r>
              <a:rPr lang="cs-CZ" dirty="0" err="1"/>
              <a:t>repo</a:t>
            </a:r>
            <a:r>
              <a:rPr lang="cs-CZ" dirty="0"/>
              <a:t> (</a:t>
            </a:r>
            <a:r>
              <a:rPr lang="cs-CZ" dirty="0" err="1"/>
              <a:t>push</a:t>
            </a:r>
            <a:r>
              <a:rPr lang="cs-CZ" dirty="0"/>
              <a:t> do GIT </a:t>
            </a:r>
            <a:r>
              <a:rPr lang="cs-CZ" dirty="0" err="1"/>
              <a:t>repo</a:t>
            </a:r>
            <a:r>
              <a:rPr lang="cs-CZ" dirty="0"/>
              <a:t> by se měl provést automaticky díky </a:t>
            </a:r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hooks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24543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DFS či sdílenou složku např. </a:t>
            </a:r>
            <a:r>
              <a:rPr lang="cs-CZ" dirty="0">
                <a:hlinkClick r:id="rId2" action="ppaction://hlinkfile"/>
              </a:rPr>
              <a:t>\\mojeDomena\dfs\repository</a:t>
            </a:r>
            <a:endParaRPr lang="cs-CZ" dirty="0"/>
          </a:p>
          <a:p>
            <a:r>
              <a:rPr lang="cs-CZ" dirty="0"/>
              <a:t>Nastavte na ní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permission</a:t>
            </a:r>
            <a:endParaRPr lang="cs-CZ" dirty="0"/>
          </a:p>
          <a:p>
            <a:pPr lvl="1"/>
            <a:r>
              <a:rPr lang="cs-CZ" dirty="0" err="1"/>
              <a:t>Everyone</a:t>
            </a:r>
            <a:r>
              <a:rPr lang="cs-CZ" dirty="0"/>
              <a:t> – Full </a:t>
            </a:r>
            <a:r>
              <a:rPr lang="cs-CZ" dirty="0" err="1"/>
              <a:t>Control</a:t>
            </a:r>
            <a:endParaRPr lang="cs-CZ" dirty="0"/>
          </a:p>
          <a:p>
            <a:r>
              <a:rPr lang="cs-CZ" dirty="0"/>
              <a:t>Nastavte na ní výlučně tato NTFS permission</a:t>
            </a:r>
          </a:p>
          <a:p>
            <a:pPr lvl="1"/>
            <a:r>
              <a:rPr lang="cs-CZ" dirty="0" err="1"/>
              <a:t>System</a:t>
            </a:r>
            <a:r>
              <a:rPr lang="cs-CZ" dirty="0"/>
              <a:t> – Full </a:t>
            </a:r>
            <a:r>
              <a:rPr lang="cs-CZ" dirty="0" err="1"/>
              <a:t>Control</a:t>
            </a:r>
            <a:endParaRPr lang="cs-CZ" dirty="0"/>
          </a:p>
          <a:p>
            <a:pPr lvl="1"/>
            <a:r>
              <a:rPr lang="cs-CZ" dirty="0" err="1"/>
              <a:t>Repo_writer</a:t>
            </a:r>
            <a:r>
              <a:rPr lang="cs-CZ" dirty="0"/>
              <a:t> – Full </a:t>
            </a:r>
            <a:r>
              <a:rPr lang="cs-CZ" dirty="0" err="1"/>
              <a:t>Control</a:t>
            </a:r>
            <a:endParaRPr lang="cs-CZ" dirty="0"/>
          </a:p>
          <a:p>
            <a:pPr lvl="1"/>
            <a:r>
              <a:rPr lang="cs-CZ" dirty="0" err="1"/>
              <a:t>Repo_reader</a:t>
            </a:r>
            <a:r>
              <a:rPr lang="cs-CZ" dirty="0"/>
              <a:t> – </a:t>
            </a:r>
            <a:r>
              <a:rPr lang="cs-CZ" dirty="0" err="1"/>
              <a:t>Read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0698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AD vytvořte 2 skupiny</a:t>
            </a:r>
          </a:p>
          <a:p>
            <a:pPr lvl="1"/>
            <a:r>
              <a:rPr lang="cs-CZ" dirty="0" err="1"/>
              <a:t>repo_reader</a:t>
            </a:r>
            <a:r>
              <a:rPr lang="cs-CZ" dirty="0"/>
              <a:t> – sem umístěte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computers</a:t>
            </a:r>
            <a:r>
              <a:rPr lang="cs-CZ" dirty="0"/>
              <a:t>, 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controllers</a:t>
            </a:r>
            <a:endParaRPr lang="cs-CZ" dirty="0"/>
          </a:p>
          <a:p>
            <a:pPr lvl="1"/>
            <a:r>
              <a:rPr lang="cs-CZ" dirty="0"/>
              <a:t>repo_writer – sem umístěte „domain admins“ a computer účet serveru, ze kterého se bude plnit DFS repozitář (ve slajdech označován jako MGM)</a:t>
            </a:r>
          </a:p>
          <a:p>
            <a:r>
              <a:rPr lang="cs-CZ" dirty="0"/>
              <a:t>V AD vytvořte GPO </a:t>
            </a:r>
            <a:r>
              <a:rPr lang="cs-CZ" dirty="0" err="1"/>
              <a:t>PS_env_set_up</a:t>
            </a:r>
            <a:r>
              <a:rPr lang="cs-CZ" dirty="0"/>
              <a:t> která</a:t>
            </a:r>
          </a:p>
          <a:p>
            <a:pPr lvl="1"/>
            <a:r>
              <a:rPr lang="cs-CZ" dirty="0"/>
              <a:t>Vytvoří </a:t>
            </a:r>
            <a:r>
              <a:rPr lang="cs-CZ" dirty="0" err="1"/>
              <a:t>Scheduled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(skrze GPO </a:t>
            </a:r>
            <a:r>
              <a:rPr lang="cs-CZ" dirty="0" err="1"/>
              <a:t>Preferences</a:t>
            </a:r>
            <a:r>
              <a:rPr lang="cs-CZ" dirty="0"/>
              <a:t>), který bude každých 30 minut pod SYSTEM účtem spouštět skript \\mojeDomena\dfs\repository\PS_env_set_up.ps1</a:t>
            </a:r>
          </a:p>
          <a:p>
            <a:pPr lvl="1"/>
            <a:r>
              <a:rPr lang="cs-CZ" dirty="0"/>
              <a:t>Nalinkujte ji na stroje, kde chcete mít jednotné PS prostředí (i na server, ze kterého se bude plnit DFS </a:t>
            </a:r>
            <a:r>
              <a:rPr lang="cs-CZ" dirty="0" err="1"/>
              <a:t>repo</a:t>
            </a:r>
            <a:r>
              <a:rPr lang="en-US" dirty="0"/>
              <a:t>!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Pro otestování bych ani jinam nelinkoval zatím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4525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BA1C0-0B39-4671-836C-CD9FCF7B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zprovoznit v mém prostředí?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D3CA2-4BA5-4026-972D-FC907156D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serveru, ze kterého se bude plnit DFS </a:t>
            </a:r>
            <a:r>
              <a:rPr lang="cs-CZ" dirty="0" err="1"/>
              <a:t>repo</a:t>
            </a:r>
            <a:endParaRPr lang="cs-CZ" dirty="0"/>
          </a:p>
          <a:p>
            <a:pPr lvl="1"/>
            <a:r>
              <a:rPr lang="cs-CZ" dirty="0"/>
              <a:t>Nainstalujte GIT</a:t>
            </a:r>
          </a:p>
          <a:p>
            <a:pPr lvl="1"/>
            <a:r>
              <a:rPr lang="cs-CZ" dirty="0"/>
              <a:t>Do C:\Windows\Scripts\Repo_sync nakopírujte obsah z naklonovaného </a:t>
            </a:r>
            <a:r>
              <a:rPr lang="cs-CZ" dirty="0" err="1"/>
              <a:t>repo</a:t>
            </a:r>
            <a:r>
              <a:rPr lang="cs-CZ" dirty="0"/>
              <a:t> \</a:t>
            </a:r>
            <a:r>
              <a:rPr lang="cs-CZ" dirty="0" err="1"/>
              <a:t>Custom</a:t>
            </a:r>
            <a:r>
              <a:rPr lang="cs-CZ" dirty="0"/>
              <a:t>\</a:t>
            </a:r>
            <a:r>
              <a:rPr lang="cs-CZ" dirty="0" err="1"/>
              <a:t>Repo_sync</a:t>
            </a:r>
            <a:r>
              <a:rPr lang="cs-CZ" dirty="0"/>
              <a:t> (</a:t>
            </a:r>
            <a:r>
              <a:rPr lang="en-US" dirty="0" err="1"/>
              <a:t>vejce</a:t>
            </a:r>
            <a:r>
              <a:rPr lang="cs-CZ" dirty="0"/>
              <a:t> - slepice problém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Vytvořte </a:t>
            </a:r>
            <a:r>
              <a:rPr lang="cs-CZ" dirty="0" err="1"/>
              <a:t>Scheduled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, který bude pod „Network </a:t>
            </a:r>
            <a:r>
              <a:rPr lang="cs-CZ" dirty="0" err="1"/>
              <a:t>Service</a:t>
            </a:r>
            <a:r>
              <a:rPr lang="cs-CZ" dirty="0"/>
              <a:t>“ účtem každých 15 minut spouštět C:\Windows\Scripts\Repo_sync\repo_sync.ps1</a:t>
            </a:r>
          </a:p>
          <a:p>
            <a:pPr lvl="1"/>
            <a:r>
              <a:rPr lang="cs-CZ" dirty="0"/>
              <a:t>Pod „Network </a:t>
            </a:r>
            <a:r>
              <a:rPr lang="cs-CZ" dirty="0" err="1"/>
              <a:t>Service</a:t>
            </a:r>
            <a:r>
              <a:rPr lang="cs-CZ" dirty="0"/>
              <a:t>“ účtem proveďte export </a:t>
            </a:r>
            <a:r>
              <a:rPr lang="cs-CZ" dirty="0" err="1"/>
              <a:t>credentials</a:t>
            </a:r>
            <a:r>
              <a:rPr lang="cs-CZ" dirty="0"/>
              <a:t> účtu </a:t>
            </a:r>
            <a:r>
              <a:rPr lang="cs-CZ" dirty="0" err="1"/>
              <a:t>repo_puller</a:t>
            </a:r>
            <a:r>
              <a:rPr lang="cs-CZ" dirty="0"/>
              <a:t> do C:\Windows\Scripts\Repo_sync\login.xml (repo_sync.ps1 je používá pro stažení obsahu GIT </a:t>
            </a:r>
            <a:r>
              <a:rPr lang="cs-CZ" dirty="0" err="1"/>
              <a:t>repo</a:t>
            </a:r>
            <a:r>
              <a:rPr lang="cs-CZ" dirty="0"/>
              <a:t> na tento server) tak, že vytvoříte nový </a:t>
            </a:r>
            <a:r>
              <a:rPr lang="cs-CZ" dirty="0" err="1"/>
              <a:t>sched</a:t>
            </a:r>
            <a:r>
              <a:rPr lang="cs-CZ" dirty="0"/>
              <a:t>. </a:t>
            </a:r>
            <a:r>
              <a:rPr lang="cs-CZ" dirty="0" err="1"/>
              <a:t>task</a:t>
            </a:r>
            <a:r>
              <a:rPr lang="cs-CZ" dirty="0"/>
              <a:t>, který spustí ps1 skript s následujícím obsahem (</a:t>
            </a:r>
            <a:r>
              <a:rPr lang="cs-CZ" u="sng" dirty="0"/>
              <a:t>po exportu </a:t>
            </a:r>
            <a:r>
              <a:rPr lang="cs-CZ" u="sng" dirty="0" err="1"/>
              <a:t>credentials</a:t>
            </a:r>
            <a:r>
              <a:rPr lang="cs-CZ" u="sng" dirty="0"/>
              <a:t> ps1 i pomocný </a:t>
            </a:r>
            <a:r>
              <a:rPr lang="cs-CZ" u="sng" dirty="0" err="1"/>
              <a:t>sched</a:t>
            </a:r>
            <a:r>
              <a:rPr lang="cs-CZ" u="sng" dirty="0"/>
              <a:t>. </a:t>
            </a:r>
            <a:r>
              <a:rPr lang="en-US" u="sng" dirty="0"/>
              <a:t>t</a:t>
            </a:r>
            <a:r>
              <a:rPr lang="cs-CZ" u="sng" dirty="0" err="1"/>
              <a:t>ask</a:t>
            </a:r>
            <a:r>
              <a:rPr lang="cs-CZ" u="sng" dirty="0"/>
              <a:t> smažte</a:t>
            </a:r>
            <a:r>
              <a:rPr lang="en-US" u="sng" dirty="0"/>
              <a:t>!</a:t>
            </a:r>
            <a:r>
              <a:rPr lang="cs-CZ" dirty="0"/>
              <a:t>)</a:t>
            </a:r>
          </a:p>
          <a:p>
            <a:pPr marL="914400" lvl="2" indent="0">
              <a:buNone/>
            </a:pPr>
            <a:r>
              <a:rPr lang="cs-CZ" dirty="0"/>
              <a:t>$</a:t>
            </a:r>
            <a:r>
              <a:rPr lang="cs-CZ" dirty="0" err="1"/>
              <a:t>username</a:t>
            </a:r>
            <a:r>
              <a:rPr lang="cs-CZ" dirty="0"/>
              <a:t> = "repo_puller@domain.com",</a:t>
            </a:r>
          </a:p>
          <a:p>
            <a:pPr marL="914400" lvl="2" indent="0">
              <a:buNone/>
            </a:pPr>
            <a:r>
              <a:rPr lang="cs-CZ" dirty="0"/>
              <a:t>$</a:t>
            </a:r>
            <a:r>
              <a:rPr lang="cs-CZ" dirty="0" err="1"/>
              <a:t>password</a:t>
            </a:r>
            <a:r>
              <a:rPr lang="cs-CZ" dirty="0"/>
              <a:t> = </a:t>
            </a:r>
            <a:r>
              <a:rPr lang="cs-CZ" dirty="0" err="1"/>
              <a:t>ConvertTo-SecureString</a:t>
            </a:r>
            <a:r>
              <a:rPr lang="cs-CZ" dirty="0"/>
              <a:t> "</a:t>
            </a:r>
            <a:r>
              <a:rPr lang="cs-CZ" dirty="0" err="1"/>
              <a:t>hereenterpassword</a:t>
            </a:r>
            <a:r>
              <a:rPr lang="cs-CZ" dirty="0"/>
              <a:t>" -</a:t>
            </a:r>
            <a:r>
              <a:rPr lang="cs-CZ" dirty="0" err="1"/>
              <a:t>AsPlainText</a:t>
            </a:r>
            <a:r>
              <a:rPr lang="cs-CZ" dirty="0"/>
              <a:t> –</a:t>
            </a:r>
            <a:r>
              <a:rPr lang="cs-CZ" dirty="0" err="1"/>
              <a:t>Force</a:t>
            </a:r>
            <a:endParaRPr lang="cs-CZ" dirty="0"/>
          </a:p>
          <a:p>
            <a:pPr marL="914400" lvl="2" indent="0">
              <a:buNone/>
            </a:pPr>
            <a:r>
              <a:rPr lang="cs-CZ" dirty="0"/>
              <a:t>$</a:t>
            </a:r>
            <a:r>
              <a:rPr lang="cs-CZ" dirty="0" err="1"/>
              <a:t>credential</a:t>
            </a:r>
            <a:r>
              <a:rPr lang="cs-CZ" dirty="0"/>
              <a:t> = New-</a:t>
            </a:r>
            <a:r>
              <a:rPr lang="cs-CZ" dirty="0" err="1"/>
              <a:t>Object</a:t>
            </a:r>
            <a:r>
              <a:rPr lang="cs-CZ" dirty="0"/>
              <a:t> </a:t>
            </a:r>
            <a:r>
              <a:rPr lang="cs-CZ" dirty="0" err="1"/>
              <a:t>System.Management.Automation.PSCredential</a:t>
            </a:r>
            <a:r>
              <a:rPr lang="cs-CZ" dirty="0"/>
              <a:t> $</a:t>
            </a:r>
            <a:r>
              <a:rPr lang="cs-CZ" dirty="0" err="1"/>
              <a:t>username</a:t>
            </a:r>
            <a:r>
              <a:rPr lang="cs-CZ" dirty="0"/>
              <a:t>, $</a:t>
            </a:r>
            <a:r>
              <a:rPr lang="cs-CZ" dirty="0" err="1"/>
              <a:t>password</a:t>
            </a:r>
            <a:endParaRPr lang="cs-CZ" dirty="0"/>
          </a:p>
          <a:p>
            <a:pPr marL="914400" lvl="2" indent="0">
              <a:buNone/>
            </a:pPr>
            <a:r>
              <a:rPr lang="cs-CZ" dirty="0"/>
              <a:t>Export-</a:t>
            </a:r>
            <a:r>
              <a:rPr lang="cs-CZ" dirty="0" err="1"/>
              <a:t>Clixml</a:t>
            </a:r>
            <a:r>
              <a:rPr lang="cs-CZ" dirty="0"/>
              <a:t> -</a:t>
            </a:r>
            <a:r>
              <a:rPr lang="cs-CZ" dirty="0" err="1"/>
              <a:t>inputObject</a:t>
            </a:r>
            <a:r>
              <a:rPr lang="cs-CZ" dirty="0"/>
              <a:t> $</a:t>
            </a:r>
            <a:r>
              <a:rPr lang="cs-CZ" dirty="0" err="1"/>
              <a:t>credential</a:t>
            </a:r>
            <a:r>
              <a:rPr lang="cs-CZ" dirty="0"/>
              <a:t> -</a:t>
            </a:r>
            <a:r>
              <a:rPr lang="cs-CZ" dirty="0" err="1"/>
              <a:t>Path</a:t>
            </a:r>
            <a:r>
              <a:rPr lang="cs-CZ" dirty="0"/>
              <a:t> C:\Windows\Scripts\repo_sync\login.xml</a:t>
            </a:r>
          </a:p>
          <a:p>
            <a:pPr lvl="1"/>
            <a:r>
              <a:rPr lang="cs-CZ" dirty="0"/>
              <a:t>Spusťte </a:t>
            </a:r>
            <a:r>
              <a:rPr lang="en-US" dirty="0" err="1"/>
              <a:t>ru</a:t>
            </a:r>
            <a:r>
              <a:rPr lang="cs-CZ" dirty="0"/>
              <a:t>čně vytvořený scheduler </a:t>
            </a:r>
            <a:r>
              <a:rPr lang="cs-CZ" dirty="0" err="1"/>
              <a:t>task</a:t>
            </a:r>
            <a:r>
              <a:rPr lang="cs-CZ" dirty="0"/>
              <a:t> pro co </a:t>
            </a:r>
            <a:r>
              <a:rPr lang="cs-CZ" dirty="0" err="1"/>
              <a:t>nejrychlejí</a:t>
            </a:r>
            <a:r>
              <a:rPr lang="cs-CZ" dirty="0"/>
              <a:t> naplnění DFS repozitáře</a:t>
            </a:r>
          </a:p>
        </p:txBody>
      </p:sp>
    </p:spTree>
    <p:extLst>
      <p:ext uri="{BB962C8B-B14F-4D97-AF65-F5344CB8AC3E}">
        <p14:creationId xmlns:p14="http://schemas.microsoft.com/office/powerpoint/2010/main" val="25856220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7FF32-17BD-4D0F-B107-BB6933A5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376D57-7E23-4CED-A222-AA9C8F994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Omezit zejména </a:t>
            </a:r>
            <a:r>
              <a:rPr lang="cs-CZ" dirty="0" err="1"/>
              <a:t>modify</a:t>
            </a:r>
            <a:r>
              <a:rPr lang="cs-CZ" dirty="0"/>
              <a:t> přístup jak do GIT, tak DFS </a:t>
            </a:r>
            <a:r>
              <a:rPr lang="cs-CZ" dirty="0" err="1"/>
              <a:t>repo</a:t>
            </a:r>
            <a:endParaRPr lang="cs-CZ" dirty="0"/>
          </a:p>
          <a:p>
            <a:pPr lvl="1"/>
            <a:r>
              <a:rPr lang="cs-CZ" dirty="0"/>
              <a:t>Protože např. úpravou profile.ps1 útočník snadno docílí, že se pod vaším účtem spustí zadané příkazy</a:t>
            </a:r>
          </a:p>
          <a:p>
            <a:r>
              <a:rPr lang="cs-CZ" dirty="0"/>
              <a:t>U všeho co se automaticky načítá (moduly, profile) pohlídat, ať neprovádí nechtěnou modifikaci, ať si nerozbijete celé prostředí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Nedávat žádná citlivá data</a:t>
            </a:r>
            <a:r>
              <a:rPr lang="en-US" dirty="0"/>
              <a:t>!</a:t>
            </a:r>
            <a:endParaRPr lang="cs-CZ" dirty="0"/>
          </a:p>
          <a:p>
            <a:r>
              <a:rPr lang="cs-CZ" dirty="0"/>
              <a:t>Synchronizace není </a:t>
            </a:r>
            <a:r>
              <a:rPr lang="cs-CZ" dirty="0" err="1"/>
              <a:t>real-time</a:t>
            </a:r>
            <a:endParaRPr lang="en-US" dirty="0"/>
          </a:p>
          <a:p>
            <a:r>
              <a:rPr lang="en-US" dirty="0" err="1"/>
              <a:t>Hor</a:t>
            </a:r>
            <a:r>
              <a:rPr lang="cs-CZ" dirty="0" err="1"/>
              <a:t>ší</a:t>
            </a:r>
            <a:r>
              <a:rPr lang="cs-CZ" dirty="0"/>
              <a:t> dlouhodobý debugging (úpravy </a:t>
            </a:r>
            <a:r>
              <a:rPr lang="cs-CZ"/>
              <a:t>se přepíší)</a:t>
            </a:r>
            <a:endParaRPr lang="cs-CZ" dirty="0"/>
          </a:p>
          <a:p>
            <a:r>
              <a:rPr lang="cs-CZ" dirty="0"/>
              <a:t>Powershell konzole se automaticky neupdatuje</a:t>
            </a:r>
          </a:p>
          <a:p>
            <a:r>
              <a:rPr lang="cs-CZ" dirty="0"/>
              <a:t>Pokud používáte SCCM, ať profile nevypisuje nic do konzole (to rozbije detekční skripty)</a:t>
            </a:r>
          </a:p>
          <a:p>
            <a:r>
              <a:rPr lang="cs-CZ" dirty="0"/>
              <a:t>Ideální mít povolený </a:t>
            </a:r>
            <a:r>
              <a:rPr lang="pt-BR" dirty="0"/>
              <a:t>SMB Signing</a:t>
            </a:r>
            <a:r>
              <a:rPr lang="cs-CZ" dirty="0"/>
              <a:t> pro UNC cestu k repozitáři</a:t>
            </a:r>
          </a:p>
        </p:txBody>
      </p:sp>
    </p:spTree>
    <p:extLst>
      <p:ext uri="{BB962C8B-B14F-4D97-AF65-F5344CB8AC3E}">
        <p14:creationId xmlns:p14="http://schemas.microsoft.com/office/powerpoint/2010/main" val="31214160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DAB41-C934-4B5E-84B9-F637E91E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GitLens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6845FC-E103-48DE-9A9F-3292745A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změnil </a:t>
            </a:r>
          </a:p>
          <a:p>
            <a:pPr lvl="1"/>
            <a:r>
              <a:rPr lang="cs-CZ" dirty="0"/>
              <a:t>Daný soubor</a:t>
            </a:r>
          </a:p>
          <a:p>
            <a:pPr lvl="1"/>
            <a:r>
              <a:rPr lang="cs-CZ" dirty="0"/>
              <a:t>Daný řádek</a:t>
            </a:r>
          </a:p>
          <a:p>
            <a:r>
              <a:rPr lang="cs-CZ" dirty="0"/>
              <a:t>Všechny </a:t>
            </a:r>
            <a:r>
              <a:rPr lang="cs-CZ" dirty="0" err="1"/>
              <a:t>commity</a:t>
            </a:r>
            <a:r>
              <a:rPr lang="cs-CZ" dirty="0"/>
              <a:t>, které měnily daný soubor</a:t>
            </a:r>
          </a:p>
          <a:p>
            <a:r>
              <a:rPr lang="cs-CZ" dirty="0"/>
              <a:t>Co se změnilo v souboru </a:t>
            </a:r>
          </a:p>
          <a:p>
            <a:r>
              <a:rPr lang="cs-CZ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65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37FE8-4AF1-4DA7-91FB-0CF8D1E8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TODO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EBFD4-F2E5-4986-A25B-5DB6C2B32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Obejít zobrazení výchozí VSC chyby po mé </a:t>
            </a:r>
          </a:p>
          <a:p>
            <a:r>
              <a:rPr lang="cs-CZ" dirty="0"/>
              <a:t>Zapnout auto </a:t>
            </a:r>
            <a:r>
              <a:rPr lang="cs-CZ" dirty="0" err="1"/>
              <a:t>stash</a:t>
            </a:r>
            <a:r>
              <a:rPr lang="cs-CZ" dirty="0"/>
              <a:t>/pop ve VSC?</a:t>
            </a:r>
          </a:p>
          <a:p>
            <a:r>
              <a:rPr lang="cs-CZ" dirty="0"/>
              <a:t>SYSVOL skripty</a:t>
            </a:r>
          </a:p>
          <a:p>
            <a:pPr lvl="1"/>
            <a:r>
              <a:rPr lang="cs-CZ" dirty="0"/>
              <a:t>Dá se obejít použitím scripts2root, ale pozor na NTFS práva u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filteringu</a:t>
            </a:r>
            <a:endParaRPr lang="cs-CZ" dirty="0"/>
          </a:p>
          <a:p>
            <a:r>
              <a:rPr lang="cs-CZ" dirty="0"/>
              <a:t>Podepisování skriptů</a:t>
            </a:r>
            <a:endParaRPr lang="en-US" dirty="0"/>
          </a:p>
          <a:p>
            <a:r>
              <a:rPr lang="en-US"/>
              <a:t>Pester testy</a:t>
            </a:r>
            <a:endParaRPr lang="cs-CZ" dirty="0"/>
          </a:p>
          <a:p>
            <a:r>
              <a:rPr lang="en-US" dirty="0"/>
              <a:t>Using </a:t>
            </a:r>
            <a:r>
              <a:rPr lang="en-US" dirty="0" err="1"/>
              <a:t>PSScriptAnalyzer</a:t>
            </a:r>
            <a:r>
              <a:rPr lang="en-US" dirty="0"/>
              <a:t> to check PowerShell version compatibility. </a:t>
            </a:r>
            <a:r>
              <a:rPr lang="en-US" u="sng" dirty="0">
                <a:hlinkClick r:id="rId2"/>
              </a:rPr>
              <a:t>https://devblogs.microsoft.com/powershell/using-psscriptanalyzer-to-check-powershell-version-compatibility/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06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0E92E-E8F0-4A4C-B44D-033F1C57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je cílem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6BD29-4002-41F9-ACEC-5CD14C05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Unifikované Powershell prostředí na všech spravovaných strojích</a:t>
            </a:r>
          </a:p>
          <a:p>
            <a:pPr lvl="1"/>
            <a:r>
              <a:rPr lang="cs-CZ" dirty="0"/>
              <a:t>Všude stejné moduly, skripty, funkce</a:t>
            </a:r>
            <a:r>
              <a:rPr lang="en-US" dirty="0"/>
              <a:t>, prom</a:t>
            </a:r>
            <a:r>
              <a:rPr lang="cs-CZ" dirty="0"/>
              <a:t>ěnné</a:t>
            </a:r>
          </a:p>
          <a:p>
            <a:pPr lvl="1"/>
            <a:r>
              <a:rPr lang="cs-CZ" dirty="0"/>
              <a:t>Jednotný styl psaní PS skriptů (formátování kódu</a:t>
            </a:r>
            <a:r>
              <a:rPr lang="en-US" dirty="0"/>
              <a:t>|</a:t>
            </a:r>
            <a:r>
              <a:rPr lang="cs-CZ" dirty="0"/>
              <a:t>proměnných, dodržování best practices, …)</a:t>
            </a:r>
          </a:p>
          <a:p>
            <a:r>
              <a:rPr lang="cs-CZ" dirty="0"/>
              <a:t>Vše spravované z jednoho místa</a:t>
            </a:r>
          </a:p>
          <a:p>
            <a:pPr lvl="1"/>
            <a:r>
              <a:rPr lang="cs-CZ" dirty="0"/>
              <a:t>Snadné dohledání kde se co používá</a:t>
            </a:r>
          </a:p>
          <a:p>
            <a:pPr lvl="1"/>
            <a:r>
              <a:rPr lang="cs-CZ" dirty="0"/>
              <a:t>Jednoduchá správa</a:t>
            </a:r>
          </a:p>
          <a:p>
            <a:pPr lvl="1"/>
            <a:r>
              <a:rPr lang="cs-CZ" dirty="0"/>
              <a:t>Přehlednost</a:t>
            </a:r>
          </a:p>
          <a:p>
            <a:pPr lvl="1"/>
            <a:r>
              <a:rPr lang="cs-CZ" dirty="0"/>
              <a:t>...</a:t>
            </a:r>
          </a:p>
          <a:p>
            <a:r>
              <a:rPr lang="cs-CZ" dirty="0"/>
              <a:t>Co nejjednodušší na ovládání a to skrze GUI VSC tak, aby bylo možné používat i bez hlubší znalosti GITu</a:t>
            </a:r>
          </a:p>
          <a:p>
            <a:r>
              <a:rPr lang="cs-CZ" dirty="0"/>
              <a:t>Blbuvzdorné</a:t>
            </a:r>
          </a:p>
        </p:txBody>
      </p:sp>
    </p:spTree>
    <p:extLst>
      <p:ext uri="{BB962C8B-B14F-4D97-AF65-F5344CB8AC3E}">
        <p14:creationId xmlns:p14="http://schemas.microsoft.com/office/powerpoint/2010/main" val="9622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68B6C-60AB-4C6F-9C23-3778149E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01B8E-A0F5-474E-AFDD-F699ACF0C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Automatická k</a:t>
            </a:r>
            <a:r>
              <a:rPr lang="en-US" dirty="0" err="1"/>
              <a:t>ontrola</a:t>
            </a:r>
            <a:r>
              <a:rPr lang="en-US" dirty="0"/>
              <a:t> </a:t>
            </a:r>
            <a:r>
              <a:rPr lang="cs-CZ" dirty="0"/>
              <a:t>kódu před jeho zveřejněním </a:t>
            </a:r>
          </a:p>
          <a:p>
            <a:r>
              <a:rPr lang="cs-CZ" dirty="0"/>
              <a:t>Možnost </a:t>
            </a:r>
          </a:p>
          <a:p>
            <a:pPr lvl="1"/>
            <a:r>
              <a:rPr lang="cs-CZ" dirty="0"/>
              <a:t>Nakopírovat určitá data jen na vybrané stroje</a:t>
            </a:r>
          </a:p>
          <a:p>
            <a:pPr lvl="2"/>
            <a:r>
              <a:rPr lang="cs-CZ" dirty="0"/>
              <a:t>Např.: na serveru A spouštím sched. taskem ps1 skript, který navíc potřebuje PS modul v určité verzi, ale nikde jinde není potřeba</a:t>
            </a:r>
          </a:p>
          <a:p>
            <a:pPr lvl="1"/>
            <a:r>
              <a:rPr lang="cs-CZ" dirty="0"/>
              <a:t>Definovat per admin „privátní“ funkce</a:t>
            </a:r>
          </a:p>
          <a:p>
            <a:r>
              <a:rPr lang="cs-CZ" dirty="0"/>
              <a:t>Využít možností GITu pro</a:t>
            </a:r>
          </a:p>
          <a:p>
            <a:pPr lvl="1"/>
            <a:r>
              <a:rPr lang="cs-CZ" dirty="0"/>
              <a:t>Verzování</a:t>
            </a:r>
          </a:p>
          <a:p>
            <a:pPr lvl="1"/>
            <a:r>
              <a:rPr lang="cs-CZ" dirty="0"/>
              <a:t>Kdo, co, kdy změnil (</a:t>
            </a:r>
            <a:r>
              <a:rPr lang="cs-CZ" dirty="0" err="1"/>
              <a:t>git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, </a:t>
            </a:r>
            <a:r>
              <a:rPr lang="cs-CZ" dirty="0" err="1"/>
              <a:t>git</a:t>
            </a:r>
            <a:r>
              <a:rPr lang="cs-CZ" dirty="0"/>
              <a:t> log)</a:t>
            </a:r>
          </a:p>
          <a:p>
            <a:pPr lvl="1"/>
            <a:r>
              <a:rPr lang="cs-CZ" dirty="0"/>
              <a:t>Snadné zobrazení změn mezi verzemi skriptu (git diff)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7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68B6C-60AB-4C6F-9C23-3778149E4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cílem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01B8E-A0F5-474E-AFDD-F699ACF0C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Veškeré skripty používané pro chod repozitáře uloženy v něm samém</a:t>
            </a:r>
          </a:p>
          <a:p>
            <a:pPr lvl="1"/>
            <a:r>
              <a:rPr lang="cs-CZ" dirty="0"/>
              <a:t>Jejich úpravou změním automaticky chování repozitáře u všech ostatních správců</a:t>
            </a:r>
          </a:p>
          <a:p>
            <a:r>
              <a:rPr lang="cs-CZ" dirty="0"/>
              <a:t>Aktuálnost dat</a:t>
            </a:r>
            <a:r>
              <a:rPr lang="en-US" dirty="0"/>
              <a:t> </a:t>
            </a:r>
            <a:r>
              <a:rPr lang="cs-CZ" dirty="0"/>
              <a:t>na klientech</a:t>
            </a:r>
          </a:p>
          <a:p>
            <a:pPr lvl="1"/>
            <a:r>
              <a:rPr lang="cs-CZ" dirty="0"/>
              <a:t>Mazat data, která již nejsou v repozitáři</a:t>
            </a:r>
          </a:p>
          <a:p>
            <a:pPr lvl="1"/>
            <a:r>
              <a:rPr lang="cs-CZ" dirty="0"/>
              <a:t>Přepisovat ručně provedené změny</a:t>
            </a:r>
          </a:p>
          <a:p>
            <a:r>
              <a:rPr lang="cs-CZ" dirty="0"/>
              <a:t>Rozšiřitelnost</a:t>
            </a:r>
          </a:p>
          <a:p>
            <a:pPr lvl="1"/>
            <a:r>
              <a:rPr lang="cs-CZ" dirty="0"/>
              <a:t>Kdokoli se znalostí Powershell může modifikovat chování repozitáře</a:t>
            </a:r>
          </a:p>
          <a:p>
            <a:r>
              <a:rPr lang="cs-CZ" dirty="0"/>
              <a:t>Kontrola funkčnosti</a:t>
            </a:r>
          </a:p>
          <a:p>
            <a:pPr lvl="1"/>
            <a:r>
              <a:rPr lang="cs-CZ" dirty="0"/>
              <a:t>Mailové upozornění v případě kritické chyby</a:t>
            </a:r>
          </a:p>
          <a:p>
            <a:r>
              <a:rPr lang="cs-CZ" dirty="0"/>
              <a:t>Bezpečnost</a:t>
            </a:r>
          </a:p>
          <a:p>
            <a:r>
              <a:rPr lang="cs-CZ" dirty="0"/>
              <a:t>Synchronizace iniciovaná z klientů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46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A9AC9-C56F-40EB-83AD-A10C25E4D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Prerekvizity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A290F-7FB7-4412-8CC4-491ED552A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endParaRPr lang="cs-CZ" dirty="0"/>
          </a:p>
          <a:p>
            <a:r>
              <a:rPr lang="cs-CZ" dirty="0"/>
              <a:t>Možnost </a:t>
            </a:r>
          </a:p>
          <a:p>
            <a:pPr lvl="1"/>
            <a:r>
              <a:rPr lang="cs-CZ" dirty="0"/>
              <a:t>Nainstalovat GIT a VSC</a:t>
            </a:r>
          </a:p>
          <a:p>
            <a:pPr lvl="1"/>
            <a:r>
              <a:rPr lang="cs-CZ" dirty="0"/>
              <a:t>Vytvořit 2 AD skupiny</a:t>
            </a:r>
          </a:p>
          <a:p>
            <a:pPr lvl="1"/>
            <a:r>
              <a:rPr lang="cs-CZ" dirty="0"/>
              <a:t>Vytvořit a nalinkovat GPO</a:t>
            </a:r>
          </a:p>
          <a:p>
            <a:pPr lvl="1"/>
            <a:r>
              <a:rPr lang="cs-CZ" dirty="0"/>
              <a:t>Vytvořit sdílenou složku (ideálně v DFS)</a:t>
            </a:r>
          </a:p>
          <a:p>
            <a:pPr lvl="1"/>
            <a:r>
              <a:rPr lang="cs-CZ" dirty="0"/>
              <a:t>Vytvořit si privátní cloudový GIT repozitář nebo jej hostovat lokálně</a:t>
            </a:r>
          </a:p>
          <a:p>
            <a:pPr lvl="2"/>
            <a:r>
              <a:rPr lang="cs-CZ" dirty="0"/>
              <a:t>např.: Azure </a:t>
            </a:r>
            <a:r>
              <a:rPr lang="cs-CZ" dirty="0" err="1"/>
              <a:t>DevOps</a:t>
            </a:r>
            <a:r>
              <a:rPr lang="cs-CZ" dirty="0"/>
              <a:t> (free varianta má limit na 5 uživatelů)</a:t>
            </a:r>
          </a:p>
          <a:p>
            <a:endParaRPr lang="cs-CZ" dirty="0"/>
          </a:p>
          <a:p>
            <a:r>
              <a:rPr lang="cs-CZ" dirty="0"/>
              <a:t>Testováno na prostředí s Windows 10, Server 2012 R2 a výš</a:t>
            </a:r>
          </a:p>
          <a:p>
            <a:r>
              <a:rPr lang="cs-CZ" dirty="0"/>
              <a:t>V repozitáři nepoužívat GIT branche</a:t>
            </a:r>
          </a:p>
        </p:txBody>
      </p:sp>
    </p:spTree>
    <p:extLst>
      <p:ext uri="{BB962C8B-B14F-4D97-AF65-F5344CB8AC3E}">
        <p14:creationId xmlns:p14="http://schemas.microsoft.com/office/powerpoint/2010/main" val="203588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EEFF2-4460-481E-B603-66FCAFA9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993F5-9F21-4EFE-A5D9-D7F71AC75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Soukromý GIT </a:t>
            </a:r>
            <a:r>
              <a:rPr lang="cs-CZ" b="1" dirty="0" err="1"/>
              <a:t>repozitář</a:t>
            </a:r>
            <a:r>
              <a:rPr lang="cs-CZ" b="1" dirty="0"/>
              <a:t> </a:t>
            </a:r>
            <a:r>
              <a:rPr lang="cs-CZ" dirty="0"/>
              <a:t>se speciálně definovaným obsahem</a:t>
            </a:r>
            <a:r>
              <a:rPr lang="cs-CZ" b="1" dirty="0"/>
              <a:t> </a:t>
            </a:r>
            <a:r>
              <a:rPr lang="cs-CZ" dirty="0"/>
              <a:t>jehož obsah je synchronizován </a:t>
            </a:r>
            <a:r>
              <a:rPr lang="cs-CZ" b="1" dirty="0"/>
              <a:t>do sdílené složky </a:t>
            </a:r>
            <a:r>
              <a:rPr lang="cs-CZ" dirty="0"/>
              <a:t>(DFS) a odtud </a:t>
            </a:r>
            <a:r>
              <a:rPr lang="cs-CZ" b="1" dirty="0"/>
              <a:t>na klienty </a:t>
            </a:r>
            <a:r>
              <a:rPr lang="cs-CZ" dirty="0"/>
              <a:t>v organizaci</a:t>
            </a:r>
          </a:p>
          <a:p>
            <a:r>
              <a:rPr lang="cs-CZ" b="1" dirty="0" err="1"/>
              <a:t>Powershell</a:t>
            </a:r>
            <a:r>
              <a:rPr lang="cs-CZ" b="1" dirty="0"/>
              <a:t> skripty </a:t>
            </a:r>
            <a:r>
              <a:rPr lang="en-US" dirty="0"/>
              <a:t>pro </a:t>
            </a:r>
            <a:r>
              <a:rPr lang="cs-CZ" dirty="0"/>
              <a:t>definování veškeré logiky chování repozitáře včetně jeho distribuce až ke klientům</a:t>
            </a:r>
          </a:p>
          <a:p>
            <a:r>
              <a:rPr lang="cs-CZ" b="1" dirty="0" err="1"/>
              <a:t>Visual</a:t>
            </a:r>
            <a:r>
              <a:rPr lang="cs-CZ" b="1" dirty="0"/>
              <a:t> Studio </a:t>
            </a:r>
            <a:r>
              <a:rPr lang="cs-CZ" b="1" dirty="0" err="1"/>
              <a:t>Code</a:t>
            </a:r>
            <a:r>
              <a:rPr lang="cs-CZ" dirty="0"/>
              <a:t> pro nastavení jednotného vývojového prostředí a automatizaci</a:t>
            </a:r>
          </a:p>
          <a:p>
            <a:r>
              <a:rPr lang="cs-CZ" b="1" dirty="0"/>
              <a:t>Git hooks</a:t>
            </a:r>
            <a:r>
              <a:rPr lang="cs-CZ" dirty="0"/>
              <a:t> v kombinaci s Powershell skripty pro automatizaci kontrol a distribuce</a:t>
            </a:r>
          </a:p>
          <a:p>
            <a:r>
              <a:rPr lang="cs-CZ" b="1" dirty="0"/>
              <a:t>Jedna GPO</a:t>
            </a:r>
            <a:r>
              <a:rPr lang="cs-CZ" dirty="0"/>
              <a:t> pro připojení klientů do tohoto jednotného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23463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2640</Words>
  <Application>Microsoft Office PowerPoint</Application>
  <PresentationFormat>Širokoúhlá obrazovka</PresentationFormat>
  <Paragraphs>352</Paragraphs>
  <Slides>47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Segoe UI</vt:lpstr>
      <vt:lpstr>Wingdings</vt:lpstr>
      <vt:lpstr>Office Theme</vt:lpstr>
      <vt:lpstr>Unifikované Powershell prostředí aneb centrální GIT repozitář</vt:lpstr>
      <vt:lpstr>Osnova</vt:lpstr>
      <vt:lpstr>Problém</vt:lpstr>
      <vt:lpstr>Problém</vt:lpstr>
      <vt:lpstr>Co je cílem</vt:lpstr>
      <vt:lpstr>Co je cílem</vt:lpstr>
      <vt:lpstr>Co je cílem</vt:lpstr>
      <vt:lpstr>Prerekvizity</vt:lpstr>
      <vt:lpstr>Použité nástroje</vt:lpstr>
      <vt:lpstr>Životní cyklus </vt:lpstr>
      <vt:lpstr>Praktická ukázka finálního řešení</vt:lpstr>
      <vt:lpstr>Prezentace aplikace PowerPoint</vt:lpstr>
      <vt:lpstr>.githooks</vt:lpstr>
      <vt:lpstr>Praktická ukázka</vt:lpstr>
      <vt:lpstr>.vscode</vt:lpstr>
      <vt:lpstr>custom</vt:lpstr>
      <vt:lpstr>Prezentace aplikace PowerPoint</vt:lpstr>
      <vt:lpstr>Praktická ukázka</vt:lpstr>
      <vt:lpstr>modules</vt:lpstr>
      <vt:lpstr>Praktická ukázka</vt:lpstr>
      <vt:lpstr>script2module</vt:lpstr>
      <vt:lpstr>Prezentace aplikace PowerPoint</vt:lpstr>
      <vt:lpstr>Praktická ukázka</vt:lpstr>
      <vt:lpstr>script2root</vt:lpstr>
      <vt:lpstr>Praktická ukázka</vt:lpstr>
      <vt:lpstr>!!!README!!!.txt</vt:lpstr>
      <vt:lpstr>.gitignore</vt:lpstr>
      <vt:lpstr>powershell.json</vt:lpstr>
      <vt:lpstr>Praktická ukázka</vt:lpstr>
      <vt:lpstr>Cloudový repozitář &gt;&gt; sync server &gt;&gt; DFS repozitář </vt:lpstr>
      <vt:lpstr>Repo_sync.ps1 podrobně</vt:lpstr>
      <vt:lpstr>Update-Repo podrobně</vt:lpstr>
      <vt:lpstr>DFS repozitář &gt;&gt; Klienti</vt:lpstr>
      <vt:lpstr>PS_env_set_up.ps1 podrobně</vt:lpstr>
      <vt:lpstr>PS_env_set_up.ps1 podrobně</vt:lpstr>
      <vt:lpstr>Proč zrovna takto</vt:lpstr>
      <vt:lpstr>Proč zrovna takto</vt:lpstr>
      <vt:lpstr>Disclaimer</vt:lpstr>
      <vt:lpstr>Jak zprovoznit v mém prostředí?</vt:lpstr>
      <vt:lpstr>Jak zprovoznit v mém prostředí?</vt:lpstr>
      <vt:lpstr>Jak zprovoznit v mém prostředí?</vt:lpstr>
      <vt:lpstr>Jak zprovoznit v mém prostředí?</vt:lpstr>
      <vt:lpstr>Jak zprovoznit v mém prostředí?</vt:lpstr>
      <vt:lpstr>Jak zprovoznit v mém prostředí?</vt:lpstr>
      <vt:lpstr>Na co si dát pozor</vt:lpstr>
      <vt:lpstr>GitLens</vt:lpstr>
      <vt:lpstr>TODO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Ondrej Šebela</cp:lastModifiedBy>
  <cp:revision>254</cp:revision>
  <dcterms:created xsi:type="dcterms:W3CDTF">2014-12-29T13:43:23Z</dcterms:created>
  <dcterms:modified xsi:type="dcterms:W3CDTF">2019-06-10T18:18:41Z</dcterms:modified>
</cp:coreProperties>
</file>