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8" r:id="rId9"/>
    <p:sldId id="266" r:id="rId10"/>
    <p:sldId id="270" r:id="rId11"/>
    <p:sldId id="271" r:id="rId12"/>
    <p:sldId id="272" r:id="rId13"/>
    <p:sldId id="276" r:id="rId14"/>
    <p:sldId id="269" r:id="rId15"/>
    <p:sldId id="277" r:id="rId16"/>
    <p:sldId id="267" r:id="rId17"/>
    <p:sldId id="273" r:id="rId18"/>
    <p:sldId id="274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132"/>
    <a:srgbClr val="00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78974-A7EB-433E-B4FC-FEDF3F3D320D}" v="1" dt="2024-03-07T11:41:04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0" autoAdjust="0"/>
    <p:restoredTop sz="74134" autoAdjust="0"/>
  </p:normalViewPr>
  <p:slideViewPr>
    <p:cSldViewPr snapToGrid="0">
      <p:cViewPr varScale="1">
        <p:scale>
          <a:sx n="114" d="100"/>
          <a:sy n="114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Ležák" userId="a2b26af9-82fa-4db2-8280-0c5323de04ab" providerId="ADAL" clId="{8436B26A-9CF7-4CC0-A891-488EFC6EEB59}"/>
    <pc:docChg chg="modSld">
      <pc:chgData name="Adam Ležák" userId="a2b26af9-82fa-4db2-8280-0c5323de04ab" providerId="ADAL" clId="{8436B26A-9CF7-4CC0-A891-488EFC6EEB59}" dt="2024-03-01T08:27:40.287" v="29" actId="20577"/>
      <pc:docMkLst>
        <pc:docMk/>
      </pc:docMkLst>
      <pc:sldChg chg="modNotesTx">
        <pc:chgData name="Adam Ležák" userId="a2b26af9-82fa-4db2-8280-0c5323de04ab" providerId="ADAL" clId="{8436B26A-9CF7-4CC0-A891-488EFC6EEB59}" dt="2024-03-01T08:27:40.287" v="29" actId="20577"/>
        <pc:sldMkLst>
          <pc:docMk/>
          <pc:sldMk cId="1809479671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DCBB5-9E8F-4C3C-B3FF-42B56171167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6336-D277-4B30-A6AE-9563521D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Windows NT 4.0 Terminal Server </a:t>
            </a:r>
            <a:r>
              <a:rPr lang="cs-CZ" dirty="0" err="1"/>
              <a:t>Edition</a:t>
            </a:r>
            <a:endParaRPr lang="cs-CZ" dirty="0"/>
          </a:p>
          <a:p>
            <a:r>
              <a:rPr lang="cs-CZ" dirty="0"/>
              <a:t>- Zabezpečení, Standardizace prostředí, aplikace vyžadující tlustý klient, úspora v implementaci, historické řešení pro práci na dálku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Smalldisk</a:t>
            </a:r>
            <a:r>
              <a:rPr lang="cs-CZ" dirty="0"/>
              <a:t> servery!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3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Vyžaduje lokální doménu a tudíž více serverů. Jsou výjimky (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workaroundy</a:t>
            </a:r>
            <a:r>
              <a:rPr lang="cs-CZ" dirty="0"/>
              <a:t> pro lokální uživatele)</a:t>
            </a:r>
          </a:p>
          <a:p>
            <a:r>
              <a:rPr lang="cs-CZ" dirty="0"/>
              <a:t>- </a:t>
            </a:r>
            <a:r>
              <a:rPr lang="cs-CZ" dirty="0" err="1"/>
              <a:t>onprem</a:t>
            </a:r>
            <a:r>
              <a:rPr lang="cs-CZ" dirty="0"/>
              <a:t> licenční nároky</a:t>
            </a:r>
          </a:p>
          <a:p>
            <a:r>
              <a:rPr lang="cs-CZ" dirty="0"/>
              <a:t>- RDS používají české firmy tak, že ve své doméně povolují přístup externím uživatelům</a:t>
            </a:r>
          </a:p>
          <a:p>
            <a:r>
              <a:rPr lang="cs-CZ" dirty="0"/>
              <a:t>- Firmy nabízejí RDS na Windows 10/11!</a:t>
            </a:r>
          </a:p>
          <a:p>
            <a:r>
              <a:rPr lang="cs-CZ" dirty="0"/>
              <a:t>- RDS vyžaduje různé komponenty (</a:t>
            </a:r>
            <a:r>
              <a:rPr lang="cs-CZ" dirty="0" err="1"/>
              <a:t>Gateway</a:t>
            </a:r>
            <a:r>
              <a:rPr lang="cs-CZ" dirty="0"/>
              <a:t>, </a:t>
            </a:r>
            <a:r>
              <a:rPr lang="cs-CZ" dirty="0" err="1"/>
              <a:t>Connection</a:t>
            </a:r>
            <a:r>
              <a:rPr lang="cs-CZ" dirty="0"/>
              <a:t> Broker, </a:t>
            </a:r>
            <a:r>
              <a:rPr lang="cs-CZ" dirty="0" err="1"/>
              <a:t>License</a:t>
            </a:r>
            <a:r>
              <a:rPr lang="cs-CZ" dirty="0"/>
              <a:t> server, web </a:t>
            </a:r>
            <a:r>
              <a:rPr lang="cs-CZ" dirty="0" err="1"/>
              <a:t>access</a:t>
            </a:r>
            <a:r>
              <a:rPr lang="cs-CZ" dirty="0"/>
              <a:t>, RDVN, </a:t>
            </a:r>
            <a:r>
              <a:rPr lang="cs-CZ" dirty="0" err="1"/>
              <a:t>Storage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Pohoda, Pohoda SQL, </a:t>
            </a:r>
            <a:r>
              <a:rPr lang="cs-CZ" dirty="0" err="1"/>
              <a:t>FormStudio</a:t>
            </a:r>
            <a:r>
              <a:rPr lang="cs-CZ" dirty="0"/>
              <a:t>, Helios, DOS programy, </a:t>
            </a:r>
            <a:r>
              <a:rPr lang="cs-CZ" dirty="0" err="1"/>
              <a:t>Karat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4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Uživatel musí jít přes aplikaci, chybí ikona na server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Seklé</a:t>
            </a:r>
            <a:r>
              <a:rPr lang="cs-CZ" dirty="0"/>
              <a:t> session, aplikace v </a:t>
            </a:r>
            <a:r>
              <a:rPr lang="cs-CZ" dirty="0" err="1"/>
              <a:t>preview</a:t>
            </a:r>
            <a:r>
              <a:rPr lang="cs-CZ" dirty="0"/>
              <a:t> někdy nezafunguje korektně, počítače jsou a nebo nejsou v AAD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Škálování krátkodobě (update), i dlouhodobě (firma roste, zmenšuje se).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Teoretické příklady – od 15-20 eur za nepoužívanou Pohodu MDB</a:t>
            </a:r>
          </a:p>
          <a:p>
            <a:r>
              <a:rPr lang="cs-CZ" dirty="0"/>
              <a:t>- Prakticky 2 uživatelé v Pohoda MDB, práce 160h měsíčně cca 40 eur</a:t>
            </a:r>
          </a:p>
          <a:p>
            <a:r>
              <a:rPr lang="cs-CZ" dirty="0"/>
              <a:t>- 8 uživatelů Pohoda SQL, 1x </a:t>
            </a:r>
            <a:r>
              <a:rPr lang="cs-CZ" dirty="0" err="1"/>
              <a:t>terminal</a:t>
            </a:r>
            <a:r>
              <a:rPr lang="cs-CZ" dirty="0"/>
              <a:t> cca 300h měsíčně, 1x SQL, HDD disky = 140 eur měsíčně</a:t>
            </a:r>
          </a:p>
          <a:p>
            <a:r>
              <a:rPr lang="cs-CZ" dirty="0"/>
              <a:t>- 12 uživatelů Pohoda SQL, 1x </a:t>
            </a:r>
            <a:r>
              <a:rPr lang="cs-CZ" dirty="0" err="1"/>
              <a:t>terminal</a:t>
            </a:r>
            <a:r>
              <a:rPr lang="cs-CZ" dirty="0"/>
              <a:t> nevypíná se, SQL nevypíná se, SSD disky, 3x VPN tunel z poboček = cca 300 eur měsíčně</a:t>
            </a:r>
            <a:br>
              <a:rPr lang="cs-CZ" dirty="0"/>
            </a:br>
            <a:br>
              <a:rPr lang="cs-CZ" dirty="0"/>
            </a:br>
            <a:r>
              <a:rPr lang="cs-CZ" dirty="0"/>
              <a:t>- </a:t>
            </a:r>
            <a:r>
              <a:rPr lang="cs-CZ"/>
              <a:t>Alibismus výrobců SW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Licenční náklad pro externí přístup do aplikací a plochy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6336-D277-4B30-A6AE-9563521DFE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866527"/>
          </a:xfrm>
        </p:spPr>
        <p:txBody>
          <a:bodyPr>
            <a:normAutofit/>
          </a:bodyPr>
          <a:lstStyle>
            <a:lvl1pPr>
              <a:defRPr sz="5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2997200"/>
            <a:ext cx="10562167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cs-CZ" dirty="0"/>
              <a:t>Podtitul</a:t>
            </a:r>
          </a:p>
        </p:txBody>
      </p:sp>
    </p:spTree>
    <p:extLst>
      <p:ext uri="{BB962C8B-B14F-4D97-AF65-F5344CB8AC3E}">
        <p14:creationId xmlns:p14="http://schemas.microsoft.com/office/powerpoint/2010/main" val="32158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/>
              <a:t>Název sekce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5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772816"/>
            <a:ext cx="10972800" cy="446449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413792"/>
            <a:ext cx="10972800" cy="782960"/>
          </a:xfrm>
        </p:spPr>
        <p:txBody>
          <a:bodyPr>
            <a:normAutofit/>
          </a:bodyPr>
          <a:lstStyle>
            <a:lvl1pPr>
              <a:defRPr sz="40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12776"/>
            <a:ext cx="10972800" cy="4824536"/>
          </a:xfrm>
        </p:spPr>
        <p:txBody>
          <a:bodyPr>
            <a:normAutofit/>
          </a:bodyPr>
          <a:lstStyle>
            <a:lvl1pPr>
              <a:defRPr sz="2800"/>
            </a:lvl1pPr>
            <a:lvl2pPr marL="628650" indent="-285750">
              <a:buFont typeface="Segoe UI" panose="020B0502040204020203" pitchFamily="34" charset="0"/>
              <a:buChar char="−"/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1470025"/>
          </a:xfrm>
        </p:spPr>
        <p:txBody>
          <a:bodyPr>
            <a:normAutofit/>
          </a:bodyPr>
          <a:lstStyle>
            <a:lvl1pPr>
              <a:defRPr sz="440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2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09600" y="1772816"/>
            <a:ext cx="53848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772816"/>
            <a:ext cx="53848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53337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0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700808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078400" y="1742827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4000" y="1700808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1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0784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0784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440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40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3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3933056"/>
            <a:ext cx="5390389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011" y="1700809"/>
            <a:ext cx="5390389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92011" y="3933056"/>
            <a:ext cx="5328203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3392" y="1700808"/>
            <a:ext cx="5376597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413792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6096000" y="0"/>
            <a:ext cx="6096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60" baseline="0">
          <a:solidFill>
            <a:schemeClr val="tx2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2000" i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lezak@lezak.eu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ommunity.microsoft.com/t5/sql-server-blog/ga-sql-best-practices-assessment-for-sql-server-on-azure-vms/ba-p/32564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lezak@lezak.e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virtual-desktop/windows-multisession-faq#can-i-run-windows-enterprise-multi-session-outside-of-the-azure-virtual-desktop-servi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Jak nasadit moderně nejen Pohodu v Azure </a:t>
            </a:r>
            <a:r>
              <a:rPr lang="cs-CZ" sz="5400" dirty="0" err="1"/>
              <a:t>Virtual</a:t>
            </a:r>
            <a:r>
              <a:rPr lang="cs-CZ" sz="5400" dirty="0"/>
              <a:t> Desktop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Adam L</a:t>
            </a:r>
            <a:r>
              <a:rPr lang="cs-CZ" b="1" dirty="0" err="1"/>
              <a:t>ežák</a:t>
            </a:r>
            <a:endParaRPr lang="cs-CZ" b="1" dirty="0"/>
          </a:p>
          <a:p>
            <a:r>
              <a:rPr lang="cs-CZ" sz="2000" b="1" dirty="0"/>
              <a:t>Cloud </a:t>
            </a:r>
            <a:r>
              <a:rPr lang="cs-CZ" b="1" dirty="0" err="1"/>
              <a:t>solution</a:t>
            </a:r>
            <a:r>
              <a:rPr lang="cs-CZ" b="1" dirty="0"/>
              <a:t> architekt, MCT</a:t>
            </a:r>
            <a:endParaRPr lang="cs-CZ" sz="2000" dirty="0"/>
          </a:p>
          <a:p>
            <a:r>
              <a:rPr lang="en-US" dirty="0">
                <a:hlinkClick r:id="rId3"/>
              </a:rPr>
              <a:t>a</a:t>
            </a:r>
            <a:r>
              <a:rPr lang="cs-CZ" dirty="0" err="1">
                <a:hlinkClick r:id="rId3"/>
              </a:rPr>
              <a:t>dam.lezak</a:t>
            </a:r>
            <a:r>
              <a:rPr lang="en-US" dirty="0">
                <a:hlinkClick r:id="rId3"/>
              </a:rPr>
              <a:t>@lezak.eu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70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1E73A-98B8-C278-54EA-D9386152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Připojení</a:t>
            </a:r>
          </a:p>
        </p:txBody>
      </p:sp>
      <p:pic>
        <p:nvPicPr>
          <p:cNvPr id="5" name="Zástupný obsah 4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893A83FB-DE10-711B-3905-3406D4244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" y="1289206"/>
            <a:ext cx="6814933" cy="427958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76F084-A9BB-D0CD-20B5-5FFB5674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61" y="2810273"/>
            <a:ext cx="4391638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text, snímek obrazovky, software, Operační systém&#10;&#10;Popis byl vytvořen automaticky">
            <a:extLst>
              <a:ext uri="{FF2B5EF4-FFF2-40B4-BE49-F238E27FC236}">
                <a16:creationId xmlns:a16="http://schemas.microsoft.com/office/drawing/2014/main" id="{CD4DBDCE-512C-480A-C910-E71BECBC2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0" y="747205"/>
            <a:ext cx="8106490" cy="5363590"/>
          </a:xfrm>
        </p:spPr>
      </p:pic>
    </p:spTree>
    <p:extLst>
      <p:ext uri="{BB962C8B-B14F-4D97-AF65-F5344CB8AC3E}">
        <p14:creationId xmlns:p14="http://schemas.microsoft.com/office/powerpoint/2010/main" val="36570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software, počítač&#10;&#10;Popis byl vytvořen automaticky">
            <a:extLst>
              <a:ext uri="{FF2B5EF4-FFF2-40B4-BE49-F238E27FC236}">
                <a16:creationId xmlns:a16="http://schemas.microsoft.com/office/drawing/2014/main" id="{4F83B459-78DB-EB50-ACBE-DDE35B761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957"/>
            <a:ext cx="8719745" cy="6711043"/>
          </a:xfrm>
        </p:spPr>
      </p:pic>
    </p:spTree>
    <p:extLst>
      <p:ext uri="{BB962C8B-B14F-4D97-AF65-F5344CB8AC3E}">
        <p14:creationId xmlns:p14="http://schemas.microsoft.com/office/powerpoint/2010/main" val="31670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AF2F751-DE3C-6E2C-654B-A07D21703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547285"/>
            <a:ext cx="7611537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392F7-1220-E4C8-88F7-6098E9CE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pohledu administrátora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70F41-E511-36AF-E9A6-E93D7424B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6278880" cy="4824536"/>
          </a:xfrm>
        </p:spPr>
        <p:txBody>
          <a:bodyPr/>
          <a:lstStyle/>
          <a:p>
            <a:r>
              <a:rPr lang="cs-CZ" dirty="0"/>
              <a:t>Klasické bolesti terminálu</a:t>
            </a:r>
          </a:p>
          <a:p>
            <a:r>
              <a:rPr lang="cs-CZ" dirty="0"/>
              <a:t>Vyladění </a:t>
            </a:r>
            <a:r>
              <a:rPr lang="cs-CZ" dirty="0" err="1"/>
              <a:t>autoscalingu</a:t>
            </a:r>
            <a:endParaRPr lang="cs-CZ" dirty="0"/>
          </a:p>
          <a:p>
            <a:r>
              <a:rPr lang="cs-CZ" dirty="0"/>
              <a:t>Azure benefity (</a:t>
            </a:r>
            <a:r>
              <a:rPr lang="cs-CZ" dirty="0" err="1"/>
              <a:t>backup</a:t>
            </a:r>
            <a:r>
              <a:rPr lang="cs-CZ" dirty="0"/>
              <a:t>, SQL agent, </a:t>
            </a:r>
            <a:r>
              <a:rPr lang="cs-CZ" dirty="0">
                <a:hlinkClick r:id="rId3"/>
              </a:rPr>
              <a:t>SQL </a:t>
            </a:r>
            <a:r>
              <a:rPr lang="cs-CZ" dirty="0" err="1">
                <a:hlinkClick r:id="rId3"/>
              </a:rPr>
              <a:t>best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practice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assesment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81DA8B-8329-5BA3-81C7-028527C52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795" y="266258"/>
            <a:ext cx="4829849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237C2-EFC8-F1AF-35ED-886FFD97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pohledu</a:t>
            </a:r>
            <a:r>
              <a:rPr lang="en-US" dirty="0"/>
              <a:t> </a:t>
            </a:r>
            <a:r>
              <a:rPr lang="en-US" dirty="0" err="1"/>
              <a:t>administr</a:t>
            </a:r>
            <a:r>
              <a:rPr lang="cs-CZ" dirty="0" err="1"/>
              <a:t>átora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7970C-33C7-0404-6D77-844E08F6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Management odkudkoliv</a:t>
            </a:r>
          </a:p>
          <a:p>
            <a:r>
              <a:rPr lang="cs-CZ" dirty="0"/>
              <a:t>Násobně lepší zabezpečení</a:t>
            </a:r>
          </a:p>
          <a:p>
            <a:r>
              <a:rPr lang="cs-CZ" dirty="0"/>
              <a:t>Prohlížeč funguje všude</a:t>
            </a:r>
          </a:p>
          <a:p>
            <a:r>
              <a:rPr lang="cs-CZ" dirty="0"/>
              <a:t>Obrovská škálovatelnost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C6D3DC-D4F9-826A-EADF-FF45D3B7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7239"/>
            <a:ext cx="12192000" cy="15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3CC16-6045-265D-6A67-1961EB5F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E8F394-2D44-DB62-9F74-E54E62114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Licence</a:t>
            </a:r>
          </a:p>
          <a:p>
            <a:r>
              <a:rPr lang="cs-CZ" dirty="0"/>
              <a:t>Infrastruktura</a:t>
            </a:r>
          </a:p>
        </p:txBody>
      </p:sp>
    </p:spTree>
    <p:extLst>
      <p:ext uri="{BB962C8B-B14F-4D97-AF65-F5344CB8AC3E}">
        <p14:creationId xmlns:p14="http://schemas.microsoft.com/office/powerpoint/2010/main" val="180947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3F06E-3CB1-2661-B413-2B27FEFF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28DE27-36FC-7852-24F9-6E7B6F9A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96752"/>
            <a:ext cx="4286848" cy="3353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0C3561-A0D7-5BE7-7FEA-CF8A69DF9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4194"/>
            <a:ext cx="12192000" cy="12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6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59218-AA14-918F-F595-F63C32C6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Infrastruktura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6545ED-C35B-1C3C-7C88-CD038422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16" y="1196752"/>
            <a:ext cx="10529367" cy="17494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C79D04-2556-919C-3E02-F02C88CAE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84" y="3173670"/>
            <a:ext cx="8126655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9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0DE3D-450D-EA25-88EB-9F02F645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CB010-11D3-E905-7C8E-D70BFF482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Entra</a:t>
            </a:r>
            <a:r>
              <a:rPr lang="cs-CZ" dirty="0"/>
              <a:t> ID nefungují NTFS práva</a:t>
            </a:r>
          </a:p>
          <a:p>
            <a:r>
              <a:rPr lang="cs-CZ" dirty="0"/>
              <a:t>Náhledy a instalace Office</a:t>
            </a:r>
          </a:p>
          <a:p>
            <a:r>
              <a:rPr lang="cs-CZ" dirty="0"/>
              <a:t>Přesun dat skrz RDP session</a:t>
            </a:r>
          </a:p>
          <a:p>
            <a:r>
              <a:rPr lang="cs-CZ" dirty="0" err="1"/>
              <a:t>ScalingPlan</a:t>
            </a:r>
            <a:r>
              <a:rPr lang="cs-CZ" dirty="0"/>
              <a:t> </a:t>
            </a:r>
            <a:r>
              <a:rPr lang="cs-CZ" dirty="0" err="1"/>
              <a:t>lazení</a:t>
            </a:r>
            <a:r>
              <a:rPr lang="cs-CZ" dirty="0"/>
              <a:t>, hluché okno agenta</a:t>
            </a:r>
          </a:p>
          <a:p>
            <a:r>
              <a:rPr lang="cs-CZ" dirty="0"/>
              <a:t>Výkon VM a disky</a:t>
            </a:r>
          </a:p>
          <a:p>
            <a:r>
              <a:rPr lang="cs-CZ" dirty="0"/>
              <a:t>Nepřiřazené licence</a:t>
            </a:r>
          </a:p>
          <a:p>
            <a:r>
              <a:rPr lang="cs-CZ" dirty="0" err="1"/>
              <a:t>Pooled</a:t>
            </a:r>
            <a:r>
              <a:rPr lang="cs-CZ" dirty="0"/>
              <a:t>/</a:t>
            </a:r>
            <a:r>
              <a:rPr lang="cs-CZ" dirty="0" err="1"/>
              <a:t>Personal</a:t>
            </a:r>
            <a:endParaRPr lang="cs-CZ" dirty="0"/>
          </a:p>
          <a:p>
            <a:r>
              <a:rPr lang="cs-CZ" dirty="0"/>
              <a:t>Specifické VM</a:t>
            </a:r>
          </a:p>
        </p:txBody>
      </p:sp>
    </p:spTree>
    <p:extLst>
      <p:ext uri="{BB962C8B-B14F-4D97-AF65-F5344CB8AC3E}">
        <p14:creationId xmlns:p14="http://schemas.microsoft.com/office/powerpoint/2010/main" val="207678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000" indent="-378000">
              <a:buFont typeface="+mj-lt"/>
              <a:buAutoNum type="arabicPeriod"/>
            </a:pPr>
            <a:r>
              <a:rPr lang="en-US" dirty="0" err="1"/>
              <a:t>Historie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, </a:t>
            </a:r>
            <a:r>
              <a:rPr lang="en-US" dirty="0" err="1"/>
              <a:t>sd</a:t>
            </a:r>
            <a:r>
              <a:rPr lang="cs-CZ" dirty="0" err="1"/>
              <a:t>ílený</a:t>
            </a:r>
            <a:r>
              <a:rPr lang="cs-CZ" dirty="0"/>
              <a:t> přístup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AVD, W365, RDS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SMB vs. </a:t>
            </a:r>
            <a:r>
              <a:rPr lang="cs-CZ" dirty="0" err="1"/>
              <a:t>Enterprise</a:t>
            </a:r>
            <a:r>
              <a:rPr lang="cs-CZ" dirty="0"/>
              <a:t> scénáře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CZ realita v SMB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Desktop, </a:t>
            </a:r>
            <a:r>
              <a:rPr lang="cs-CZ" dirty="0" err="1"/>
              <a:t>RemoteApp</a:t>
            </a:r>
            <a:endParaRPr lang="cs-CZ" dirty="0"/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Z pohledu koncového uživatele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Cena, licenční nároky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Provozní specifika, historky z natáčení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Závěr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Dotazy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Adam L</a:t>
            </a:r>
            <a:r>
              <a:rPr lang="cs-CZ" b="1" dirty="0" err="1"/>
              <a:t>ežák</a:t>
            </a:r>
            <a:endParaRPr lang="cs-CZ" b="1" dirty="0"/>
          </a:p>
          <a:p>
            <a:r>
              <a:rPr lang="cs-CZ" sz="2000" b="1" dirty="0"/>
              <a:t>Cloud </a:t>
            </a:r>
            <a:r>
              <a:rPr lang="cs-CZ" b="1" dirty="0" err="1"/>
              <a:t>solution</a:t>
            </a:r>
            <a:r>
              <a:rPr lang="cs-CZ" b="1" dirty="0"/>
              <a:t> architekt, MCT</a:t>
            </a:r>
            <a:endParaRPr lang="cs-CZ" sz="2000" dirty="0"/>
          </a:p>
          <a:p>
            <a:r>
              <a:rPr lang="en-US" dirty="0">
                <a:hlinkClick r:id="rId3"/>
              </a:rPr>
              <a:t>a</a:t>
            </a:r>
            <a:r>
              <a:rPr lang="cs-CZ" dirty="0" err="1">
                <a:hlinkClick r:id="rId3"/>
              </a:rPr>
              <a:t>dam.lezak</a:t>
            </a:r>
            <a:r>
              <a:rPr lang="en-US" dirty="0">
                <a:hlinkClick r:id="rId3"/>
              </a:rPr>
              <a:t>@lezak.eu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12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sdíleného přístupu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 roku 1998 stejná myšlenka</a:t>
            </a:r>
          </a:p>
          <a:p>
            <a:r>
              <a:rPr lang="cs-CZ" dirty="0"/>
              <a:t>VDI, Terminal Services, RDS,…</a:t>
            </a:r>
          </a:p>
          <a:p>
            <a:r>
              <a:rPr lang="cs-CZ" dirty="0"/>
              <a:t>Homogenizovaný vzdálený prostředek pro uživatele, tlustý klient</a:t>
            </a:r>
          </a:p>
        </p:txBody>
      </p:sp>
    </p:spTree>
    <p:extLst>
      <p:ext uri="{BB962C8B-B14F-4D97-AF65-F5344CB8AC3E}">
        <p14:creationId xmlns:p14="http://schemas.microsoft.com/office/powerpoint/2010/main" val="12737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5B3B2-71FF-81E4-79EC-3FB34545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RDS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2E526-0553-F8D8-5CA4-0F7FDFBD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RDS implementace většinou vyžaduje ADDS</a:t>
            </a:r>
          </a:p>
          <a:p>
            <a:r>
              <a:rPr lang="cs-CZ" dirty="0"/>
              <a:t>RDS CAL licence</a:t>
            </a:r>
          </a:p>
          <a:p>
            <a:r>
              <a:rPr lang="cs-CZ" dirty="0"/>
              <a:t>Šedá zóna na klientských OS, registry </a:t>
            </a:r>
            <a:r>
              <a:rPr lang="cs-CZ" dirty="0" err="1"/>
              <a:t>hacks</a:t>
            </a:r>
            <a:r>
              <a:rPr lang="cs-CZ" dirty="0"/>
              <a:t> atd… </a:t>
            </a:r>
            <a:r>
              <a:rPr lang="cs-CZ" dirty="0">
                <a:hlinkClick r:id="rId3"/>
              </a:rPr>
              <a:t>FAQ</a:t>
            </a:r>
            <a:endParaRPr lang="cs-CZ" dirty="0"/>
          </a:p>
          <a:p>
            <a:r>
              <a:rPr lang="cs-CZ" dirty="0"/>
              <a:t>Hosting </a:t>
            </a:r>
            <a:r>
              <a:rPr lang="cs-CZ" dirty="0" err="1"/>
              <a:t>terminal</a:t>
            </a:r>
            <a:r>
              <a:rPr lang="cs-CZ" dirty="0"/>
              <a:t> aplikací na CZ trhu i na Windows </a:t>
            </a:r>
            <a:r>
              <a:rPr lang="cs-CZ" dirty="0" err="1"/>
              <a:t>Endpoint</a:t>
            </a:r>
            <a:endParaRPr lang="cs-CZ" dirty="0"/>
          </a:p>
          <a:p>
            <a:r>
              <a:rPr lang="cs-CZ" dirty="0"/>
              <a:t>Technická specifika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4CAEE-2788-C973-6FFF-6F69F1345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2" y="4988024"/>
            <a:ext cx="10641264" cy="5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47FA4-DADF-8C1D-8E9C-B6140CA4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AVD, Windows 365, RDS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01E66-C521-19F2-59C7-E25001A5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Windows 365</a:t>
            </a:r>
          </a:p>
          <a:p>
            <a:r>
              <a:rPr lang="cs-CZ" dirty="0"/>
              <a:t>Azure </a:t>
            </a:r>
            <a:r>
              <a:rPr lang="cs-CZ" dirty="0" err="1"/>
              <a:t>Virtual</a:t>
            </a:r>
            <a:r>
              <a:rPr lang="cs-CZ" dirty="0"/>
              <a:t> Desktop</a:t>
            </a:r>
          </a:p>
          <a:p>
            <a:r>
              <a:rPr lang="cs-CZ" dirty="0" err="1"/>
              <a:t>Remote</a:t>
            </a:r>
            <a:r>
              <a:rPr lang="cs-CZ" dirty="0"/>
              <a:t> Desktop Services</a:t>
            </a:r>
          </a:p>
        </p:txBody>
      </p:sp>
      <p:pic>
        <p:nvPicPr>
          <p:cNvPr id="1026" name="Picture 2" descr="Microsoft announces Windows 365, a subscription cloud PC - BBC News">
            <a:extLst>
              <a:ext uri="{FF2B5EF4-FFF2-40B4-BE49-F238E27FC236}">
                <a16:creationId xmlns:a16="http://schemas.microsoft.com/office/drawing/2014/main" id="{F047320E-8B44-0AD7-BC6A-4B2673DE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2" y="3429000"/>
            <a:ext cx="3165764" cy="17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zure Virtual Desktop: A New Way Of Managing Desktops">
            <a:extLst>
              <a:ext uri="{FF2B5EF4-FFF2-40B4-BE49-F238E27FC236}">
                <a16:creationId xmlns:a16="http://schemas.microsoft.com/office/drawing/2014/main" id="{FF0085BD-FC83-B6C4-D750-AFADA08E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6" y="3891287"/>
            <a:ext cx="4659260" cy="29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Remote Desktop Services (RDS)? | Definition from TechTarget">
            <a:extLst>
              <a:ext uri="{FF2B5EF4-FFF2-40B4-BE49-F238E27FC236}">
                <a16:creationId xmlns:a16="http://schemas.microsoft.com/office/drawing/2014/main" id="{44FB1031-721D-9399-7F60-11CF68F8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48" y="3325090"/>
            <a:ext cx="4550452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7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0DF4F-1200-0CE2-26D9-6324B443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scénáře nasazení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6A45B-81AF-6B4E-35D4-B403D648C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Potencionální komplexnost řešení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174EB-FBAD-D387-DEC5-FD5FF1B1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4" y="2033464"/>
            <a:ext cx="1111721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4D8D8E8-E766-E056-438E-624D6A0D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6082"/>
            <a:ext cx="3681845" cy="1795644"/>
          </a:xfrm>
        </p:spPr>
        <p:txBody>
          <a:bodyPr/>
          <a:lstStyle/>
          <a:p>
            <a:r>
              <a:rPr lang="cs-CZ" dirty="0" err="1"/>
              <a:t>Entra</a:t>
            </a:r>
            <a:r>
              <a:rPr lang="cs-CZ" dirty="0"/>
              <a:t> ID</a:t>
            </a:r>
          </a:p>
          <a:p>
            <a:pPr lvl="1"/>
            <a:r>
              <a:rPr lang="cs-CZ" dirty="0"/>
              <a:t>1x session host server</a:t>
            </a:r>
          </a:p>
          <a:p>
            <a:pPr lvl="1"/>
            <a:r>
              <a:rPr lang="cs-CZ" dirty="0"/>
              <a:t>1x SQL server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170419-F64C-DAEF-9B27-A63D59FA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964" y="160990"/>
            <a:ext cx="8056997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800BF-C4C6-FF58-3009-344F9D01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 SMB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50DB6-719E-A080-EEB0-9355AFB3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host server</a:t>
            </a:r>
          </a:p>
          <a:p>
            <a:r>
              <a:rPr lang="cs-CZ" dirty="0" err="1"/>
              <a:t>Golden</a:t>
            </a:r>
            <a:r>
              <a:rPr lang="cs-CZ" dirty="0"/>
              <a:t> image</a:t>
            </a:r>
          </a:p>
          <a:p>
            <a:r>
              <a:rPr lang="cs-CZ" dirty="0" err="1"/>
              <a:t>RemoteApp</a:t>
            </a:r>
            <a:r>
              <a:rPr lang="cs-CZ" dirty="0"/>
              <a:t> vs. Full Desktop</a:t>
            </a:r>
          </a:p>
        </p:txBody>
      </p:sp>
    </p:spTree>
    <p:extLst>
      <p:ext uri="{BB962C8B-B14F-4D97-AF65-F5344CB8AC3E}">
        <p14:creationId xmlns:p14="http://schemas.microsoft.com/office/powerpoint/2010/main" val="186338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B9385-2608-6FF7-75E8-B6F3EE1B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pohledu koncového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54500-913E-BFEF-6D44-DD574CBB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Windows </a:t>
            </a:r>
            <a:r>
              <a:rPr lang="cs-CZ" dirty="0" err="1"/>
              <a:t>App</a:t>
            </a:r>
            <a:r>
              <a:rPr lang="cs-CZ" dirty="0"/>
              <a:t> (Windows, browser) - </a:t>
            </a:r>
            <a:r>
              <a:rPr lang="cs-CZ" dirty="0" err="1"/>
              <a:t>Preview</a:t>
            </a:r>
            <a:endParaRPr lang="cs-CZ" dirty="0"/>
          </a:p>
          <a:p>
            <a:r>
              <a:rPr lang="cs-CZ" dirty="0"/>
              <a:t>Microsoft </a:t>
            </a:r>
            <a:r>
              <a:rPr lang="cs-CZ" dirty="0" err="1"/>
              <a:t>Remote</a:t>
            </a:r>
            <a:r>
              <a:rPr lang="cs-CZ" dirty="0"/>
              <a:t> Desktop (Mac, iOS, </a:t>
            </a:r>
            <a:r>
              <a:rPr lang="cs-CZ" dirty="0" err="1"/>
              <a:t>iPadOS</a:t>
            </a:r>
            <a:r>
              <a:rPr lang="cs-CZ" dirty="0"/>
              <a:t>, Android)</a:t>
            </a:r>
          </a:p>
          <a:p>
            <a:r>
              <a:rPr lang="cs-CZ" dirty="0"/>
              <a:t>Browser</a:t>
            </a:r>
          </a:p>
          <a:p>
            <a:endParaRPr lang="cs-CZ" dirty="0"/>
          </a:p>
          <a:p>
            <a:r>
              <a:rPr lang="cs-CZ" dirty="0" err="1"/>
              <a:t>Multimonitor</a:t>
            </a:r>
            <a:r>
              <a:rPr lang="cs-CZ" dirty="0"/>
              <a:t> support</a:t>
            </a:r>
          </a:p>
          <a:p>
            <a:r>
              <a:rPr lang="cs-CZ" dirty="0"/>
              <a:t>Přenášení dat schránkou, </a:t>
            </a:r>
            <a:r>
              <a:rPr lang="cs-CZ" dirty="0" err="1"/>
              <a:t>automapování</a:t>
            </a:r>
            <a:endParaRPr lang="cs-CZ" dirty="0"/>
          </a:p>
          <a:p>
            <a:r>
              <a:rPr lang="cs-CZ" dirty="0"/>
              <a:t>Tisk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434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8|2.8|3.2"/>
</p:tagLst>
</file>

<file path=ppt/theme/theme1.xml><?xml version="1.0" encoding="utf-8"?>
<a:theme xmlns:a="http://schemas.openxmlformats.org/drawingml/2006/main" name="Gopas 1  (3 barvy)">
  <a:themeElements>
    <a:clrScheme name="WUG">
      <a:dk1>
        <a:sysClr val="windowText" lastClr="000000"/>
      </a:dk1>
      <a:lt1>
        <a:sysClr val="window" lastClr="FFFFFF"/>
      </a:lt1>
      <a:dk2>
        <a:srgbClr val="163C7D"/>
      </a:dk2>
      <a:lt2>
        <a:srgbClr val="FFFFFF"/>
      </a:lt2>
      <a:accent1>
        <a:srgbClr val="5E98D1"/>
      </a:accent1>
      <a:accent2>
        <a:srgbClr val="FDCB00"/>
      </a:accent2>
      <a:accent3>
        <a:srgbClr val="ED7539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540</Words>
  <Application>Microsoft Office PowerPoint</Application>
  <PresentationFormat>Widescreen</PresentationFormat>
  <Paragraphs>101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</vt:lpstr>
      <vt:lpstr>Segoe UI Semibold</vt:lpstr>
      <vt:lpstr>Wingdings</vt:lpstr>
      <vt:lpstr>Gopas 1  (3 barvy)</vt:lpstr>
      <vt:lpstr>Jak nasadit moderně nejen Pohodu v Azure Virtual Desktop</vt:lpstr>
      <vt:lpstr>Agenda</vt:lpstr>
      <vt:lpstr>Historie sdíleného přístupu</vt:lpstr>
      <vt:lpstr>Specifika RDS</vt:lpstr>
      <vt:lpstr>AVD, Windows 365, RDS</vt:lpstr>
      <vt:lpstr>Různé scénáře nasazení</vt:lpstr>
      <vt:lpstr>PowerPoint Presentation</vt:lpstr>
      <vt:lpstr>CZ SMB</vt:lpstr>
      <vt:lpstr>Z pohledu koncového uživatele</vt:lpstr>
      <vt:lpstr>Připojení</vt:lpstr>
      <vt:lpstr>PowerPoint Presentation</vt:lpstr>
      <vt:lpstr>PowerPoint Presentation</vt:lpstr>
      <vt:lpstr>PowerPoint Presentation</vt:lpstr>
      <vt:lpstr>Z pohledu administrátora</vt:lpstr>
      <vt:lpstr>Z pohledu administrátora</vt:lpstr>
      <vt:lpstr>Cena</vt:lpstr>
      <vt:lpstr>Licence</vt:lpstr>
      <vt:lpstr>Infrastruktura</vt:lpstr>
      <vt:lpstr>Specifika</vt:lpstr>
      <vt:lpstr>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nasadit moderně nejen Pohodu v Azure Virtual Desktop</dc:title>
  <dc:creator>Adam Ležák</dc:creator>
  <cp:lastModifiedBy>David Gešvindr</cp:lastModifiedBy>
  <cp:revision>197</cp:revision>
  <dcterms:created xsi:type="dcterms:W3CDTF">2014-11-11T15:45:29Z</dcterms:created>
  <dcterms:modified xsi:type="dcterms:W3CDTF">2024-03-07T11:41:08Z</dcterms:modified>
</cp:coreProperties>
</file>