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D1D03E-45A4-4719-867F-8D09AB8B623D}" v="1" dt="2024-03-07T11:38:44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41" d="100"/>
          <a:sy n="141" d="100"/>
        </p:scale>
        <p:origin x="5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ešvindr" userId="a31ab96f3e212ca3" providerId="LiveId" clId="{557CD0FF-40E4-4393-B028-39955C1DBB93}"/>
    <pc:docChg chg="custSel modSld">
      <pc:chgData name="David Gešvindr" userId="a31ab96f3e212ca3" providerId="LiveId" clId="{557CD0FF-40E4-4393-B028-39955C1DBB93}" dt="2020-09-29T14:09:54.147" v="5" actId="22"/>
      <pc:docMkLst>
        <pc:docMk/>
      </pc:docMkLst>
      <pc:sldChg chg="addSp delSp mod">
        <pc:chgData name="David Gešvindr" userId="a31ab96f3e212ca3" providerId="LiveId" clId="{557CD0FF-40E4-4393-B028-39955C1DBB93}" dt="2020-09-29T14:09:54.147" v="5" actId="22"/>
        <pc:sldMkLst>
          <pc:docMk/>
          <pc:sldMk cId="2016128957" sldId="258"/>
        </pc:sldMkLst>
        <pc:picChg chg="add">
          <ac:chgData name="David Gešvindr" userId="a31ab96f3e212ca3" providerId="LiveId" clId="{557CD0FF-40E4-4393-B028-39955C1DBB93}" dt="2020-09-29T14:09:54.147" v="5" actId="22"/>
          <ac:picMkLst>
            <pc:docMk/>
            <pc:sldMk cId="2016128957" sldId="258"/>
            <ac:picMk id="2" creationId="{9AE7FD53-3A6A-44C7-AAA1-82CBCBA09F28}"/>
          </ac:picMkLst>
        </pc:picChg>
        <pc:picChg chg="del">
          <ac:chgData name="David Gešvindr" userId="a31ab96f3e212ca3" providerId="LiveId" clId="{557CD0FF-40E4-4393-B028-39955C1DBB93}" dt="2020-09-29T14:09:53.828" v="4" actId="478"/>
          <ac:picMkLst>
            <pc:docMk/>
            <pc:sldMk cId="2016128957" sldId="258"/>
            <ac:picMk id="4" creationId="{00000000-0000-0000-0000-000000000000}"/>
          </ac:picMkLst>
        </pc:picChg>
      </pc:sldChg>
      <pc:sldChg chg="addSp delSp mod">
        <pc:chgData name="David Gešvindr" userId="a31ab96f3e212ca3" providerId="LiveId" clId="{557CD0FF-40E4-4393-B028-39955C1DBB93}" dt="2020-09-29T14:02:15.014" v="3" actId="22"/>
        <pc:sldMkLst>
          <pc:docMk/>
          <pc:sldMk cId="2135703728" sldId="259"/>
        </pc:sldMkLst>
        <pc:picChg chg="add del">
          <ac:chgData name="David Gešvindr" userId="a31ab96f3e212ca3" providerId="LiveId" clId="{557CD0FF-40E4-4393-B028-39955C1DBB93}" dt="2020-09-29T14:02:12.300" v="1" actId="478"/>
          <ac:picMkLst>
            <pc:docMk/>
            <pc:sldMk cId="2135703728" sldId="259"/>
            <ac:picMk id="4" creationId="{2D628FD8-2D95-4883-AEBF-B827FC361EAD}"/>
          </ac:picMkLst>
        </pc:picChg>
        <pc:picChg chg="del">
          <ac:chgData name="David Gešvindr" userId="a31ab96f3e212ca3" providerId="LiveId" clId="{557CD0FF-40E4-4393-B028-39955C1DBB93}" dt="2020-09-29T14:02:14.504" v="2" actId="478"/>
          <ac:picMkLst>
            <pc:docMk/>
            <pc:sldMk cId="2135703728" sldId="259"/>
            <ac:picMk id="6" creationId="{00000000-0000-0000-0000-000000000000}"/>
          </ac:picMkLst>
        </pc:picChg>
        <pc:picChg chg="add">
          <ac:chgData name="David Gešvindr" userId="a31ab96f3e212ca3" providerId="LiveId" clId="{557CD0FF-40E4-4393-B028-39955C1DBB93}" dt="2020-09-29T14:02:15.014" v="3" actId="22"/>
          <ac:picMkLst>
            <pc:docMk/>
            <pc:sldMk cId="2135703728" sldId="259"/>
            <ac:picMk id="8" creationId="{6E49B891-5960-438C-A785-D4337BA85D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dekzahradnik.cz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avid@wug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/>
              <a:t>Pokročilé funkce v </a:t>
            </a:r>
            <a:r>
              <a:rPr lang="cs-CZ" sz="5400" dirty="0" err="1"/>
              <a:t>PowerShellu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Ing. Radek Zahradník, Ph.D.</a:t>
            </a:r>
          </a:p>
          <a:p>
            <a:r>
              <a:rPr lang="cs-CZ" sz="2000" dirty="0"/>
              <a:t>IT konzultant, vývojář a lektor</a:t>
            </a:r>
          </a:p>
          <a:p>
            <a:r>
              <a:rPr lang="cs-CZ" sz="2000" dirty="0">
                <a:hlinkClick r:id="rId3"/>
              </a:rPr>
              <a:t>www.radekzahradnik.cz</a:t>
            </a:r>
            <a:r>
              <a:rPr lang="cs-CZ" sz="2000" dirty="0"/>
              <a:t> </a:t>
            </a:r>
          </a:p>
          <a:p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5" name="Obrázek 4" descr="Obsah obrázku vzor, pixel&#10;&#10;Popis byl vytvořen automaticky">
            <a:extLst>
              <a:ext uri="{FF2B5EF4-FFF2-40B4-BE49-F238E27FC236}">
                <a16:creationId xmlns:a16="http://schemas.microsoft.com/office/drawing/2014/main" id="{A76A0438-8817-1617-9B77-4924967FC2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7684" y="3177207"/>
            <a:ext cx="3323811" cy="332381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412776"/>
            <a:ext cx="7878418" cy="4824536"/>
          </a:xfrm>
        </p:spPr>
        <p:txBody>
          <a:bodyPr>
            <a:normAutofit/>
          </a:bodyPr>
          <a:lstStyle/>
          <a:p>
            <a:r>
              <a:rPr lang="cs-CZ" dirty="0"/>
              <a:t>Znalost </a:t>
            </a:r>
            <a:r>
              <a:rPr lang="cs-CZ" dirty="0" err="1"/>
              <a:t>PowerShell</a:t>
            </a:r>
            <a:r>
              <a:rPr lang="cs-CZ" dirty="0"/>
              <a:t> je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znalost pro každého admina.</a:t>
            </a:r>
          </a:p>
          <a:p>
            <a:r>
              <a:rPr lang="cs-CZ" dirty="0"/>
              <a:t>Není znalost jako </a:t>
            </a:r>
            <a:r>
              <a:rPr lang="cs-CZ" i="1" dirty="0"/>
              <a:t>znalost</a:t>
            </a:r>
            <a:r>
              <a:rPr lang="cs-CZ" dirty="0"/>
              <a:t>.</a:t>
            </a:r>
          </a:p>
          <a:p>
            <a:r>
              <a:rPr lang="cs-CZ" dirty="0"/>
              <a:t>Umět napsat pokročilou funkci je asi jako používat ruční šroubovák vs. </a:t>
            </a:r>
            <a:r>
              <a:rPr lang="cs-CZ" dirty="0" err="1"/>
              <a:t>akušroubovák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pic>
        <p:nvPicPr>
          <p:cNvPr id="3" name="Obrázek 2" descr="Šnek a šnek ve lese">
            <a:extLst>
              <a:ext uri="{FF2B5EF4-FFF2-40B4-BE49-F238E27FC236}">
                <a16:creationId xmlns:a16="http://schemas.microsoft.com/office/drawing/2014/main" id="{993EA4AD-4DD9-D0A1-1855-10FE2B8919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018" y="967408"/>
            <a:ext cx="3282122" cy="49231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AKU šroubovák | FDS 10101-A | Fieldmann">
            <a:extLst>
              <a:ext uri="{FF2B5EF4-FFF2-40B4-BE49-F238E27FC236}">
                <a16:creationId xmlns:a16="http://schemas.microsoft.com/office/drawing/2014/main" id="{2888BD44-E03E-35C5-19C6-1244E11D1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57" y="3747052"/>
            <a:ext cx="3110948" cy="3110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78000" indent="-378000">
              <a:buFont typeface="+mj-lt"/>
              <a:buAutoNum type="arabicPeriod"/>
            </a:pPr>
            <a:r>
              <a:rPr lang="cs-CZ" dirty="0"/>
              <a:t>Pojem příkaz, </a:t>
            </a:r>
            <a:r>
              <a:rPr lang="cs-CZ" dirty="0" err="1"/>
              <a:t>cmdlet</a:t>
            </a:r>
            <a:r>
              <a:rPr lang="cs-CZ" dirty="0"/>
              <a:t>, funkce základní a pokročilá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 err="1"/>
              <a:t>Begin</a:t>
            </a:r>
            <a:r>
              <a:rPr lang="cs-CZ" dirty="0"/>
              <a:t>, </a:t>
            </a:r>
            <a:r>
              <a:rPr lang="cs-CZ" dirty="0" err="1"/>
              <a:t>process</a:t>
            </a:r>
            <a:r>
              <a:rPr lang="cs-CZ" dirty="0"/>
              <a:t>, end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Validace parametrů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Množiny parametrů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Výchozí hodnoty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Práce s rourou</a:t>
            </a:r>
          </a:p>
          <a:p>
            <a:pPr marL="378000" indent="-378000">
              <a:buFont typeface="+mj-lt"/>
              <a:buAutoNum type="arabicPeriod"/>
            </a:pPr>
            <a:r>
              <a:rPr lang="cs-CZ" dirty="0"/>
              <a:t>Nápověda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988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E2680-A269-DFCD-E9B0-648EFD4FA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535CE9CD-5E64-4495-EADE-151E99E17F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5400" dirty="0"/>
              <a:t>Dotazy</a:t>
            </a:r>
          </a:p>
        </p:txBody>
      </p:sp>
      <p:sp>
        <p:nvSpPr>
          <p:cNvPr id="2" name="Podnadpis 1">
            <a:extLst>
              <a:ext uri="{FF2B5EF4-FFF2-40B4-BE49-F238E27FC236}">
                <a16:creationId xmlns:a16="http://schemas.microsoft.com/office/drawing/2014/main" id="{9323968B-B908-C26B-12F2-968D59D713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Ing. Radek Zahradník, Ph.D.</a:t>
            </a:r>
          </a:p>
          <a:p>
            <a:r>
              <a:rPr lang="cs-CZ" sz="2000" dirty="0"/>
              <a:t>IT konzultant, vývojář a lektor</a:t>
            </a:r>
          </a:p>
          <a:p>
            <a:r>
              <a:rPr lang="cs-CZ" sz="2000" dirty="0">
                <a:hlinkClick r:id="rId3"/>
              </a:rPr>
              <a:t>david@wug.cz</a:t>
            </a:r>
            <a:r>
              <a:rPr lang="cs-CZ" sz="2000" dirty="0"/>
              <a:t> </a:t>
            </a:r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cs-CZ" sz="2000" dirty="0" err="1">
                <a:solidFill>
                  <a:schemeClr val="tx2"/>
                </a:solidFill>
              </a:rPr>
              <a:t>gesvindr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4AC50D-91FB-9955-E6F6-E07E48F596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06" y="5694209"/>
            <a:ext cx="386170" cy="3861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32191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3054</TotalTime>
  <Words>103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Segoe UI</vt:lpstr>
      <vt:lpstr>Segoe UI Semibold</vt:lpstr>
      <vt:lpstr>Wingdings</vt:lpstr>
      <vt:lpstr>Gopas 1  (3 barvy)</vt:lpstr>
      <vt:lpstr>Pokročilé funkce v PowerShellu</vt:lpstr>
      <vt:lpstr>Motivace</vt:lpstr>
      <vt:lpstr>Osnova</vt:lpstr>
      <vt:lpstr>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Vylepšete své skripty s PowerShell funkcemi</dc:title>
  <cp:lastModifiedBy>David Gešvindr</cp:lastModifiedBy>
  <cp:revision>197</cp:revision>
  <dcterms:created xsi:type="dcterms:W3CDTF">2014-11-11T15:45:29Z</dcterms:created>
  <dcterms:modified xsi:type="dcterms:W3CDTF">2024-03-07T11:38:51Z</dcterms:modified>
</cp:coreProperties>
</file>