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9" r:id="rId2"/>
    <p:sldId id="271" r:id="rId3"/>
    <p:sldId id="286" r:id="rId4"/>
    <p:sldId id="287" r:id="rId5"/>
    <p:sldId id="288" r:id="rId6"/>
    <p:sldId id="289" r:id="rId7"/>
    <p:sldId id="28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8132"/>
    <a:srgbClr val="009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71" autoAdjust="0"/>
    <p:restoredTop sz="86893" autoAdjust="0"/>
  </p:normalViewPr>
  <p:slideViewPr>
    <p:cSldViewPr snapToGrid="0">
      <p:cViewPr varScale="1">
        <p:scale>
          <a:sx n="96" d="100"/>
          <a:sy n="96" d="100"/>
        </p:scale>
        <p:origin x="912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Gešvindr" userId="a31ab96f3e212ca3" providerId="LiveId" clId="{557CD0FF-40E4-4393-B028-39955C1DBB93}"/>
    <pc:docChg chg="custSel modSld">
      <pc:chgData name="David Gešvindr" userId="a31ab96f3e212ca3" providerId="LiveId" clId="{557CD0FF-40E4-4393-B028-39955C1DBB93}" dt="2020-09-29T14:09:54.147" v="5" actId="22"/>
      <pc:docMkLst>
        <pc:docMk/>
      </pc:docMkLst>
      <pc:sldChg chg="addSp delSp mod">
        <pc:chgData name="David Gešvindr" userId="a31ab96f3e212ca3" providerId="LiveId" clId="{557CD0FF-40E4-4393-B028-39955C1DBB93}" dt="2020-09-29T14:09:54.147" v="5" actId="22"/>
        <pc:sldMkLst>
          <pc:docMk/>
          <pc:sldMk cId="2016128957" sldId="258"/>
        </pc:sldMkLst>
        <pc:picChg chg="add">
          <ac:chgData name="David Gešvindr" userId="a31ab96f3e212ca3" providerId="LiveId" clId="{557CD0FF-40E4-4393-B028-39955C1DBB93}" dt="2020-09-29T14:09:54.147" v="5" actId="22"/>
          <ac:picMkLst>
            <pc:docMk/>
            <pc:sldMk cId="2016128957" sldId="258"/>
            <ac:picMk id="2" creationId="{9AE7FD53-3A6A-44C7-AAA1-82CBCBA09F28}"/>
          </ac:picMkLst>
        </pc:picChg>
        <pc:picChg chg="del">
          <ac:chgData name="David Gešvindr" userId="a31ab96f3e212ca3" providerId="LiveId" clId="{557CD0FF-40E4-4393-B028-39955C1DBB93}" dt="2020-09-29T14:09:53.828" v="4" actId="478"/>
          <ac:picMkLst>
            <pc:docMk/>
            <pc:sldMk cId="2016128957" sldId="258"/>
            <ac:picMk id="4" creationId="{00000000-0000-0000-0000-000000000000}"/>
          </ac:picMkLst>
        </pc:picChg>
      </pc:sldChg>
      <pc:sldChg chg="addSp delSp mod">
        <pc:chgData name="David Gešvindr" userId="a31ab96f3e212ca3" providerId="LiveId" clId="{557CD0FF-40E4-4393-B028-39955C1DBB93}" dt="2020-09-29T14:02:15.014" v="3" actId="22"/>
        <pc:sldMkLst>
          <pc:docMk/>
          <pc:sldMk cId="2135703728" sldId="259"/>
        </pc:sldMkLst>
        <pc:picChg chg="add del">
          <ac:chgData name="David Gešvindr" userId="a31ab96f3e212ca3" providerId="LiveId" clId="{557CD0FF-40E4-4393-B028-39955C1DBB93}" dt="2020-09-29T14:02:12.300" v="1" actId="478"/>
          <ac:picMkLst>
            <pc:docMk/>
            <pc:sldMk cId="2135703728" sldId="259"/>
            <ac:picMk id="4" creationId="{2D628FD8-2D95-4883-AEBF-B827FC361EAD}"/>
          </ac:picMkLst>
        </pc:picChg>
        <pc:picChg chg="del">
          <ac:chgData name="David Gešvindr" userId="a31ab96f3e212ca3" providerId="LiveId" clId="{557CD0FF-40E4-4393-B028-39955C1DBB93}" dt="2020-09-29T14:02:14.504" v="2" actId="478"/>
          <ac:picMkLst>
            <pc:docMk/>
            <pc:sldMk cId="2135703728" sldId="259"/>
            <ac:picMk id="6" creationId="{00000000-0000-0000-0000-000000000000}"/>
          </ac:picMkLst>
        </pc:picChg>
        <pc:picChg chg="add">
          <ac:chgData name="David Gešvindr" userId="a31ab96f3e212ca3" providerId="LiveId" clId="{557CD0FF-40E4-4393-B028-39955C1DBB93}" dt="2020-09-29T14:02:15.014" v="3" actId="22"/>
          <ac:picMkLst>
            <pc:docMk/>
            <pc:sldMk cId="2135703728" sldId="259"/>
            <ac:picMk id="8" creationId="{6E49B891-5960-438C-A785-D4337BA85DD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DCBB5-9E8F-4C3C-B3FF-42B56171167A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86336-D277-4B30-A6AE-9563521DF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7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86336-D277-4B30-A6AE-9563521DFE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191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866527"/>
          </a:xfrm>
        </p:spPr>
        <p:txBody>
          <a:bodyPr>
            <a:normAutofit/>
          </a:bodyPr>
          <a:lstStyle>
            <a:lvl1pPr>
              <a:defRPr sz="54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přednášky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0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8" y="2997200"/>
            <a:ext cx="10562167" cy="8636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cs-CZ" dirty="0"/>
              <a:t>Podtitul</a:t>
            </a:r>
          </a:p>
        </p:txBody>
      </p:sp>
    </p:spTree>
    <p:extLst>
      <p:ext uri="{BB962C8B-B14F-4D97-AF65-F5344CB8AC3E}">
        <p14:creationId xmlns:p14="http://schemas.microsoft.com/office/powerpoint/2010/main" val="321584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ředěl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cs-CZ" dirty="0"/>
              <a:t>Název sekce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965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05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98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2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772816"/>
            <a:ext cx="10972800" cy="446449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6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1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0" y="413792"/>
            <a:ext cx="10972800" cy="782960"/>
          </a:xfrm>
        </p:spPr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412776"/>
            <a:ext cx="10972800" cy="4824536"/>
          </a:xfrm>
        </p:spPr>
        <p:txBody>
          <a:bodyPr>
            <a:normAutofit/>
          </a:bodyPr>
          <a:lstStyle>
            <a:lvl1pPr>
              <a:defRPr sz="2800"/>
            </a:lvl1pPr>
            <a:lvl2pPr marL="628650" indent="-285750">
              <a:buFont typeface="Segoe UI" panose="020B0502040204020203" pitchFamily="34" charset="0"/>
              <a:buChar char="−"/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přednášky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024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09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97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53337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1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0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1742827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1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0784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440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3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3933056"/>
            <a:ext cx="5390389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2011" y="1700809"/>
            <a:ext cx="5390389" cy="21602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6192011" y="3933056"/>
            <a:ext cx="5328203" cy="215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23392" y="1700808"/>
            <a:ext cx="5376597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70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413792"/>
            <a:ext cx="109728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772816"/>
            <a:ext cx="10972800" cy="45365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  <p:grpSp>
        <p:nvGrpSpPr>
          <p:cNvPr id="24" name="Skupina 23"/>
          <p:cNvGrpSpPr/>
          <p:nvPr userDrawn="1"/>
        </p:nvGrpSpPr>
        <p:grpSpPr bwMode="gray">
          <a:xfrm flipH="1">
            <a:off x="6096000" y="0"/>
            <a:ext cx="6096000" cy="151200"/>
            <a:chOff x="3203928" y="2491755"/>
            <a:chExt cx="2160000" cy="72000"/>
          </a:xfrm>
        </p:grpSpPr>
        <p:sp>
          <p:nvSpPr>
            <p:cNvPr id="25" name="Obdélník 24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26" name="Obdélník 25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30" name="Obdélník 29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561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 spc="-60" baseline="0">
          <a:solidFill>
            <a:schemeClr val="tx2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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§"/>
        <a:defRPr sz="2000" i="1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open.spotify.com/show/4DnkpbxzymFblmY1EHNYc4" TargetMode="External"/><Relationship Id="rId3" Type="http://schemas.openxmlformats.org/officeDocument/2006/relationships/notesSlide" Target="../notesSlides/notesSlide1.xml"/><Relationship Id="rId7" Type="http://schemas.openxmlformats.org/officeDocument/2006/relationships/hyperlink" Target="https://linktr.ee/cestadofabricu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hyperlink" Target="https://www.linkedin.com/in/jiri-neoral-b2597945/" TargetMode="External"/><Relationship Id="rId11" Type="http://schemas.openxmlformats.org/officeDocument/2006/relationships/image" Target="../media/image1.png"/><Relationship Id="rId5" Type="http://schemas.openxmlformats.org/officeDocument/2006/relationships/hyperlink" Target="http://www.neoral.cz/" TargetMode="External"/><Relationship Id="rId10" Type="http://schemas.openxmlformats.org/officeDocument/2006/relationships/hyperlink" Target="https://chatgpt.com/g/g-67bb6d5866e881919b7d61e302e5846b-jirka" TargetMode="External"/><Relationship Id="rId4" Type="http://schemas.openxmlformats.org/officeDocument/2006/relationships/hyperlink" Target="mailto:jiri@neoral.cz" TargetMode="External"/><Relationship Id="rId9" Type="http://schemas.openxmlformats.org/officeDocument/2006/relationships/hyperlink" Target="https://discord.gg/qgpt27G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it-IT" b="0" dirty="0"/>
              <a:t>Možnosti v Power BI pro vývojáře</a:t>
            </a: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Ji</a:t>
            </a:r>
            <a:r>
              <a:rPr lang="cs-CZ" b="1" dirty="0"/>
              <a:t>ří Neoral</a:t>
            </a:r>
          </a:p>
          <a:p>
            <a:r>
              <a:rPr lang="cs-CZ" dirty="0"/>
              <a:t>BI Architect </a:t>
            </a:r>
            <a:r>
              <a:rPr lang="en-US" dirty="0"/>
              <a:t>@DataSentics &amp; @Seyfor, </a:t>
            </a:r>
            <a:r>
              <a:rPr lang="en-US" dirty="0" err="1"/>
              <a:t>lektor</a:t>
            </a:r>
            <a:r>
              <a:rPr lang="en-US" dirty="0"/>
              <a:t> @GOPAS</a:t>
            </a:r>
            <a:endParaRPr lang="cs-CZ" dirty="0"/>
          </a:p>
          <a:p>
            <a:r>
              <a:rPr lang="cs-CZ" sz="2000" dirty="0"/>
              <a:t>MVP: Power BI</a:t>
            </a:r>
          </a:p>
          <a:p>
            <a:r>
              <a:rPr lang="cs-CZ" dirty="0">
                <a:sym typeface="Wingdings" panose="05000000000000000000" pitchFamily="2" charset="2"/>
                <a:hlinkClick r:id="rId4"/>
              </a:rPr>
              <a:t>jiri@neoral.cz</a:t>
            </a:r>
            <a:endParaRPr lang="cs-CZ" dirty="0">
              <a:sym typeface="Wingdings" panose="05000000000000000000" pitchFamily="2" charset="2"/>
            </a:endParaRPr>
          </a:p>
          <a:p>
            <a:r>
              <a:rPr lang="cs-CZ" dirty="0">
                <a:sym typeface="Wingdings" panose="05000000000000000000" pitchFamily="2" charset="2"/>
                <a:hlinkClick r:id="rId5"/>
              </a:rPr>
              <a:t>www.neoral.cz</a:t>
            </a:r>
            <a:endParaRPr lang="cs-CZ" dirty="0">
              <a:sym typeface="Wingdings" panose="05000000000000000000" pitchFamily="2" charset="2"/>
            </a:endParaRPr>
          </a:p>
          <a:p>
            <a:r>
              <a:rPr lang="cs-CZ" dirty="0">
                <a:sym typeface="Wingdings" panose="05000000000000000000" pitchFamily="2" charset="2"/>
                <a:hlinkClick r:id="rId6"/>
              </a:rPr>
              <a:t>LinkedIn</a:t>
            </a:r>
            <a:r>
              <a:rPr lang="cs-CZ" dirty="0">
                <a:sym typeface="Wingdings" panose="05000000000000000000" pitchFamily="2" charset="2"/>
              </a:rPr>
              <a:t> / </a:t>
            </a:r>
            <a:r>
              <a:rPr lang="en-US" dirty="0">
                <a:sym typeface="Wingdings" panose="05000000000000000000" pitchFamily="2" charset="2"/>
                <a:hlinkClick r:id="rId7"/>
              </a:rPr>
              <a:t>Cesta Do </a:t>
            </a:r>
            <a:r>
              <a:rPr lang="en-US" dirty="0" err="1">
                <a:sym typeface="Wingdings" panose="05000000000000000000" pitchFamily="2" charset="2"/>
                <a:hlinkClick r:id="rId7"/>
              </a:rPr>
              <a:t>Fabricu</a:t>
            </a:r>
            <a:r>
              <a:rPr lang="en-US" dirty="0">
                <a:sym typeface="Wingdings" panose="05000000000000000000" pitchFamily="2" charset="2"/>
              </a:rPr>
              <a:t> / </a:t>
            </a:r>
            <a:r>
              <a:rPr lang="cs-CZ" dirty="0">
                <a:sym typeface="Wingdings" panose="05000000000000000000" pitchFamily="2" charset="2"/>
                <a:hlinkClick r:id="rId8"/>
              </a:rPr>
              <a:t>Power BI Kafíčko</a:t>
            </a:r>
            <a:r>
              <a:rPr lang="en-US" dirty="0">
                <a:sym typeface="Wingdings" panose="05000000000000000000" pitchFamily="2" charset="2"/>
              </a:rPr>
              <a:t> / </a:t>
            </a:r>
            <a:r>
              <a:rPr lang="en-US" dirty="0">
                <a:sym typeface="Wingdings" panose="05000000000000000000" pitchFamily="2" charset="2"/>
                <a:hlinkClick r:id="rId9"/>
              </a:rPr>
              <a:t>Discord</a:t>
            </a:r>
            <a:r>
              <a:rPr lang="en-US" dirty="0">
                <a:sym typeface="Wingdings" panose="05000000000000000000" pitchFamily="2" charset="2"/>
              </a:rPr>
              <a:t> / </a:t>
            </a:r>
            <a:r>
              <a:rPr lang="en-US" dirty="0">
                <a:sym typeface="Wingdings" panose="05000000000000000000" pitchFamily="2" charset="2"/>
                <a:hlinkClick r:id="rId10"/>
              </a:rPr>
              <a:t>Jirka GPT</a:t>
            </a:r>
            <a:endParaRPr lang="cs-CZ" sz="2000" dirty="0">
              <a:solidFill>
                <a:schemeClr val="tx2"/>
              </a:solidFill>
            </a:endParaRPr>
          </a:p>
        </p:txBody>
      </p:sp>
      <p:sp>
        <p:nvSpPr>
          <p:cNvPr id="4" name="AutoShape 2" descr="Previewing Image attachment">
            <a:extLst>
              <a:ext uri="{FF2B5EF4-FFF2-40B4-BE49-F238E27FC236}">
                <a16:creationId xmlns:a16="http://schemas.microsoft.com/office/drawing/2014/main" id="{CB35F148-1395-B29D-F519-86EFC418606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2175164" cy="2175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 descr="A qr code with black squares&#10;&#10;AI-generated content may be incorrect.">
            <a:extLst>
              <a:ext uri="{FF2B5EF4-FFF2-40B4-BE49-F238E27FC236}">
                <a16:creationId xmlns:a16="http://schemas.microsoft.com/office/drawing/2014/main" id="{F9A28D1A-FCF5-BB63-1E3B-FB68AA8C076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9075" y="4052664"/>
            <a:ext cx="2175164" cy="217516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35703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55C98-E89B-11C1-B479-5BDC6B25F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5B91C-46C1-70B5-5C17-01D1F537E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Osnova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25125-7459-F022-4335-292E114FD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Souborové formáty</a:t>
            </a:r>
          </a:p>
          <a:p>
            <a:r>
              <a:rPr lang="cs-CZ" dirty="0"/>
              <a:t>TMDL</a:t>
            </a:r>
          </a:p>
          <a:p>
            <a:pPr lvl="1"/>
            <a:r>
              <a:rPr lang="cs-CZ" dirty="0"/>
              <a:t>co/jak/scénáře</a:t>
            </a:r>
          </a:p>
          <a:p>
            <a:r>
              <a:rPr lang="cs-CZ" dirty="0"/>
              <a:t>Integrace VS Code</a:t>
            </a:r>
          </a:p>
          <a:p>
            <a:r>
              <a:rPr lang="cs-CZ" dirty="0"/>
              <a:t>Verzování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520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A40DB-05B9-D16C-72DA-A2E1F4D6F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Souborové formáty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54DB0-EE5D-E57F-2BC3-0B5471305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PBIP</a:t>
            </a:r>
          </a:p>
          <a:p>
            <a:r>
              <a:rPr lang="cs-CZ" dirty="0"/>
              <a:t>PBIR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990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1E242-D3FD-484E-75D5-01D396300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TMDL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6DCA3-DB66-564C-2052-7D3F48871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Tabular Model Definition Language</a:t>
            </a:r>
          </a:p>
          <a:p>
            <a:r>
              <a:rPr lang="cs-CZ" dirty="0"/>
              <a:t>Scénáře</a:t>
            </a:r>
          </a:p>
          <a:p>
            <a:pPr lvl="1"/>
            <a:r>
              <a:rPr lang="cs-CZ" dirty="0"/>
              <a:t>formatting</a:t>
            </a:r>
          </a:p>
          <a:p>
            <a:pPr lvl="1"/>
            <a:r>
              <a:rPr lang="cs-CZ" dirty="0"/>
              <a:t>IsAvailableInMDX</a:t>
            </a:r>
          </a:p>
          <a:p>
            <a:pPr lvl="1"/>
            <a:r>
              <a:rPr lang="cs-CZ" dirty="0"/>
              <a:t>změna režimu připojení</a:t>
            </a:r>
          </a:p>
          <a:p>
            <a:pPr lvl="1"/>
            <a:r>
              <a:rPr lang="cs-CZ" dirty="0"/>
              <a:t>Změny konektorů, jmenných konvencí, limit 100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528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7FC5B-0494-5DCA-70BE-6677FB708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Deployment Pipelines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44E7B-9FF1-45C1-4C24-9242E6F13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Životní cyklus</a:t>
            </a:r>
          </a:p>
          <a:p>
            <a:pPr lvl="1"/>
            <a:r>
              <a:rPr lang="cs-CZ" dirty="0"/>
              <a:t>DEV</a:t>
            </a:r>
          </a:p>
          <a:p>
            <a:pPr lvl="1"/>
            <a:r>
              <a:rPr lang="cs-CZ" dirty="0"/>
              <a:t>TEST</a:t>
            </a:r>
          </a:p>
          <a:p>
            <a:pPr lvl="1"/>
            <a:r>
              <a:rPr lang="cs-CZ" dirty="0"/>
              <a:t>PROD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Variables/Datasources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547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0FD17-3AD6-AE90-7771-41514AE0D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Verzování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61885-339A-DACA-A3E1-2A4F3FEC6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458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2DB79-7973-86C7-3C52-7C0C20AFF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Dotazy/Diskuze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78021-A003-BA44-F333-9CAF090CD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8418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8|2.8|3.2"/>
</p:tagLst>
</file>

<file path=ppt/theme/theme1.xml><?xml version="1.0" encoding="utf-8"?>
<a:theme xmlns:a="http://schemas.openxmlformats.org/drawingml/2006/main" name="Gopas 1  (3 barvy)">
  <a:themeElements>
    <a:clrScheme name="WUG">
      <a:dk1>
        <a:sysClr val="windowText" lastClr="000000"/>
      </a:dk1>
      <a:lt1>
        <a:sysClr val="window" lastClr="FFFFFF"/>
      </a:lt1>
      <a:dk2>
        <a:srgbClr val="163C7D"/>
      </a:dk2>
      <a:lt2>
        <a:srgbClr val="FFFFFF"/>
      </a:lt2>
      <a:accent1>
        <a:srgbClr val="5E98D1"/>
      </a:accent1>
      <a:accent2>
        <a:srgbClr val="FDCB00"/>
      </a:accent2>
      <a:accent3>
        <a:srgbClr val="ED7539"/>
      </a:accent3>
      <a:accent4>
        <a:srgbClr val="E50046"/>
      </a:accent4>
      <a:accent5>
        <a:srgbClr val="C8D400"/>
      </a:accent5>
      <a:accent6>
        <a:srgbClr val="EA5297"/>
      </a:accent6>
      <a:hlink>
        <a:srgbClr val="1E326C"/>
      </a:hlink>
      <a:folHlink>
        <a:srgbClr val="1E326C"/>
      </a:folHlink>
    </a:clrScheme>
    <a:fontScheme name="Gop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3596</TotalTime>
  <Words>99</Words>
  <Application>Microsoft Office PowerPoint</Application>
  <PresentationFormat>Widescreen</PresentationFormat>
  <Paragraphs>33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Segoe UI</vt:lpstr>
      <vt:lpstr>Segoe UI Semibold</vt:lpstr>
      <vt:lpstr>Wingdings</vt:lpstr>
      <vt:lpstr>Gopas 1  (3 barvy)</vt:lpstr>
      <vt:lpstr>Možnosti v Power BI pro vývojáře</vt:lpstr>
      <vt:lpstr>Osnova</vt:lpstr>
      <vt:lpstr>Souborové formáty</vt:lpstr>
      <vt:lpstr>TMDL</vt:lpstr>
      <vt:lpstr>Deployment Pipelines</vt:lpstr>
      <vt:lpstr>Verzování</vt:lpstr>
      <vt:lpstr>Dotazy/Diskuze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Zámky, transakce a izolační úrovně  v SQL Serveru </dc:title>
  <cp:lastModifiedBy>Neoral, Jiri</cp:lastModifiedBy>
  <cp:revision>210</cp:revision>
  <dcterms:created xsi:type="dcterms:W3CDTF">2014-11-11T15:45:29Z</dcterms:created>
  <dcterms:modified xsi:type="dcterms:W3CDTF">2025-09-03T10:23:15Z</dcterms:modified>
</cp:coreProperties>
</file>