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85" r:id="rId3"/>
    <p:sldId id="269" r:id="rId4"/>
    <p:sldId id="284" r:id="rId5"/>
    <p:sldId id="271" r:id="rId6"/>
    <p:sldId id="272" r:id="rId7"/>
    <p:sldId id="270" r:id="rId8"/>
    <p:sldId id="287" r:id="rId9"/>
    <p:sldId id="286" r:id="rId10"/>
    <p:sldId id="308" r:id="rId11"/>
    <p:sldId id="274" r:id="rId12"/>
    <p:sldId id="289" r:id="rId13"/>
    <p:sldId id="288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301" r:id="rId22"/>
    <p:sldId id="300" r:id="rId23"/>
    <p:sldId id="302" r:id="rId24"/>
    <p:sldId id="305" r:id="rId25"/>
    <p:sldId id="304" r:id="rId26"/>
    <p:sldId id="306" r:id="rId27"/>
    <p:sldId id="297" r:id="rId28"/>
    <p:sldId id="276" r:id="rId29"/>
    <p:sldId id="278" r:id="rId30"/>
    <p:sldId id="277" r:id="rId31"/>
    <p:sldId id="279" r:id="rId32"/>
    <p:sldId id="280" r:id="rId33"/>
    <p:sldId id="283" r:id="rId34"/>
    <p:sldId id="281" r:id="rId35"/>
    <p:sldId id="309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62524"/>
    <a:srgbClr val="F05B26"/>
    <a:srgbClr val="A3A2A2"/>
    <a:srgbClr val="59C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76614" autoAdjust="0"/>
  </p:normalViewPr>
  <p:slideViewPr>
    <p:cSldViewPr snapToGrid="0">
      <p:cViewPr varScale="1">
        <p:scale>
          <a:sx n="88" d="100"/>
          <a:sy n="88" d="100"/>
        </p:scale>
        <p:origin x="138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1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 Tesar" userId="69ed87f7-2c81-4ec1-aa21-76a7968f4cf9" providerId="ADAL" clId="{108099F9-497F-46CE-AC32-FB83FDFAA3DC}"/>
    <pc:docChg chg="undo redo custSel addSld delSld modSld sldOrd">
      <pc:chgData name="Filip Tesar" userId="69ed87f7-2c81-4ec1-aa21-76a7968f4cf9" providerId="ADAL" clId="{108099F9-497F-46CE-AC32-FB83FDFAA3DC}" dt="2018-02-06T17:23:17.409" v="13286" actId="1076"/>
      <pc:docMkLst>
        <pc:docMk/>
      </pc:docMkLst>
      <pc:sldChg chg="addSp delSp modSp modAnim modNotesTx">
        <pc:chgData name="Filip Tesar" userId="69ed87f7-2c81-4ec1-aa21-76a7968f4cf9" providerId="ADAL" clId="{108099F9-497F-46CE-AC32-FB83FDFAA3DC}" dt="2018-02-06T13:27:34.298" v="12792" actId="1076"/>
        <pc:sldMkLst>
          <pc:docMk/>
          <pc:sldMk cId="3274458992" sldId="269"/>
        </pc:sldMkLst>
        <pc:spChg chg="mod">
          <ac:chgData name="Filip Tesar" userId="69ed87f7-2c81-4ec1-aa21-76a7968f4cf9" providerId="ADAL" clId="{108099F9-497F-46CE-AC32-FB83FDFAA3DC}" dt="2018-02-06T13:18:03.598" v="12714" actId="1076"/>
          <ac:spMkLst>
            <pc:docMk/>
            <pc:sldMk cId="3274458992" sldId="269"/>
            <ac:spMk id="2" creationId="{00000000-0000-0000-0000-000000000000}"/>
          </ac:spMkLst>
        </pc:spChg>
        <pc:spChg chg="mod">
          <ac:chgData name="Filip Tesar" userId="69ed87f7-2c81-4ec1-aa21-76a7968f4cf9" providerId="ADAL" clId="{108099F9-497F-46CE-AC32-FB83FDFAA3DC}" dt="2018-01-26T13:16:23.471" v="1220" actId="1037"/>
          <ac:spMkLst>
            <pc:docMk/>
            <pc:sldMk cId="3274458992" sldId="269"/>
            <ac:spMk id="3" creationId="{00000000-0000-0000-0000-000000000000}"/>
          </ac:spMkLst>
        </pc:spChg>
        <pc:spChg chg="mod">
          <ac:chgData name="Filip Tesar" userId="69ed87f7-2c81-4ec1-aa21-76a7968f4cf9" providerId="ADAL" clId="{108099F9-497F-46CE-AC32-FB83FDFAA3DC}" dt="2018-01-26T10:42:34.566" v="15" actId="20577"/>
          <ac:spMkLst>
            <pc:docMk/>
            <pc:sldMk cId="3274458992" sldId="269"/>
            <ac:spMk id="4" creationId="{00000000-0000-0000-0000-000000000000}"/>
          </ac:spMkLst>
        </pc:spChg>
        <pc:spChg chg="add mod">
          <ac:chgData name="Filip Tesar" userId="69ed87f7-2c81-4ec1-aa21-76a7968f4cf9" providerId="ADAL" clId="{108099F9-497F-46CE-AC32-FB83FDFAA3DC}" dt="2018-01-26T13:16:35.788" v="1236" actId="1037"/>
          <ac:spMkLst>
            <pc:docMk/>
            <pc:sldMk cId="3274458992" sldId="269"/>
            <ac:spMk id="7" creationId="{4FDB2EF5-D4A5-4E0F-B612-66E366A9325F}"/>
          </ac:spMkLst>
        </pc:spChg>
        <pc:spChg chg="add del mod">
          <ac:chgData name="Filip Tesar" userId="69ed87f7-2c81-4ec1-aa21-76a7968f4cf9" providerId="ADAL" clId="{108099F9-497F-46CE-AC32-FB83FDFAA3DC}" dt="2018-01-26T13:15:54.946" v="1138" actId="1037"/>
          <ac:spMkLst>
            <pc:docMk/>
            <pc:sldMk cId="3274458992" sldId="269"/>
            <ac:spMk id="10" creationId="{AA940FCC-10F0-4947-895D-E75D1B16EB22}"/>
          </ac:spMkLst>
        </pc:spChg>
        <pc:picChg chg="add mod">
          <ac:chgData name="Filip Tesar" userId="69ed87f7-2c81-4ec1-aa21-76a7968f4cf9" providerId="ADAL" clId="{108099F9-497F-46CE-AC32-FB83FDFAA3DC}" dt="2018-01-26T13:16:24.959" v="1226" actId="1037"/>
          <ac:picMkLst>
            <pc:docMk/>
            <pc:sldMk cId="3274458992" sldId="269"/>
            <ac:picMk id="6" creationId="{3507813F-8139-4ECA-A1D1-D4A01F674AA8}"/>
          </ac:picMkLst>
        </pc:picChg>
        <pc:picChg chg="add mod modCrop">
          <ac:chgData name="Filip Tesar" userId="69ed87f7-2c81-4ec1-aa21-76a7968f4cf9" providerId="ADAL" clId="{108099F9-497F-46CE-AC32-FB83FDFAA3DC}" dt="2018-01-26T13:16:32.855" v="1228" actId="1076"/>
          <ac:picMkLst>
            <pc:docMk/>
            <pc:sldMk cId="3274458992" sldId="269"/>
            <ac:picMk id="9" creationId="{92ED7031-9537-4C16-ADB9-2D833CA143E5}"/>
          </ac:picMkLst>
        </pc:picChg>
      </pc:sldChg>
      <pc:sldChg chg="addSp delSp modSp modAnim modNotesTx">
        <pc:chgData name="Filip Tesar" userId="69ed87f7-2c81-4ec1-aa21-76a7968f4cf9" providerId="ADAL" clId="{108099F9-497F-46CE-AC32-FB83FDFAA3DC}" dt="2018-02-06T17:22:50.488" v="13282" actId="1076"/>
        <pc:sldMkLst>
          <pc:docMk/>
          <pc:sldMk cId="3841678696" sldId="270"/>
        </pc:sldMkLst>
        <pc:spChg chg="mod">
          <ac:chgData name="Filip Tesar" userId="69ed87f7-2c81-4ec1-aa21-76a7968f4cf9" providerId="ADAL" clId="{108099F9-497F-46CE-AC32-FB83FDFAA3DC}" dt="2018-01-26T14:01:09.136" v="2612" actId="1037"/>
          <ac:spMkLst>
            <pc:docMk/>
            <pc:sldMk cId="3841678696" sldId="270"/>
            <ac:spMk id="2" creationId="{00000000-0000-0000-0000-000000000000}"/>
          </ac:spMkLst>
        </pc:spChg>
        <pc:spChg chg="mod">
          <ac:chgData name="Filip Tesar" userId="69ed87f7-2c81-4ec1-aa21-76a7968f4cf9" providerId="ADAL" clId="{108099F9-497F-46CE-AC32-FB83FDFAA3DC}" dt="2018-01-26T21:06:29.324" v="5550" actId="20577"/>
          <ac:spMkLst>
            <pc:docMk/>
            <pc:sldMk cId="3841678696" sldId="270"/>
            <ac:spMk id="3" creationId="{00000000-0000-0000-0000-000000000000}"/>
          </ac:spMkLst>
        </pc:spChg>
        <pc:spChg chg="add mod">
          <ac:chgData name="Filip Tesar" userId="69ed87f7-2c81-4ec1-aa21-76a7968f4cf9" providerId="ADAL" clId="{108099F9-497F-46CE-AC32-FB83FDFAA3DC}" dt="2018-01-26T21:05:35.965" v="5501" actId="164"/>
          <ac:spMkLst>
            <pc:docMk/>
            <pc:sldMk cId="3841678696" sldId="270"/>
            <ac:spMk id="5" creationId="{15EFFDD8-E85C-4E16-9788-7BB6D2A989E9}"/>
          </ac:spMkLst>
        </pc:spChg>
        <pc:spChg chg="add mod">
          <ac:chgData name="Filip Tesar" userId="69ed87f7-2c81-4ec1-aa21-76a7968f4cf9" providerId="ADAL" clId="{108099F9-497F-46CE-AC32-FB83FDFAA3DC}" dt="2018-01-26T21:05:35.965" v="5501" actId="164"/>
          <ac:spMkLst>
            <pc:docMk/>
            <pc:sldMk cId="3841678696" sldId="270"/>
            <ac:spMk id="6" creationId="{60C9C082-7844-4671-BD7D-2DAE753262D1}"/>
          </ac:spMkLst>
        </pc:spChg>
        <pc:spChg chg="add mod">
          <ac:chgData name="Filip Tesar" userId="69ed87f7-2c81-4ec1-aa21-76a7968f4cf9" providerId="ADAL" clId="{108099F9-497F-46CE-AC32-FB83FDFAA3DC}" dt="2018-01-26T21:05:35.965" v="5501" actId="164"/>
          <ac:spMkLst>
            <pc:docMk/>
            <pc:sldMk cId="3841678696" sldId="270"/>
            <ac:spMk id="7" creationId="{7C1F370A-1497-4E53-A458-7DD8BDD4881A}"/>
          </ac:spMkLst>
        </pc:spChg>
        <pc:spChg chg="add mod">
          <ac:chgData name="Filip Tesar" userId="69ed87f7-2c81-4ec1-aa21-76a7968f4cf9" providerId="ADAL" clId="{108099F9-497F-46CE-AC32-FB83FDFAA3DC}" dt="2018-01-26T21:05:35.965" v="5501" actId="164"/>
          <ac:spMkLst>
            <pc:docMk/>
            <pc:sldMk cId="3841678696" sldId="270"/>
            <ac:spMk id="8" creationId="{8E6AC95B-7B96-4D1B-93B8-E8307D01886B}"/>
          </ac:spMkLst>
        </pc:spChg>
        <pc:spChg chg="add mod">
          <ac:chgData name="Filip Tesar" userId="69ed87f7-2c81-4ec1-aa21-76a7968f4cf9" providerId="ADAL" clId="{108099F9-497F-46CE-AC32-FB83FDFAA3DC}" dt="2018-01-26T21:05:35.965" v="5501" actId="164"/>
          <ac:spMkLst>
            <pc:docMk/>
            <pc:sldMk cId="3841678696" sldId="270"/>
            <ac:spMk id="9" creationId="{76565868-78B8-4551-9E6B-657468627522}"/>
          </ac:spMkLst>
        </pc:spChg>
        <pc:spChg chg="add mod">
          <ac:chgData name="Filip Tesar" userId="69ed87f7-2c81-4ec1-aa21-76a7968f4cf9" providerId="ADAL" clId="{108099F9-497F-46CE-AC32-FB83FDFAA3DC}" dt="2018-01-26T21:05:35.965" v="5501" actId="164"/>
          <ac:spMkLst>
            <pc:docMk/>
            <pc:sldMk cId="3841678696" sldId="270"/>
            <ac:spMk id="10" creationId="{C281448B-81B4-4160-B73D-C654532E46BA}"/>
          </ac:spMkLst>
        </pc:spChg>
        <pc:spChg chg="add mod">
          <ac:chgData name="Filip Tesar" userId="69ed87f7-2c81-4ec1-aa21-76a7968f4cf9" providerId="ADAL" clId="{108099F9-497F-46CE-AC32-FB83FDFAA3DC}" dt="2018-01-26T21:05:35.965" v="5501" actId="164"/>
          <ac:spMkLst>
            <pc:docMk/>
            <pc:sldMk cId="3841678696" sldId="270"/>
            <ac:spMk id="11" creationId="{507B26F2-0BFF-4081-A305-AEADE17BFF2F}"/>
          </ac:spMkLst>
        </pc:spChg>
        <pc:spChg chg="add mod">
          <ac:chgData name="Filip Tesar" userId="69ed87f7-2c81-4ec1-aa21-76a7968f4cf9" providerId="ADAL" clId="{108099F9-497F-46CE-AC32-FB83FDFAA3DC}" dt="2018-01-26T21:05:35.965" v="5501" actId="164"/>
          <ac:spMkLst>
            <pc:docMk/>
            <pc:sldMk cId="3841678696" sldId="270"/>
            <ac:spMk id="12" creationId="{35D26108-88C8-4602-AF6A-558C6AE5494B}"/>
          </ac:spMkLst>
        </pc:spChg>
        <pc:spChg chg="add del mod">
          <ac:chgData name="Filip Tesar" userId="69ed87f7-2c81-4ec1-aa21-76a7968f4cf9" providerId="ADAL" clId="{108099F9-497F-46CE-AC32-FB83FDFAA3DC}" dt="2018-02-06T17:00:44.317" v="13232" actId="478"/>
          <ac:spMkLst>
            <pc:docMk/>
            <pc:sldMk cId="3841678696" sldId="270"/>
            <ac:spMk id="13" creationId="{5B46E818-20EB-4356-A813-658F84ED530F}"/>
          </ac:spMkLst>
        </pc:spChg>
        <pc:spChg chg="add del mod">
          <ac:chgData name="Filip Tesar" userId="69ed87f7-2c81-4ec1-aa21-76a7968f4cf9" providerId="ADAL" clId="{108099F9-497F-46CE-AC32-FB83FDFAA3DC}" dt="2018-02-06T17:00:44.317" v="13232" actId="478"/>
          <ac:spMkLst>
            <pc:docMk/>
            <pc:sldMk cId="3841678696" sldId="270"/>
            <ac:spMk id="15" creationId="{0B87E1BF-8CDD-4E93-AE44-5142EC80BC7A}"/>
          </ac:spMkLst>
        </pc:spChg>
        <pc:spChg chg="add del mod">
          <ac:chgData name="Filip Tesar" userId="69ed87f7-2c81-4ec1-aa21-76a7968f4cf9" providerId="ADAL" clId="{108099F9-497F-46CE-AC32-FB83FDFAA3DC}" dt="2018-02-06T17:00:44.317" v="13232" actId="478"/>
          <ac:spMkLst>
            <pc:docMk/>
            <pc:sldMk cId="3841678696" sldId="270"/>
            <ac:spMk id="16" creationId="{89714691-B3D8-4051-B2D5-2AAB16209B0F}"/>
          </ac:spMkLst>
        </pc:spChg>
        <pc:spChg chg="add del mod">
          <ac:chgData name="Filip Tesar" userId="69ed87f7-2c81-4ec1-aa21-76a7968f4cf9" providerId="ADAL" clId="{108099F9-497F-46CE-AC32-FB83FDFAA3DC}" dt="2018-02-06T17:00:32.827" v="13230" actId="478"/>
          <ac:spMkLst>
            <pc:docMk/>
            <pc:sldMk cId="3841678696" sldId="270"/>
            <ac:spMk id="17" creationId="{97DFB4D3-04D7-4918-BCF3-0628D54766A5}"/>
          </ac:spMkLst>
        </pc:spChg>
        <pc:spChg chg="add del mod">
          <ac:chgData name="Filip Tesar" userId="69ed87f7-2c81-4ec1-aa21-76a7968f4cf9" providerId="ADAL" clId="{108099F9-497F-46CE-AC32-FB83FDFAA3DC}" dt="2018-02-06T17:00:31.308" v="13229" actId="478"/>
          <ac:spMkLst>
            <pc:docMk/>
            <pc:sldMk cId="3841678696" sldId="270"/>
            <ac:spMk id="18" creationId="{B24E653C-D456-49C2-82F2-BC3F8934A05B}"/>
          </ac:spMkLst>
        </pc:spChg>
        <pc:spChg chg="add del mod">
          <ac:chgData name="Filip Tesar" userId="69ed87f7-2c81-4ec1-aa21-76a7968f4cf9" providerId="ADAL" clId="{108099F9-497F-46CE-AC32-FB83FDFAA3DC}" dt="2018-02-06T17:00:16.049" v="13222" actId="478"/>
          <ac:spMkLst>
            <pc:docMk/>
            <pc:sldMk cId="3841678696" sldId="270"/>
            <ac:spMk id="19" creationId="{0BD715B4-991F-461C-80EE-0EBA4FE7CDF6}"/>
          </ac:spMkLst>
        </pc:spChg>
        <pc:spChg chg="add del mod">
          <ac:chgData name="Filip Tesar" userId="69ed87f7-2c81-4ec1-aa21-76a7968f4cf9" providerId="ADAL" clId="{108099F9-497F-46CE-AC32-FB83FDFAA3DC}" dt="2018-02-06T17:00:17.661" v="13223" actId="478"/>
          <ac:spMkLst>
            <pc:docMk/>
            <pc:sldMk cId="3841678696" sldId="270"/>
            <ac:spMk id="21" creationId="{39FED0D6-4E8F-4FB0-B2CD-4F520168F744}"/>
          </ac:spMkLst>
        </pc:spChg>
        <pc:spChg chg="add del mod">
          <ac:chgData name="Filip Tesar" userId="69ed87f7-2c81-4ec1-aa21-76a7968f4cf9" providerId="ADAL" clId="{108099F9-497F-46CE-AC32-FB83FDFAA3DC}" dt="2018-02-06T17:00:28.133" v="13227" actId="478"/>
          <ac:spMkLst>
            <pc:docMk/>
            <pc:sldMk cId="3841678696" sldId="270"/>
            <ac:spMk id="23" creationId="{4F762BD6-09EF-441E-A6A0-13F843D9CDED}"/>
          </ac:spMkLst>
        </pc:spChg>
        <pc:spChg chg="add del mod">
          <ac:chgData name="Filip Tesar" userId="69ed87f7-2c81-4ec1-aa21-76a7968f4cf9" providerId="ADAL" clId="{108099F9-497F-46CE-AC32-FB83FDFAA3DC}" dt="2018-02-06T17:00:25.946" v="13226" actId="478"/>
          <ac:spMkLst>
            <pc:docMk/>
            <pc:sldMk cId="3841678696" sldId="270"/>
            <ac:spMk id="25" creationId="{70437BE9-79C9-4A4E-9031-08ECCC615BCA}"/>
          </ac:spMkLst>
        </pc:spChg>
        <pc:spChg chg="add del mod">
          <ac:chgData name="Filip Tesar" userId="69ed87f7-2c81-4ec1-aa21-76a7968f4cf9" providerId="ADAL" clId="{108099F9-497F-46CE-AC32-FB83FDFAA3DC}" dt="2018-02-06T17:00:25.946" v="13226" actId="478"/>
          <ac:spMkLst>
            <pc:docMk/>
            <pc:sldMk cId="3841678696" sldId="270"/>
            <ac:spMk id="27" creationId="{30D56D2F-B6F2-4BE4-A7ED-479EB94E531C}"/>
          </ac:spMkLst>
        </pc:spChg>
        <pc:spChg chg="add del mod">
          <ac:chgData name="Filip Tesar" userId="69ed87f7-2c81-4ec1-aa21-76a7968f4cf9" providerId="ADAL" clId="{108099F9-497F-46CE-AC32-FB83FDFAA3DC}" dt="2018-02-06T17:00:34.208" v="13231" actId="478"/>
          <ac:spMkLst>
            <pc:docMk/>
            <pc:sldMk cId="3841678696" sldId="270"/>
            <ac:spMk id="28" creationId="{52AA6910-53D6-4D18-8ED5-B7E6C2F8E2BC}"/>
          </ac:spMkLst>
        </pc:spChg>
        <pc:spChg chg="add del mod">
          <ac:chgData name="Filip Tesar" userId="69ed87f7-2c81-4ec1-aa21-76a7968f4cf9" providerId="ADAL" clId="{108099F9-497F-46CE-AC32-FB83FDFAA3DC}" dt="2018-02-06T17:00:44.317" v="13232" actId="478"/>
          <ac:spMkLst>
            <pc:docMk/>
            <pc:sldMk cId="3841678696" sldId="270"/>
            <ac:spMk id="30" creationId="{C747D595-6BEE-4D13-8EC2-F73B094D8D46}"/>
          </ac:spMkLst>
        </pc:spChg>
        <pc:spChg chg="add mod">
          <ac:chgData name="Filip Tesar" userId="69ed87f7-2c81-4ec1-aa21-76a7968f4cf9" providerId="ADAL" clId="{108099F9-497F-46CE-AC32-FB83FDFAA3DC}" dt="2018-02-06T17:01:01.747" v="13259" actId="1037"/>
          <ac:spMkLst>
            <pc:docMk/>
            <pc:sldMk cId="3841678696" sldId="270"/>
            <ac:spMk id="31" creationId="{DAB8D671-5B66-4845-B37E-EE32E078A429}"/>
          </ac:spMkLst>
        </pc:spChg>
        <pc:spChg chg="add mod">
          <ac:chgData name="Filip Tesar" userId="69ed87f7-2c81-4ec1-aa21-76a7968f4cf9" providerId="ADAL" clId="{108099F9-497F-46CE-AC32-FB83FDFAA3DC}" dt="2018-02-06T17:01:01.747" v="13259" actId="1037"/>
          <ac:spMkLst>
            <pc:docMk/>
            <pc:sldMk cId="3841678696" sldId="270"/>
            <ac:spMk id="33" creationId="{7F09C464-B4D5-4DC6-BCFE-3EB6474316DC}"/>
          </ac:spMkLst>
        </pc:spChg>
        <pc:spChg chg="add del mod">
          <ac:chgData name="Filip Tesar" userId="69ed87f7-2c81-4ec1-aa21-76a7968f4cf9" providerId="ADAL" clId="{108099F9-497F-46CE-AC32-FB83FDFAA3DC}" dt="2018-02-06T17:00:44.317" v="13232" actId="478"/>
          <ac:spMkLst>
            <pc:docMk/>
            <pc:sldMk cId="3841678696" sldId="270"/>
            <ac:spMk id="34" creationId="{2322130D-4182-47BE-A621-D86C4ED989A9}"/>
          </ac:spMkLst>
        </pc:spChg>
        <pc:spChg chg="add del mod">
          <ac:chgData name="Filip Tesar" userId="69ed87f7-2c81-4ec1-aa21-76a7968f4cf9" providerId="ADAL" clId="{108099F9-497F-46CE-AC32-FB83FDFAA3DC}" dt="2018-02-06T17:00:44.317" v="13232" actId="478"/>
          <ac:spMkLst>
            <pc:docMk/>
            <pc:sldMk cId="3841678696" sldId="270"/>
            <ac:spMk id="36" creationId="{E6531D49-47C4-4E63-8D8D-171B6C86236E}"/>
          </ac:spMkLst>
        </pc:spChg>
        <pc:spChg chg="add mod ord topLvl">
          <ac:chgData name="Filip Tesar" userId="69ed87f7-2c81-4ec1-aa21-76a7968f4cf9" providerId="ADAL" clId="{108099F9-497F-46CE-AC32-FB83FDFAA3DC}" dt="2018-02-06T17:22:40.651" v="13278" actId="164"/>
          <ac:spMkLst>
            <pc:docMk/>
            <pc:sldMk cId="3841678696" sldId="270"/>
            <ac:spMk id="37" creationId="{2558B284-DADA-4931-B63E-AD22A9290A49}"/>
          </ac:spMkLst>
        </pc:spChg>
        <pc:spChg chg="add del mod">
          <ac:chgData name="Filip Tesar" userId="69ed87f7-2c81-4ec1-aa21-76a7968f4cf9" providerId="ADAL" clId="{108099F9-497F-46CE-AC32-FB83FDFAA3DC}" dt="2018-02-06T17:00:25.946" v="13226" actId="478"/>
          <ac:spMkLst>
            <pc:docMk/>
            <pc:sldMk cId="3841678696" sldId="270"/>
            <ac:spMk id="41" creationId="{288C671B-45D6-4221-AEA7-59243E361A76}"/>
          </ac:spMkLst>
        </pc:spChg>
        <pc:grpChg chg="add mod topLvl">
          <ac:chgData name="Filip Tesar" userId="69ed87f7-2c81-4ec1-aa21-76a7968f4cf9" providerId="ADAL" clId="{108099F9-497F-46CE-AC32-FB83FDFAA3DC}" dt="2018-02-06T17:22:40.651" v="13278" actId="164"/>
          <ac:grpSpMkLst>
            <pc:docMk/>
            <pc:sldMk cId="3841678696" sldId="270"/>
            <ac:grpSpMk id="38" creationId="{0FFFE6B0-1452-439F-AFAF-181B8E2172ED}"/>
          </ac:grpSpMkLst>
        </pc:grpChg>
        <pc:grpChg chg="add del mod">
          <ac:chgData name="Filip Tesar" userId="69ed87f7-2c81-4ec1-aa21-76a7968f4cf9" providerId="ADAL" clId="{108099F9-497F-46CE-AC32-FB83FDFAA3DC}" dt="2018-02-06T17:00:13.944" v="13221" actId="165"/>
          <ac:grpSpMkLst>
            <pc:docMk/>
            <pc:sldMk cId="3841678696" sldId="270"/>
            <ac:grpSpMk id="39" creationId="{021D9E0F-D72F-4688-A7F2-2257D04B4767}"/>
          </ac:grpSpMkLst>
        </pc:grpChg>
        <pc:grpChg chg="add mod">
          <ac:chgData name="Filip Tesar" userId="69ed87f7-2c81-4ec1-aa21-76a7968f4cf9" providerId="ADAL" clId="{108099F9-497F-46CE-AC32-FB83FDFAA3DC}" dt="2018-02-06T17:22:50.488" v="13282" actId="1076"/>
          <ac:grpSpMkLst>
            <pc:docMk/>
            <pc:sldMk cId="3841678696" sldId="270"/>
            <ac:grpSpMk id="42" creationId="{265C2A98-08CD-48D8-B20E-A0B4122E4AB7}"/>
          </ac:grpSpMkLst>
        </pc:grpChg>
        <pc:picChg chg="add mod">
          <ac:chgData name="Filip Tesar" userId="69ed87f7-2c81-4ec1-aa21-76a7968f4cf9" providerId="ADAL" clId="{108099F9-497F-46CE-AC32-FB83FDFAA3DC}" dt="2018-02-06T17:01:01.747" v="13259" actId="1037"/>
          <ac:picMkLst>
            <pc:docMk/>
            <pc:sldMk cId="3841678696" sldId="270"/>
            <ac:picMk id="32" creationId="{3A80AADF-4872-4657-BAED-B7097BE696F3}"/>
          </ac:picMkLst>
        </pc:picChg>
        <pc:cxnChg chg="add del mod">
          <ac:chgData name="Filip Tesar" userId="69ed87f7-2c81-4ec1-aa21-76a7968f4cf9" providerId="ADAL" clId="{108099F9-497F-46CE-AC32-FB83FDFAA3DC}" dt="2018-02-06T17:00:44.317" v="13232" actId="478"/>
          <ac:cxnSpMkLst>
            <pc:docMk/>
            <pc:sldMk cId="3841678696" sldId="270"/>
            <ac:cxnSpMk id="14" creationId="{BE720118-B5A7-4339-A436-3039EAAB0717}"/>
          </ac:cxnSpMkLst>
        </pc:cxnChg>
        <pc:cxnChg chg="add del mod">
          <ac:chgData name="Filip Tesar" userId="69ed87f7-2c81-4ec1-aa21-76a7968f4cf9" providerId="ADAL" clId="{108099F9-497F-46CE-AC32-FB83FDFAA3DC}" dt="2018-02-06T17:00:19.114" v="13224" actId="478"/>
          <ac:cxnSpMkLst>
            <pc:docMk/>
            <pc:sldMk cId="3841678696" sldId="270"/>
            <ac:cxnSpMk id="20" creationId="{C346BEC5-4BF5-49D6-A004-BB4A0C8D5FC3}"/>
          </ac:cxnSpMkLst>
        </pc:cxnChg>
        <pc:cxnChg chg="add del mod">
          <ac:chgData name="Filip Tesar" userId="69ed87f7-2c81-4ec1-aa21-76a7968f4cf9" providerId="ADAL" clId="{108099F9-497F-46CE-AC32-FB83FDFAA3DC}" dt="2018-02-06T17:00:29.698" v="13228" actId="478"/>
          <ac:cxnSpMkLst>
            <pc:docMk/>
            <pc:sldMk cId="3841678696" sldId="270"/>
            <ac:cxnSpMk id="22" creationId="{102AA1F0-648C-4288-B5DB-1BAA7B641904}"/>
          </ac:cxnSpMkLst>
        </pc:cxnChg>
        <pc:cxnChg chg="add del mod">
          <ac:chgData name="Filip Tesar" userId="69ed87f7-2c81-4ec1-aa21-76a7968f4cf9" providerId="ADAL" clId="{108099F9-497F-46CE-AC32-FB83FDFAA3DC}" dt="2018-02-06T17:00:25.946" v="13226" actId="478"/>
          <ac:cxnSpMkLst>
            <pc:docMk/>
            <pc:sldMk cId="3841678696" sldId="270"/>
            <ac:cxnSpMk id="24" creationId="{BFE86B4D-8D04-46DA-878A-061AB3B3DADB}"/>
          </ac:cxnSpMkLst>
        </pc:cxnChg>
        <pc:cxnChg chg="add del mod">
          <ac:chgData name="Filip Tesar" userId="69ed87f7-2c81-4ec1-aa21-76a7968f4cf9" providerId="ADAL" clId="{108099F9-497F-46CE-AC32-FB83FDFAA3DC}" dt="2018-02-06T17:00:25.946" v="13226" actId="478"/>
          <ac:cxnSpMkLst>
            <pc:docMk/>
            <pc:sldMk cId="3841678696" sldId="270"/>
            <ac:cxnSpMk id="26" creationId="{EBDB2026-7A51-428A-B0DC-C9E0060D9CA6}"/>
          </ac:cxnSpMkLst>
        </pc:cxnChg>
        <pc:cxnChg chg="add del mod">
          <ac:chgData name="Filip Tesar" userId="69ed87f7-2c81-4ec1-aa21-76a7968f4cf9" providerId="ADAL" clId="{108099F9-497F-46CE-AC32-FB83FDFAA3DC}" dt="2018-02-06T17:00:44.317" v="13232" actId="478"/>
          <ac:cxnSpMkLst>
            <pc:docMk/>
            <pc:sldMk cId="3841678696" sldId="270"/>
            <ac:cxnSpMk id="29" creationId="{E78B5054-3C8C-4C53-8781-A9FFA252A9C6}"/>
          </ac:cxnSpMkLst>
        </pc:cxnChg>
        <pc:cxnChg chg="add del mod">
          <ac:chgData name="Filip Tesar" userId="69ed87f7-2c81-4ec1-aa21-76a7968f4cf9" providerId="ADAL" clId="{108099F9-497F-46CE-AC32-FB83FDFAA3DC}" dt="2018-02-06T17:00:44.317" v="13232" actId="478"/>
          <ac:cxnSpMkLst>
            <pc:docMk/>
            <pc:sldMk cId="3841678696" sldId="270"/>
            <ac:cxnSpMk id="35" creationId="{F6866D8E-C002-4FDA-87D4-125FE006A6D4}"/>
          </ac:cxnSpMkLst>
        </pc:cxnChg>
        <pc:cxnChg chg="add del mod">
          <ac:chgData name="Filip Tesar" userId="69ed87f7-2c81-4ec1-aa21-76a7968f4cf9" providerId="ADAL" clId="{108099F9-497F-46CE-AC32-FB83FDFAA3DC}" dt="2018-02-06T17:00:25.946" v="13226" actId="478"/>
          <ac:cxnSpMkLst>
            <pc:docMk/>
            <pc:sldMk cId="3841678696" sldId="270"/>
            <ac:cxnSpMk id="40" creationId="{924B546B-EFF7-4D1A-A85A-CC6BF3432DAD}"/>
          </ac:cxnSpMkLst>
        </pc:cxnChg>
      </pc:sldChg>
      <pc:sldChg chg="addSp delSp modSp ord modAnim">
        <pc:chgData name="Filip Tesar" userId="69ed87f7-2c81-4ec1-aa21-76a7968f4cf9" providerId="ADAL" clId="{108099F9-497F-46CE-AC32-FB83FDFAA3DC}" dt="2018-02-06T13:27:12.992" v="12790" actId="1076"/>
        <pc:sldMkLst>
          <pc:docMk/>
          <pc:sldMk cId="781864262" sldId="271"/>
        </pc:sldMkLst>
        <pc:spChg chg="mod">
          <ac:chgData name="Filip Tesar" userId="69ed87f7-2c81-4ec1-aa21-76a7968f4cf9" providerId="ADAL" clId="{108099F9-497F-46CE-AC32-FB83FDFAA3DC}" dt="2018-01-26T21:10:56.486" v="5590" actId="14100"/>
          <ac:spMkLst>
            <pc:docMk/>
            <pc:sldMk cId="781864262" sldId="271"/>
            <ac:spMk id="2" creationId="{00000000-0000-0000-0000-000000000000}"/>
          </ac:spMkLst>
        </pc:spChg>
        <pc:spChg chg="del mod">
          <ac:chgData name="Filip Tesar" userId="69ed87f7-2c81-4ec1-aa21-76a7968f4cf9" providerId="ADAL" clId="{108099F9-497F-46CE-AC32-FB83FDFAA3DC}" dt="2018-02-06T13:22:09.144" v="12749" actId="478"/>
          <ac:spMkLst>
            <pc:docMk/>
            <pc:sldMk cId="781864262" sldId="271"/>
            <ac:spMk id="3" creationId="{00000000-0000-0000-0000-000000000000}"/>
          </ac:spMkLst>
        </pc:spChg>
        <pc:spChg chg="add del mod">
          <ac:chgData name="Filip Tesar" userId="69ed87f7-2c81-4ec1-aa21-76a7968f4cf9" providerId="ADAL" clId="{108099F9-497F-46CE-AC32-FB83FDFAA3DC}" dt="2018-02-06T13:22:18.040" v="12753" actId="1076"/>
          <ac:spMkLst>
            <pc:docMk/>
            <pc:sldMk cId="781864262" sldId="271"/>
            <ac:spMk id="7" creationId="{AC976261-B5B2-4D58-8ACC-45757119C833}"/>
          </ac:spMkLst>
        </pc:spChg>
        <pc:spChg chg="add del mod">
          <ac:chgData name="Filip Tesar" userId="69ed87f7-2c81-4ec1-aa21-76a7968f4cf9" providerId="ADAL" clId="{108099F9-497F-46CE-AC32-FB83FDFAA3DC}" dt="2018-02-06T13:24:06.401" v="12764" actId="478"/>
          <ac:spMkLst>
            <pc:docMk/>
            <pc:sldMk cId="781864262" sldId="271"/>
            <ac:spMk id="12" creationId="{A4155A36-DC7B-470D-8AA5-5E5ECFFCEB77}"/>
          </ac:spMkLst>
        </pc:spChg>
        <pc:spChg chg="add mod">
          <ac:chgData name="Filip Tesar" userId="69ed87f7-2c81-4ec1-aa21-76a7968f4cf9" providerId="ADAL" clId="{108099F9-497F-46CE-AC32-FB83FDFAA3DC}" dt="2018-02-06T13:27:01.205" v="12789" actId="1076"/>
          <ac:spMkLst>
            <pc:docMk/>
            <pc:sldMk cId="781864262" sldId="271"/>
            <ac:spMk id="19" creationId="{6B94AC7F-9856-454E-B7E5-47F97265F742}"/>
          </ac:spMkLst>
        </pc:spChg>
        <pc:picChg chg="add del mod modCrop">
          <ac:chgData name="Filip Tesar" userId="69ed87f7-2c81-4ec1-aa21-76a7968f4cf9" providerId="ADAL" clId="{108099F9-497F-46CE-AC32-FB83FDFAA3DC}" dt="2018-02-06T13:22:16.923" v="12752" actId="1076"/>
          <ac:picMkLst>
            <pc:docMk/>
            <pc:sldMk cId="781864262" sldId="271"/>
            <ac:picMk id="6" creationId="{EFB88CEB-A006-4CF9-8E21-8925A110B0D5}"/>
          </ac:picMkLst>
        </pc:picChg>
        <pc:picChg chg="add del mod modCrop">
          <ac:chgData name="Filip Tesar" userId="69ed87f7-2c81-4ec1-aa21-76a7968f4cf9" providerId="ADAL" clId="{108099F9-497F-46CE-AC32-FB83FDFAA3DC}" dt="2018-02-06T13:23:53.056" v="12762" actId="478"/>
          <ac:picMkLst>
            <pc:docMk/>
            <pc:sldMk cId="781864262" sldId="271"/>
            <ac:picMk id="8" creationId="{B98731BF-46EB-445B-A826-40554F939315}"/>
          </ac:picMkLst>
        </pc:picChg>
        <pc:picChg chg="add del mod">
          <ac:chgData name="Filip Tesar" userId="69ed87f7-2c81-4ec1-aa21-76a7968f4cf9" providerId="ADAL" clId="{108099F9-497F-46CE-AC32-FB83FDFAA3DC}" dt="2018-02-06T13:25:08.213" v="12766" actId="478"/>
          <ac:picMkLst>
            <pc:docMk/>
            <pc:sldMk cId="781864262" sldId="271"/>
            <ac:picMk id="10" creationId="{14290B24-D803-45AF-B144-9ADCF7115B42}"/>
          </ac:picMkLst>
        </pc:picChg>
        <pc:picChg chg="add mod">
          <ac:chgData name="Filip Tesar" userId="69ed87f7-2c81-4ec1-aa21-76a7968f4cf9" providerId="ADAL" clId="{108099F9-497F-46CE-AC32-FB83FDFAA3DC}" dt="2018-02-06T13:26:22.430" v="12785" actId="1076"/>
          <ac:picMkLst>
            <pc:docMk/>
            <pc:sldMk cId="781864262" sldId="271"/>
            <ac:picMk id="14" creationId="{0583C291-412C-49F1-ACC9-FA890CBD78F7}"/>
          </ac:picMkLst>
        </pc:picChg>
        <pc:picChg chg="add del mod">
          <ac:chgData name="Filip Tesar" userId="69ed87f7-2c81-4ec1-aa21-76a7968f4cf9" providerId="ADAL" clId="{108099F9-497F-46CE-AC32-FB83FDFAA3DC}" dt="2018-02-06T13:25:49.918" v="12773" actId="478"/>
          <ac:picMkLst>
            <pc:docMk/>
            <pc:sldMk cId="781864262" sldId="271"/>
            <ac:picMk id="16" creationId="{1ED17D59-EA1F-4DFA-9A40-C9D86795DAC1}"/>
          </ac:picMkLst>
        </pc:picChg>
        <pc:picChg chg="add mod">
          <ac:chgData name="Filip Tesar" userId="69ed87f7-2c81-4ec1-aa21-76a7968f4cf9" providerId="ADAL" clId="{108099F9-497F-46CE-AC32-FB83FDFAA3DC}" dt="2018-02-06T13:26:25.561" v="12786" actId="1076"/>
          <ac:picMkLst>
            <pc:docMk/>
            <pc:sldMk cId="781864262" sldId="271"/>
            <ac:picMk id="18" creationId="{FB0E8C01-C91B-49BD-B68E-E7641AC54EBE}"/>
          </ac:picMkLst>
        </pc:picChg>
      </pc:sldChg>
      <pc:sldChg chg="addSp modSp ord modAnim">
        <pc:chgData name="Filip Tesar" userId="69ed87f7-2c81-4ec1-aa21-76a7968f4cf9" providerId="ADAL" clId="{108099F9-497F-46CE-AC32-FB83FDFAA3DC}" dt="2018-02-06T14:10:03.583" v="12942" actId="20577"/>
        <pc:sldMkLst>
          <pc:docMk/>
          <pc:sldMk cId="1123382239" sldId="272"/>
        </pc:sldMkLst>
        <pc:spChg chg="mod">
          <ac:chgData name="Filip Tesar" userId="69ed87f7-2c81-4ec1-aa21-76a7968f4cf9" providerId="ADAL" clId="{108099F9-497F-46CE-AC32-FB83FDFAA3DC}" dt="2018-01-26T19:35:20.608" v="4716" actId="20577"/>
          <ac:spMkLst>
            <pc:docMk/>
            <pc:sldMk cId="1123382239" sldId="272"/>
            <ac:spMk id="2" creationId="{00000000-0000-0000-0000-000000000000}"/>
          </ac:spMkLst>
        </pc:spChg>
        <pc:spChg chg="mod">
          <ac:chgData name="Filip Tesar" userId="69ed87f7-2c81-4ec1-aa21-76a7968f4cf9" providerId="ADAL" clId="{108099F9-497F-46CE-AC32-FB83FDFAA3DC}" dt="2018-01-26T19:42:14.500" v="5060" actId="5793"/>
          <ac:spMkLst>
            <pc:docMk/>
            <pc:sldMk cId="1123382239" sldId="272"/>
            <ac:spMk id="3" creationId="{00000000-0000-0000-0000-000000000000}"/>
          </ac:spMkLst>
        </pc:spChg>
        <pc:spChg chg="mod">
          <ac:chgData name="Filip Tesar" userId="69ed87f7-2c81-4ec1-aa21-76a7968f4cf9" providerId="ADAL" clId="{108099F9-497F-46CE-AC32-FB83FDFAA3DC}" dt="2018-01-26T21:09:58.616" v="5578" actId="20577"/>
          <ac:spMkLst>
            <pc:docMk/>
            <pc:sldMk cId="1123382239" sldId="272"/>
            <ac:spMk id="4" creationId="{00000000-0000-0000-0000-000000000000}"/>
          </ac:spMkLst>
        </pc:spChg>
        <pc:spChg chg="add mod">
          <ac:chgData name="Filip Tesar" userId="69ed87f7-2c81-4ec1-aa21-76a7968f4cf9" providerId="ADAL" clId="{108099F9-497F-46CE-AC32-FB83FDFAA3DC}" dt="2018-02-06T14:10:03.583" v="12942" actId="20577"/>
          <ac:spMkLst>
            <pc:docMk/>
            <pc:sldMk cId="1123382239" sldId="272"/>
            <ac:spMk id="5" creationId="{B82B4EBE-0313-42CF-8645-2C8B7A8E0694}"/>
          </ac:spMkLst>
        </pc:spChg>
      </pc:sldChg>
      <pc:sldChg chg="addSp delSp modSp modAnim modNotesTx">
        <pc:chgData name="Filip Tesar" userId="69ed87f7-2c81-4ec1-aa21-76a7968f4cf9" providerId="ADAL" clId="{108099F9-497F-46CE-AC32-FB83FDFAA3DC}" dt="2018-02-06T13:35:39.371" v="12895" actId="1076"/>
        <pc:sldMkLst>
          <pc:docMk/>
          <pc:sldMk cId="1315543791" sldId="274"/>
        </pc:sldMkLst>
        <pc:spChg chg="mod">
          <ac:chgData name="Filip Tesar" userId="69ed87f7-2c81-4ec1-aa21-76a7968f4cf9" providerId="ADAL" clId="{108099F9-497F-46CE-AC32-FB83FDFAA3DC}" dt="2018-02-01T10:11:55.614" v="7905" actId="20577"/>
          <ac:spMkLst>
            <pc:docMk/>
            <pc:sldMk cId="1315543791" sldId="274"/>
            <ac:spMk id="2" creationId="{00000000-0000-0000-0000-000000000000}"/>
          </ac:spMkLst>
        </pc:spChg>
        <pc:spChg chg="mod">
          <ac:chgData name="Filip Tesar" userId="69ed87f7-2c81-4ec1-aa21-76a7968f4cf9" providerId="ADAL" clId="{108099F9-497F-46CE-AC32-FB83FDFAA3DC}" dt="2018-02-06T13:34:13.614" v="12891" actId="1076"/>
          <ac:spMkLst>
            <pc:docMk/>
            <pc:sldMk cId="1315543791" sldId="274"/>
            <ac:spMk id="3" creationId="{00000000-0000-0000-0000-000000000000}"/>
          </ac:spMkLst>
        </pc:spChg>
        <pc:spChg chg="mod">
          <ac:chgData name="Filip Tesar" userId="69ed87f7-2c81-4ec1-aa21-76a7968f4cf9" providerId="ADAL" clId="{108099F9-497F-46CE-AC32-FB83FDFAA3DC}" dt="2018-01-26T21:08:31.680" v="5564" actId="732"/>
          <ac:spMkLst>
            <pc:docMk/>
            <pc:sldMk cId="1315543791" sldId="274"/>
            <ac:spMk id="4" creationId="{00000000-0000-0000-0000-000000000000}"/>
          </ac:spMkLst>
        </pc:spChg>
        <pc:spChg chg="add del">
          <ac:chgData name="Filip Tesar" userId="69ed87f7-2c81-4ec1-aa21-76a7968f4cf9" providerId="ADAL" clId="{108099F9-497F-46CE-AC32-FB83FDFAA3DC}" dt="2018-02-06T13:35:39.371" v="12895" actId="1076"/>
          <ac:spMkLst>
            <pc:docMk/>
            <pc:sldMk cId="1315543791" sldId="274"/>
            <ac:spMk id="5" creationId="{11C72FD6-E4CE-4DC1-89A5-8B173F9F05E7}"/>
          </ac:spMkLst>
        </pc:spChg>
        <pc:spChg chg="add del mod">
          <ac:chgData name="Filip Tesar" userId="69ed87f7-2c81-4ec1-aa21-76a7968f4cf9" providerId="ADAL" clId="{108099F9-497F-46CE-AC32-FB83FDFAA3DC}" dt="2018-01-31T21:20:31.045" v="6709" actId="6549"/>
          <ac:spMkLst>
            <pc:docMk/>
            <pc:sldMk cId="1315543791" sldId="274"/>
            <ac:spMk id="5" creationId="{4858566E-8E7E-48DA-AA74-C91E3F90B478}"/>
          </ac:spMkLst>
        </pc:spChg>
        <pc:spChg chg="add del mod">
          <ac:chgData name="Filip Tesar" userId="69ed87f7-2c81-4ec1-aa21-76a7968f4cf9" providerId="ADAL" clId="{108099F9-497F-46CE-AC32-FB83FDFAA3DC}" dt="2018-02-06T13:34:16.516" v="12892" actId="478"/>
          <ac:spMkLst>
            <pc:docMk/>
            <pc:sldMk cId="1315543791" sldId="274"/>
            <ac:spMk id="6" creationId="{77AA3B1D-D200-4291-AEE2-CEB2A86C102D}"/>
          </ac:spMkLst>
        </pc:spChg>
      </pc:sldChg>
      <pc:sldChg chg="addSp delSp modSp modNotesTx">
        <pc:chgData name="Filip Tesar" userId="69ed87f7-2c81-4ec1-aa21-76a7968f4cf9" providerId="ADAL" clId="{108099F9-497F-46CE-AC32-FB83FDFAA3DC}" dt="2018-02-06T10:20:45.233" v="11015" actId="20577"/>
        <pc:sldMkLst>
          <pc:docMk/>
          <pc:sldMk cId="3300636397" sldId="276"/>
        </pc:sldMkLst>
        <pc:spChg chg="mod">
          <ac:chgData name="Filip Tesar" userId="69ed87f7-2c81-4ec1-aa21-76a7968f4cf9" providerId="ADAL" clId="{108099F9-497F-46CE-AC32-FB83FDFAA3DC}" dt="2018-02-06T10:20:45.233" v="11015" actId="20577"/>
          <ac:spMkLst>
            <pc:docMk/>
            <pc:sldMk cId="3300636397" sldId="276"/>
            <ac:spMk id="3" creationId="{00000000-0000-0000-0000-000000000000}"/>
          </ac:spMkLst>
        </pc:spChg>
        <pc:spChg chg="mod">
          <ac:chgData name="Filip Tesar" userId="69ed87f7-2c81-4ec1-aa21-76a7968f4cf9" providerId="ADAL" clId="{108099F9-497F-46CE-AC32-FB83FDFAA3DC}" dt="2018-02-06T09:55:10.651" v="10805" actId="20577"/>
          <ac:spMkLst>
            <pc:docMk/>
            <pc:sldMk cId="3300636397" sldId="276"/>
            <ac:spMk id="4" creationId="{00000000-0000-0000-0000-000000000000}"/>
          </ac:spMkLst>
        </pc:spChg>
        <pc:picChg chg="add mod">
          <ac:chgData name="Filip Tesar" userId="69ed87f7-2c81-4ec1-aa21-76a7968f4cf9" providerId="ADAL" clId="{108099F9-497F-46CE-AC32-FB83FDFAA3DC}" dt="2018-02-06T09:58:09.595" v="10839" actId="1076"/>
          <ac:picMkLst>
            <pc:docMk/>
            <pc:sldMk cId="3300636397" sldId="276"/>
            <ac:picMk id="5" creationId="{787E0933-0935-4464-AFD2-E0234C0099C2}"/>
          </ac:picMkLst>
        </pc:picChg>
        <pc:picChg chg="add del mod">
          <ac:chgData name="Filip Tesar" userId="69ed87f7-2c81-4ec1-aa21-76a7968f4cf9" providerId="ADAL" clId="{108099F9-497F-46CE-AC32-FB83FDFAA3DC}" dt="2018-02-06T10:13:39.906" v="10843" actId="20577"/>
          <ac:picMkLst>
            <pc:docMk/>
            <pc:sldMk cId="3300636397" sldId="276"/>
            <ac:picMk id="6" creationId="{4B0A3C15-F318-4FC0-851F-6D7A7FC2E203}"/>
          </ac:picMkLst>
        </pc:picChg>
        <pc:picChg chg="add mod">
          <ac:chgData name="Filip Tesar" userId="69ed87f7-2c81-4ec1-aa21-76a7968f4cf9" providerId="ADAL" clId="{108099F9-497F-46CE-AC32-FB83FDFAA3DC}" dt="2018-02-06T10:14:35.527" v="10845" actId="1076"/>
          <ac:picMkLst>
            <pc:docMk/>
            <pc:sldMk cId="3300636397" sldId="276"/>
            <ac:picMk id="7" creationId="{AD275934-71AE-4406-AEE3-2C8B35E722FB}"/>
          </ac:picMkLst>
        </pc:picChg>
      </pc:sldChg>
      <pc:sldChg chg="modSp">
        <pc:chgData name="Filip Tesar" userId="69ed87f7-2c81-4ec1-aa21-76a7968f4cf9" providerId="ADAL" clId="{108099F9-497F-46CE-AC32-FB83FDFAA3DC}" dt="2018-02-06T10:35:19.278" v="11321" actId="20577"/>
        <pc:sldMkLst>
          <pc:docMk/>
          <pc:sldMk cId="135524242" sldId="277"/>
        </pc:sldMkLst>
        <pc:spChg chg="mod">
          <ac:chgData name="Filip Tesar" userId="69ed87f7-2c81-4ec1-aa21-76a7968f4cf9" providerId="ADAL" clId="{108099F9-497F-46CE-AC32-FB83FDFAA3DC}" dt="2018-02-06T10:31:14.596" v="11072" actId="20577"/>
          <ac:spMkLst>
            <pc:docMk/>
            <pc:sldMk cId="135524242" sldId="277"/>
            <ac:spMk id="2" creationId="{00000000-0000-0000-0000-000000000000}"/>
          </ac:spMkLst>
        </pc:spChg>
        <pc:spChg chg="mod">
          <ac:chgData name="Filip Tesar" userId="69ed87f7-2c81-4ec1-aa21-76a7968f4cf9" providerId="ADAL" clId="{108099F9-497F-46CE-AC32-FB83FDFAA3DC}" dt="2018-02-06T10:35:19.278" v="11321" actId="20577"/>
          <ac:spMkLst>
            <pc:docMk/>
            <pc:sldMk cId="135524242" sldId="277"/>
            <ac:spMk id="3" creationId="{00000000-0000-0000-0000-000000000000}"/>
          </ac:spMkLst>
        </pc:spChg>
        <pc:spChg chg="mod">
          <ac:chgData name="Filip Tesar" userId="69ed87f7-2c81-4ec1-aa21-76a7968f4cf9" providerId="ADAL" clId="{108099F9-497F-46CE-AC32-FB83FDFAA3DC}" dt="2018-02-06T10:31:05.942" v="11043" actId="20577"/>
          <ac:spMkLst>
            <pc:docMk/>
            <pc:sldMk cId="135524242" sldId="277"/>
            <ac:spMk id="4" creationId="{00000000-0000-0000-0000-000000000000}"/>
          </ac:spMkLst>
        </pc:spChg>
      </pc:sldChg>
      <pc:sldChg chg="addSp delSp modSp">
        <pc:chgData name="Filip Tesar" userId="69ed87f7-2c81-4ec1-aa21-76a7968f4cf9" providerId="ADAL" clId="{108099F9-497F-46CE-AC32-FB83FDFAA3DC}" dt="2018-02-06T10:39:26.146" v="11335" actId="1076"/>
        <pc:sldMkLst>
          <pc:docMk/>
          <pc:sldMk cId="1418003192" sldId="278"/>
        </pc:sldMkLst>
        <pc:spChg chg="mod">
          <ac:chgData name="Filip Tesar" userId="69ed87f7-2c81-4ec1-aa21-76a7968f4cf9" providerId="ADAL" clId="{108099F9-497F-46CE-AC32-FB83FDFAA3DC}" dt="2018-02-06T10:39:17.522" v="11333" actId="20577"/>
          <ac:spMkLst>
            <pc:docMk/>
            <pc:sldMk cId="1418003192" sldId="278"/>
            <ac:spMk id="2" creationId="{00000000-0000-0000-0000-000000000000}"/>
          </ac:spMkLst>
        </pc:spChg>
        <pc:spChg chg="del">
          <ac:chgData name="Filip Tesar" userId="69ed87f7-2c81-4ec1-aa21-76a7968f4cf9" providerId="ADAL" clId="{108099F9-497F-46CE-AC32-FB83FDFAA3DC}" dt="2018-02-06T10:37:01.168" v="11322" actId="1076"/>
          <ac:spMkLst>
            <pc:docMk/>
            <pc:sldMk cId="1418003192" sldId="278"/>
            <ac:spMk id="3" creationId="{00000000-0000-0000-0000-000000000000}"/>
          </ac:spMkLst>
        </pc:spChg>
        <pc:spChg chg="mod">
          <ac:chgData name="Filip Tesar" userId="69ed87f7-2c81-4ec1-aa21-76a7968f4cf9" providerId="ADAL" clId="{108099F9-497F-46CE-AC32-FB83FDFAA3DC}" dt="2018-02-06T10:39:26.146" v="11335" actId="1076"/>
          <ac:spMkLst>
            <pc:docMk/>
            <pc:sldMk cId="1418003192" sldId="278"/>
            <ac:spMk id="4" creationId="{00000000-0000-0000-0000-000000000000}"/>
          </ac:spMkLst>
        </pc:spChg>
        <pc:spChg chg="add del mod">
          <ac:chgData name="Filip Tesar" userId="69ed87f7-2c81-4ec1-aa21-76a7968f4cf9" providerId="ADAL" clId="{108099F9-497F-46CE-AC32-FB83FDFAA3DC}" dt="2018-02-06T10:39:13.912" v="11330" actId="478"/>
          <ac:spMkLst>
            <pc:docMk/>
            <pc:sldMk cId="1418003192" sldId="278"/>
            <ac:spMk id="7" creationId="{E4917AD9-696D-408B-B6D3-902F6B671931}"/>
          </ac:spMkLst>
        </pc:spChg>
        <pc:picChg chg="add del mod">
          <ac:chgData name="Filip Tesar" userId="69ed87f7-2c81-4ec1-aa21-76a7968f4cf9" providerId="ADAL" clId="{108099F9-497F-46CE-AC32-FB83FDFAA3DC}" dt="2018-02-06T10:38:45.284" v="11324" actId="478"/>
          <ac:picMkLst>
            <pc:docMk/>
            <pc:sldMk cId="1418003192" sldId="278"/>
            <ac:picMk id="5" creationId="{D7666AB6-9F1D-408B-9860-186384728CC1}"/>
          </ac:picMkLst>
        </pc:picChg>
        <pc:picChg chg="add del mod">
          <ac:chgData name="Filip Tesar" userId="69ed87f7-2c81-4ec1-aa21-76a7968f4cf9" providerId="ADAL" clId="{108099F9-497F-46CE-AC32-FB83FDFAA3DC}" dt="2018-02-06T10:38:50.797" v="11327" actId="478"/>
          <ac:picMkLst>
            <pc:docMk/>
            <pc:sldMk cId="1418003192" sldId="278"/>
            <ac:picMk id="8" creationId="{B04B5219-899F-4477-BABD-EF48A61EABD8}"/>
          </ac:picMkLst>
        </pc:picChg>
        <pc:picChg chg="add mod">
          <ac:chgData name="Filip Tesar" userId="69ed87f7-2c81-4ec1-aa21-76a7968f4cf9" providerId="ADAL" clId="{108099F9-497F-46CE-AC32-FB83FDFAA3DC}" dt="2018-02-06T10:39:21.879" v="11334" actId="1076"/>
          <ac:picMkLst>
            <pc:docMk/>
            <pc:sldMk cId="1418003192" sldId="278"/>
            <ac:picMk id="9" creationId="{FB8E25B0-F938-4C8E-933D-4C083BF196D4}"/>
          </ac:picMkLst>
        </pc:picChg>
      </pc:sldChg>
      <pc:sldChg chg="addSp modSp">
        <pc:chgData name="Filip Tesar" userId="69ed87f7-2c81-4ec1-aa21-76a7968f4cf9" providerId="ADAL" clId="{108099F9-497F-46CE-AC32-FB83FDFAA3DC}" dt="2018-02-06T10:51:46.230" v="11382" actId="14100"/>
        <pc:sldMkLst>
          <pc:docMk/>
          <pc:sldMk cId="3380943077" sldId="279"/>
        </pc:sldMkLst>
        <pc:spChg chg="mod">
          <ac:chgData name="Filip Tesar" userId="69ed87f7-2c81-4ec1-aa21-76a7968f4cf9" providerId="ADAL" clId="{108099F9-497F-46CE-AC32-FB83FDFAA3DC}" dt="2018-02-06T10:51:46.230" v="11382" actId="14100"/>
          <ac:spMkLst>
            <pc:docMk/>
            <pc:sldMk cId="3380943077" sldId="279"/>
            <ac:spMk id="3" creationId="{00000000-0000-0000-0000-000000000000}"/>
          </ac:spMkLst>
        </pc:spChg>
        <pc:spChg chg="mod">
          <ac:chgData name="Filip Tesar" userId="69ed87f7-2c81-4ec1-aa21-76a7968f4cf9" providerId="ADAL" clId="{108099F9-497F-46CE-AC32-FB83FDFAA3DC}" dt="2018-02-06T10:44:22.908" v="11355" actId="20577"/>
          <ac:spMkLst>
            <pc:docMk/>
            <pc:sldMk cId="3380943077" sldId="279"/>
            <ac:spMk id="4" creationId="{00000000-0000-0000-0000-000000000000}"/>
          </ac:spMkLst>
        </pc:spChg>
        <pc:picChg chg="add mod">
          <ac:chgData name="Filip Tesar" userId="69ed87f7-2c81-4ec1-aa21-76a7968f4cf9" providerId="ADAL" clId="{108099F9-497F-46CE-AC32-FB83FDFAA3DC}" dt="2018-02-06T10:44:16.544" v="11353" actId="1076"/>
          <ac:picMkLst>
            <pc:docMk/>
            <pc:sldMk cId="3380943077" sldId="279"/>
            <ac:picMk id="5" creationId="{539D9D13-B6F5-4955-8041-6CA227A537F8}"/>
          </ac:picMkLst>
        </pc:picChg>
      </pc:sldChg>
      <pc:sldChg chg="modSp ord modAnim modNotesTx">
        <pc:chgData name="Filip Tesar" userId="69ed87f7-2c81-4ec1-aa21-76a7968f4cf9" providerId="ADAL" clId="{108099F9-497F-46CE-AC32-FB83FDFAA3DC}" dt="2018-02-06T16:45:19.227" v="13220" actId="20577"/>
        <pc:sldMkLst>
          <pc:docMk/>
          <pc:sldMk cId="2700572111" sldId="280"/>
        </pc:sldMkLst>
        <pc:spChg chg="mod">
          <ac:chgData name="Filip Tesar" userId="69ed87f7-2c81-4ec1-aa21-76a7968f4cf9" providerId="ADAL" clId="{108099F9-497F-46CE-AC32-FB83FDFAA3DC}" dt="2018-02-06T16:45:19.227" v="13220" actId="20577"/>
          <ac:spMkLst>
            <pc:docMk/>
            <pc:sldMk cId="2700572111" sldId="280"/>
            <ac:spMk id="3" creationId="{00000000-0000-0000-0000-000000000000}"/>
          </ac:spMkLst>
        </pc:spChg>
        <pc:spChg chg="mod">
          <ac:chgData name="Filip Tesar" userId="69ed87f7-2c81-4ec1-aa21-76a7968f4cf9" providerId="ADAL" clId="{108099F9-497F-46CE-AC32-FB83FDFAA3DC}" dt="2018-02-06T12:12:49.472" v="12091" actId="20577"/>
          <ac:spMkLst>
            <pc:docMk/>
            <pc:sldMk cId="2700572111" sldId="280"/>
            <ac:spMk id="4" creationId="{00000000-0000-0000-0000-000000000000}"/>
          </ac:spMkLst>
        </pc:spChg>
      </pc:sldChg>
      <pc:sldChg chg="addSp modSp">
        <pc:chgData name="Filip Tesar" userId="69ed87f7-2c81-4ec1-aa21-76a7968f4cf9" providerId="ADAL" clId="{108099F9-497F-46CE-AC32-FB83FDFAA3DC}" dt="2018-02-06T11:05:15.345" v="11436" actId="20577"/>
        <pc:sldMkLst>
          <pc:docMk/>
          <pc:sldMk cId="3755983096" sldId="281"/>
        </pc:sldMkLst>
        <pc:spChg chg="mod">
          <ac:chgData name="Filip Tesar" userId="69ed87f7-2c81-4ec1-aa21-76a7968f4cf9" providerId="ADAL" clId="{108099F9-497F-46CE-AC32-FB83FDFAA3DC}" dt="2018-02-06T11:05:15.345" v="11436" actId="20577"/>
          <ac:spMkLst>
            <pc:docMk/>
            <pc:sldMk cId="3755983096" sldId="281"/>
            <ac:spMk id="2" creationId="{00000000-0000-0000-0000-000000000000}"/>
          </ac:spMkLst>
        </pc:spChg>
        <pc:spChg chg="mod">
          <ac:chgData name="Filip Tesar" userId="69ed87f7-2c81-4ec1-aa21-76a7968f4cf9" providerId="ADAL" clId="{108099F9-497F-46CE-AC32-FB83FDFAA3DC}" dt="2018-02-06T10:53:21.809" v="11409" actId="14100"/>
          <ac:spMkLst>
            <pc:docMk/>
            <pc:sldMk cId="3755983096" sldId="281"/>
            <ac:spMk id="3" creationId="{00000000-0000-0000-0000-000000000000}"/>
          </ac:spMkLst>
        </pc:spChg>
        <pc:spChg chg="mod">
          <ac:chgData name="Filip Tesar" userId="69ed87f7-2c81-4ec1-aa21-76a7968f4cf9" providerId="ADAL" clId="{108099F9-497F-46CE-AC32-FB83FDFAA3DC}" dt="2018-02-06T10:52:25.680" v="11404" actId="20577"/>
          <ac:spMkLst>
            <pc:docMk/>
            <pc:sldMk cId="3755983096" sldId="281"/>
            <ac:spMk id="4" creationId="{00000000-0000-0000-0000-000000000000}"/>
          </ac:spMkLst>
        </pc:spChg>
        <pc:spChg chg="add mod">
          <ac:chgData name="Filip Tesar" userId="69ed87f7-2c81-4ec1-aa21-76a7968f4cf9" providerId="ADAL" clId="{108099F9-497F-46CE-AC32-FB83FDFAA3DC}" dt="2018-02-06T10:53:42.784" v="11432" actId="14100"/>
          <ac:spMkLst>
            <pc:docMk/>
            <pc:sldMk cId="3755983096" sldId="281"/>
            <ac:spMk id="5" creationId="{3E08EA32-E96C-42B2-ADED-A0CEE054234F}"/>
          </ac:spMkLst>
        </pc:spChg>
      </pc:sldChg>
      <pc:sldChg chg="modSp">
        <pc:chgData name="Filip Tesar" userId="69ed87f7-2c81-4ec1-aa21-76a7968f4cf9" providerId="ADAL" clId="{108099F9-497F-46CE-AC32-FB83FDFAA3DC}" dt="2018-02-06T14:07:12.788" v="12938" actId="20577"/>
        <pc:sldMkLst>
          <pc:docMk/>
          <pc:sldMk cId="2364637765" sldId="283"/>
        </pc:sldMkLst>
        <pc:spChg chg="mod">
          <ac:chgData name="Filip Tesar" userId="69ed87f7-2c81-4ec1-aa21-76a7968f4cf9" providerId="ADAL" clId="{108099F9-497F-46CE-AC32-FB83FDFAA3DC}" dt="2018-02-06T14:07:12.788" v="12938" actId="20577"/>
          <ac:spMkLst>
            <pc:docMk/>
            <pc:sldMk cId="2364637765" sldId="283"/>
            <ac:spMk id="3" creationId="{00000000-0000-0000-0000-000000000000}"/>
          </ac:spMkLst>
        </pc:spChg>
        <pc:spChg chg="mod">
          <ac:chgData name="Filip Tesar" userId="69ed87f7-2c81-4ec1-aa21-76a7968f4cf9" providerId="ADAL" clId="{108099F9-497F-46CE-AC32-FB83FDFAA3DC}" dt="2018-02-06T12:12:53.189" v="12092" actId="20577"/>
          <ac:spMkLst>
            <pc:docMk/>
            <pc:sldMk cId="2364637765" sldId="283"/>
            <ac:spMk id="4" creationId="{00000000-0000-0000-0000-000000000000}"/>
          </ac:spMkLst>
        </pc:spChg>
      </pc:sldChg>
      <pc:sldChg chg="addSp modSp add modAnim modNotesTx">
        <pc:chgData name="Filip Tesar" userId="69ed87f7-2c81-4ec1-aa21-76a7968f4cf9" providerId="ADAL" clId="{108099F9-497F-46CE-AC32-FB83FDFAA3DC}" dt="2018-02-06T17:12:46.432" v="13275" actId="14100"/>
        <pc:sldMkLst>
          <pc:docMk/>
          <pc:sldMk cId="5625676" sldId="284"/>
        </pc:sldMkLst>
        <pc:spChg chg="mod">
          <ac:chgData name="Filip Tesar" userId="69ed87f7-2c81-4ec1-aa21-76a7968f4cf9" providerId="ADAL" clId="{108099F9-497F-46CE-AC32-FB83FDFAA3DC}" dt="2018-01-26T13:09:09.557" v="835" actId="20577"/>
          <ac:spMkLst>
            <pc:docMk/>
            <pc:sldMk cId="5625676" sldId="284"/>
            <ac:spMk id="2" creationId="{C0E775A3-206C-4A8D-84E3-082CE0D4CC22}"/>
          </ac:spMkLst>
        </pc:spChg>
        <pc:spChg chg="mod">
          <ac:chgData name="Filip Tesar" userId="69ed87f7-2c81-4ec1-aa21-76a7968f4cf9" providerId="ADAL" clId="{108099F9-497F-46CE-AC32-FB83FDFAA3DC}" dt="2018-01-26T13:43:55.763" v="1865" actId="20577"/>
          <ac:spMkLst>
            <pc:docMk/>
            <pc:sldMk cId="5625676" sldId="284"/>
            <ac:spMk id="3" creationId="{4967A749-7196-4256-8760-C42FF8B0B739}"/>
          </ac:spMkLst>
        </pc:spChg>
        <pc:spChg chg="mod">
          <ac:chgData name="Filip Tesar" userId="69ed87f7-2c81-4ec1-aa21-76a7968f4cf9" providerId="ADAL" clId="{108099F9-497F-46CE-AC32-FB83FDFAA3DC}" dt="2018-01-26T12:21:15.818" v="666" actId="20577"/>
          <ac:spMkLst>
            <pc:docMk/>
            <pc:sldMk cId="5625676" sldId="284"/>
            <ac:spMk id="4" creationId="{8C15BC10-4412-4793-A130-F030FE131523}"/>
          </ac:spMkLst>
        </pc:spChg>
        <pc:picChg chg="add mod">
          <ac:chgData name="Filip Tesar" userId="69ed87f7-2c81-4ec1-aa21-76a7968f4cf9" providerId="ADAL" clId="{108099F9-497F-46CE-AC32-FB83FDFAA3DC}" dt="2018-02-06T17:12:46.432" v="13275" actId="14100"/>
          <ac:picMkLst>
            <pc:docMk/>
            <pc:sldMk cId="5625676" sldId="284"/>
            <ac:picMk id="5" creationId="{2AB6A515-85F0-43F6-9D0A-1F5554BD9DDC}"/>
          </ac:picMkLst>
        </pc:picChg>
      </pc:sldChg>
      <pc:sldChg chg="addSp delSp modSp add modAnim modNotesTx">
        <pc:chgData name="Filip Tesar" userId="69ed87f7-2c81-4ec1-aa21-76a7968f4cf9" providerId="ADAL" clId="{108099F9-497F-46CE-AC32-FB83FDFAA3DC}" dt="2018-02-06T17:08:36.343" v="13271" actId="1035"/>
        <pc:sldMkLst>
          <pc:docMk/>
          <pc:sldMk cId="2683616620" sldId="285"/>
        </pc:sldMkLst>
        <pc:spChg chg="mod">
          <ac:chgData name="Filip Tesar" userId="69ed87f7-2c81-4ec1-aa21-76a7968f4cf9" providerId="ADAL" clId="{108099F9-497F-46CE-AC32-FB83FDFAA3DC}" dt="2018-01-26T13:17:40.516" v="1246" actId="20577"/>
          <ac:spMkLst>
            <pc:docMk/>
            <pc:sldMk cId="2683616620" sldId="285"/>
            <ac:spMk id="2" creationId="{F618F85E-1DB4-40CE-85D8-CC870504030B}"/>
          </ac:spMkLst>
        </pc:spChg>
        <pc:spChg chg="del">
          <ac:chgData name="Filip Tesar" userId="69ed87f7-2c81-4ec1-aa21-76a7968f4cf9" providerId="ADAL" clId="{108099F9-497F-46CE-AC32-FB83FDFAA3DC}" dt="2018-01-26T13:15:56.972" v="1139" actId="20577"/>
          <ac:spMkLst>
            <pc:docMk/>
            <pc:sldMk cId="2683616620" sldId="285"/>
            <ac:spMk id="3" creationId="{815FDF96-D4D5-490D-9FBF-486F33261B87}"/>
          </ac:spMkLst>
        </pc:spChg>
        <pc:spChg chg="mod">
          <ac:chgData name="Filip Tesar" userId="69ed87f7-2c81-4ec1-aa21-76a7968f4cf9" providerId="ADAL" clId="{108099F9-497F-46CE-AC32-FB83FDFAA3DC}" dt="2018-01-26T13:15:25.538" v="1125" actId="20577"/>
          <ac:spMkLst>
            <pc:docMk/>
            <pc:sldMk cId="2683616620" sldId="285"/>
            <ac:spMk id="4" creationId="{D9F0C0D7-2760-4FDC-A78F-49CDC057F60F}"/>
          </ac:spMkLst>
        </pc:spChg>
        <pc:spChg chg="add mod">
          <ac:chgData name="Filip Tesar" userId="69ed87f7-2c81-4ec1-aa21-76a7968f4cf9" providerId="ADAL" clId="{108099F9-497F-46CE-AC32-FB83FDFAA3DC}" dt="2018-02-06T13:28:31.937" v="12807" actId="20577"/>
          <ac:spMkLst>
            <pc:docMk/>
            <pc:sldMk cId="2683616620" sldId="285"/>
            <ac:spMk id="5" creationId="{0BC3DD24-6B12-45A0-AB29-BFA319D79878}"/>
          </ac:spMkLst>
        </pc:spChg>
        <pc:picChg chg="add del mod">
          <ac:chgData name="Filip Tesar" userId="69ed87f7-2c81-4ec1-aa21-76a7968f4cf9" providerId="ADAL" clId="{108099F9-497F-46CE-AC32-FB83FDFAA3DC}" dt="2018-02-06T17:06:00.233" v="13260" actId="478"/>
          <ac:picMkLst>
            <pc:docMk/>
            <pc:sldMk cId="2683616620" sldId="285"/>
            <ac:picMk id="6" creationId="{8B27D99C-E172-477A-9873-E162F2C3B7A0}"/>
          </ac:picMkLst>
        </pc:picChg>
        <pc:picChg chg="add del mod">
          <ac:chgData name="Filip Tesar" userId="69ed87f7-2c81-4ec1-aa21-76a7968f4cf9" providerId="ADAL" clId="{108099F9-497F-46CE-AC32-FB83FDFAA3DC}" dt="2018-02-06T17:08:26.278" v="13265" actId="478"/>
          <ac:picMkLst>
            <pc:docMk/>
            <pc:sldMk cId="2683616620" sldId="285"/>
            <ac:picMk id="8" creationId="{2E3FCADF-5BA0-42D0-9097-FBA13CE89E3D}"/>
          </ac:picMkLst>
        </pc:picChg>
        <pc:picChg chg="add mod">
          <ac:chgData name="Filip Tesar" userId="69ed87f7-2c81-4ec1-aa21-76a7968f4cf9" providerId="ADAL" clId="{108099F9-497F-46CE-AC32-FB83FDFAA3DC}" dt="2018-02-06T17:08:36.343" v="13271" actId="1035"/>
          <ac:picMkLst>
            <pc:docMk/>
            <pc:sldMk cId="2683616620" sldId="285"/>
            <ac:picMk id="10" creationId="{DB11C7AC-40ED-48C3-8036-0B4392FA205F}"/>
          </ac:picMkLst>
        </pc:picChg>
      </pc:sldChg>
      <pc:sldChg chg="addSp delSp modSp add mod setBg">
        <pc:chgData name="Filip Tesar" userId="69ed87f7-2c81-4ec1-aa21-76a7968f4cf9" providerId="ADAL" clId="{108099F9-497F-46CE-AC32-FB83FDFAA3DC}" dt="2018-01-26T21:03:29.169" v="5434" actId="6549"/>
        <pc:sldMkLst>
          <pc:docMk/>
          <pc:sldMk cId="1152334062" sldId="286"/>
        </pc:sldMkLst>
        <pc:spChg chg="add del mod">
          <ac:chgData name="Filip Tesar" userId="69ed87f7-2c81-4ec1-aa21-76a7968f4cf9" providerId="ADAL" clId="{108099F9-497F-46CE-AC32-FB83FDFAA3DC}" dt="2018-01-26T14:18:42.924" v="2628" actId="478"/>
          <ac:spMkLst>
            <pc:docMk/>
            <pc:sldMk cId="1152334062" sldId="286"/>
            <ac:spMk id="2" creationId="{854A99C6-6290-49E2-A562-D4F60D6BE73F}"/>
          </ac:spMkLst>
        </pc:spChg>
        <pc:spChg chg="add del">
          <ac:chgData name="Filip Tesar" userId="69ed87f7-2c81-4ec1-aa21-76a7968f4cf9" providerId="ADAL" clId="{108099F9-497F-46CE-AC32-FB83FDFAA3DC}" dt="2018-01-26T14:18:23.381" v="2627" actId="20577"/>
          <ac:spMkLst>
            <pc:docMk/>
            <pc:sldMk cId="1152334062" sldId="286"/>
            <ac:spMk id="3" creationId="{D8E416E0-702F-4B53-9521-3E520302644D}"/>
          </ac:spMkLst>
        </pc:spChg>
        <pc:spChg chg="mod ord">
          <ac:chgData name="Filip Tesar" userId="69ed87f7-2c81-4ec1-aa21-76a7968f4cf9" providerId="ADAL" clId="{108099F9-497F-46CE-AC32-FB83FDFAA3DC}" dt="2018-01-26T21:03:29.169" v="5434" actId="6549"/>
          <ac:spMkLst>
            <pc:docMk/>
            <pc:sldMk cId="1152334062" sldId="286"/>
            <ac:spMk id="4" creationId="{E9D0267C-02D2-4494-BCC3-F995A33E4575}"/>
          </ac:spMkLst>
        </pc:spChg>
        <pc:spChg chg="add del">
          <ac:chgData name="Filip Tesar" userId="69ed87f7-2c81-4ec1-aa21-76a7968f4cf9" providerId="ADAL" clId="{108099F9-497F-46CE-AC32-FB83FDFAA3DC}" dt="2018-01-26T14:18:19.811" v="2622" actId="26606"/>
          <ac:spMkLst>
            <pc:docMk/>
            <pc:sldMk cId="1152334062" sldId="286"/>
            <ac:spMk id="8" creationId="{854A99C6-6290-49E2-A562-D4F60D6BE73F}"/>
          </ac:spMkLst>
        </pc:spChg>
        <pc:spChg chg="add del">
          <ac:chgData name="Filip Tesar" userId="69ed87f7-2c81-4ec1-aa21-76a7968f4cf9" providerId="ADAL" clId="{108099F9-497F-46CE-AC32-FB83FDFAA3DC}" dt="2018-01-26T14:18:19.811" v="2622" actId="26606"/>
          <ac:spMkLst>
            <pc:docMk/>
            <pc:sldMk cId="1152334062" sldId="286"/>
            <ac:spMk id="11" creationId="{3CD9DF72-87A3-404E-A828-84CBF11A8303}"/>
          </ac:spMkLst>
        </pc:spChg>
        <pc:spChg chg="add del">
          <ac:chgData name="Filip Tesar" userId="69ed87f7-2c81-4ec1-aa21-76a7968f4cf9" providerId="ADAL" clId="{108099F9-497F-46CE-AC32-FB83FDFAA3DC}" dt="2018-01-26T14:18:21.742" v="2625" actId="26606"/>
          <ac:spMkLst>
            <pc:docMk/>
            <pc:sldMk cId="1152334062" sldId="286"/>
            <ac:spMk id="15" creationId="{3FA8EA49-487B-4E62-AC3C-3D4A96EF0A26}"/>
          </ac:spMkLst>
        </pc:spChg>
        <pc:spChg chg="add del">
          <ac:chgData name="Filip Tesar" userId="69ed87f7-2c81-4ec1-aa21-76a7968f4cf9" providerId="ADAL" clId="{108099F9-497F-46CE-AC32-FB83FDFAA3DC}" dt="2018-01-26T14:18:21.742" v="2625" actId="26606"/>
          <ac:spMkLst>
            <pc:docMk/>
            <pc:sldMk cId="1152334062" sldId="286"/>
            <ac:spMk id="16" creationId="{F3C8D54F-CA08-42F3-9924-FBA3CB680F28}"/>
          </ac:spMkLst>
        </pc:spChg>
        <pc:picChg chg="add del">
          <ac:chgData name="Filip Tesar" userId="69ed87f7-2c81-4ec1-aa21-76a7968f4cf9" providerId="ADAL" clId="{108099F9-497F-46CE-AC32-FB83FDFAA3DC}" dt="2018-01-26T14:17:17.670" v="2616" actId="478"/>
          <ac:picMkLst>
            <pc:docMk/>
            <pc:sldMk cId="1152334062" sldId="286"/>
            <ac:picMk id="5" creationId="{9D56B53A-80EB-40D9-890A-03AE784AE8F3}"/>
          </ac:picMkLst>
        </pc:picChg>
        <pc:picChg chg="add del mod ord">
          <ac:chgData name="Filip Tesar" userId="69ed87f7-2c81-4ec1-aa21-76a7968f4cf9" providerId="ADAL" clId="{108099F9-497F-46CE-AC32-FB83FDFAA3DC}" dt="2018-01-26T14:20:02.073" v="2635" actId="14100"/>
          <ac:picMkLst>
            <pc:docMk/>
            <pc:sldMk cId="1152334062" sldId="286"/>
            <ac:picMk id="6" creationId="{93B7FDA8-0C75-4B39-809B-C1C3FD3CDB8E}"/>
          </ac:picMkLst>
        </pc:picChg>
        <pc:cxnChg chg="add del">
          <ac:chgData name="Filip Tesar" userId="69ed87f7-2c81-4ec1-aa21-76a7968f4cf9" providerId="ADAL" clId="{108099F9-497F-46CE-AC32-FB83FDFAA3DC}" dt="2018-01-26T14:18:19.811" v="2622" actId="26606"/>
          <ac:cxnSpMkLst>
            <pc:docMk/>
            <pc:sldMk cId="1152334062" sldId="286"/>
            <ac:cxnSpMk id="13" creationId="{20E3A342-4D61-4E3F-AF90-1AB42AEB96CC}"/>
          </ac:cxnSpMkLst>
        </pc:cxnChg>
      </pc:sldChg>
      <pc:sldChg chg="addSp delSp modSp add ord">
        <pc:chgData name="Filip Tesar" userId="69ed87f7-2c81-4ec1-aa21-76a7968f4cf9" providerId="ADAL" clId="{108099F9-497F-46CE-AC32-FB83FDFAA3DC}" dt="2018-01-26T21:08:16.026" v="5563" actId="732"/>
        <pc:sldMkLst>
          <pc:docMk/>
          <pc:sldMk cId="847347595" sldId="287"/>
        </pc:sldMkLst>
        <pc:spChg chg="mod">
          <ac:chgData name="Filip Tesar" userId="69ed87f7-2c81-4ec1-aa21-76a7968f4cf9" providerId="ADAL" clId="{108099F9-497F-46CE-AC32-FB83FDFAA3DC}" dt="2018-01-26T19:57:16.404" v="5239" actId="20577"/>
          <ac:spMkLst>
            <pc:docMk/>
            <pc:sldMk cId="847347595" sldId="287"/>
            <ac:spMk id="2" creationId="{00000000-0000-0000-0000-000000000000}"/>
          </ac:spMkLst>
        </pc:spChg>
        <pc:spChg chg="mod">
          <ac:chgData name="Filip Tesar" userId="69ed87f7-2c81-4ec1-aa21-76a7968f4cf9" providerId="ADAL" clId="{108099F9-497F-46CE-AC32-FB83FDFAA3DC}" dt="2018-01-26T20:02:39.698" v="5386" actId="12"/>
          <ac:spMkLst>
            <pc:docMk/>
            <pc:sldMk cId="847347595" sldId="287"/>
            <ac:spMk id="3" creationId="{00000000-0000-0000-0000-000000000000}"/>
          </ac:spMkLst>
        </pc:spChg>
        <pc:spChg chg="mod">
          <ac:chgData name="Filip Tesar" userId="69ed87f7-2c81-4ec1-aa21-76a7968f4cf9" providerId="ADAL" clId="{108099F9-497F-46CE-AC32-FB83FDFAA3DC}" dt="2018-01-26T21:08:16.026" v="5563" actId="732"/>
          <ac:spMkLst>
            <pc:docMk/>
            <pc:sldMk cId="847347595" sldId="287"/>
            <ac:spMk id="4" creationId="{00000000-0000-0000-0000-000000000000}"/>
          </ac:spMkLst>
        </pc:spChg>
        <pc:spChg chg="mod">
          <ac:chgData name="Filip Tesar" userId="69ed87f7-2c81-4ec1-aa21-76a7968f4cf9" providerId="ADAL" clId="{108099F9-497F-46CE-AC32-FB83FDFAA3DC}" dt="2018-01-26T20:03:41.822" v="5391" actId="1076"/>
          <ac:spMkLst>
            <pc:docMk/>
            <pc:sldMk cId="847347595" sldId="287"/>
            <ac:spMk id="5" creationId="{B82B4EBE-0313-42CF-8645-2C8B7A8E0694}"/>
          </ac:spMkLst>
        </pc:spChg>
        <pc:picChg chg="add del mod">
          <ac:chgData name="Filip Tesar" userId="69ed87f7-2c81-4ec1-aa21-76a7968f4cf9" providerId="ADAL" clId="{108099F9-497F-46CE-AC32-FB83FDFAA3DC}" dt="2018-01-26T20:01:32.115" v="5377" actId="478"/>
          <ac:picMkLst>
            <pc:docMk/>
            <pc:sldMk cId="847347595" sldId="287"/>
            <ac:picMk id="7" creationId="{FC698DE7-3EA2-428C-9BBA-B500CD90FCC4}"/>
          </ac:picMkLst>
        </pc:picChg>
        <pc:picChg chg="add del mod">
          <ac:chgData name="Filip Tesar" userId="69ed87f7-2c81-4ec1-aa21-76a7968f4cf9" providerId="ADAL" clId="{108099F9-497F-46CE-AC32-FB83FDFAA3DC}" dt="2018-01-26T20:01:30.161" v="5376" actId="478"/>
          <ac:picMkLst>
            <pc:docMk/>
            <pc:sldMk cId="847347595" sldId="287"/>
            <ac:picMk id="8" creationId="{8BCC33CD-13F9-41D9-A46F-4C5544794266}"/>
          </ac:picMkLst>
        </pc:picChg>
      </pc:sldChg>
      <pc:sldChg chg="modSp add">
        <pc:chgData name="Filip Tesar" userId="69ed87f7-2c81-4ec1-aa21-76a7968f4cf9" providerId="ADAL" clId="{108099F9-497F-46CE-AC32-FB83FDFAA3DC}" dt="2018-01-31T21:30:30.338" v="7172" actId="20577"/>
        <pc:sldMkLst>
          <pc:docMk/>
          <pc:sldMk cId="3996392292" sldId="288"/>
        </pc:sldMkLst>
        <pc:spChg chg="mod">
          <ac:chgData name="Filip Tesar" userId="69ed87f7-2c81-4ec1-aa21-76a7968f4cf9" providerId="ADAL" clId="{108099F9-497F-46CE-AC32-FB83FDFAA3DC}" dt="2018-01-31T21:29:11.759" v="7071" actId="20577"/>
          <ac:spMkLst>
            <pc:docMk/>
            <pc:sldMk cId="3996392292" sldId="288"/>
            <ac:spMk id="2" creationId="{00000000-0000-0000-0000-000000000000}"/>
          </ac:spMkLst>
        </pc:spChg>
        <pc:spChg chg="mod">
          <ac:chgData name="Filip Tesar" userId="69ed87f7-2c81-4ec1-aa21-76a7968f4cf9" providerId="ADAL" clId="{108099F9-497F-46CE-AC32-FB83FDFAA3DC}" dt="2018-01-31T21:30:30.338" v="7172" actId="20577"/>
          <ac:spMkLst>
            <pc:docMk/>
            <pc:sldMk cId="3996392292" sldId="288"/>
            <ac:spMk id="3" creationId="{00000000-0000-0000-0000-000000000000}"/>
          </ac:spMkLst>
        </pc:spChg>
      </pc:sldChg>
      <pc:sldChg chg="addSp delSp modSp add modNotesTx">
        <pc:chgData name="Filip Tesar" userId="69ed87f7-2c81-4ec1-aa21-76a7968f4cf9" providerId="ADAL" clId="{108099F9-497F-46CE-AC32-FB83FDFAA3DC}" dt="2018-02-06T14:11:17.848" v="12969" actId="6549"/>
        <pc:sldMkLst>
          <pc:docMk/>
          <pc:sldMk cId="331492199" sldId="289"/>
        </pc:sldMkLst>
        <pc:spChg chg="mod">
          <ac:chgData name="Filip Tesar" userId="69ed87f7-2c81-4ec1-aa21-76a7968f4cf9" providerId="ADAL" clId="{108099F9-497F-46CE-AC32-FB83FDFAA3DC}" dt="2018-02-01T10:12:02.818" v="7920" actId="20577"/>
          <ac:spMkLst>
            <pc:docMk/>
            <pc:sldMk cId="331492199" sldId="289"/>
            <ac:spMk id="2" creationId="{00000000-0000-0000-0000-000000000000}"/>
          </ac:spMkLst>
        </pc:spChg>
        <pc:spChg chg="del">
          <ac:chgData name="Filip Tesar" userId="69ed87f7-2c81-4ec1-aa21-76a7968f4cf9" providerId="ADAL" clId="{108099F9-497F-46CE-AC32-FB83FDFAA3DC}" dt="2018-01-31T21:26:14.037" v="6948" actId="478"/>
          <ac:spMkLst>
            <pc:docMk/>
            <pc:sldMk cId="331492199" sldId="289"/>
            <ac:spMk id="3" creationId="{00000000-0000-0000-0000-000000000000}"/>
          </ac:spMkLst>
        </pc:spChg>
        <pc:spChg chg="del">
          <ac:chgData name="Filip Tesar" userId="69ed87f7-2c81-4ec1-aa21-76a7968f4cf9" providerId="ADAL" clId="{108099F9-497F-46CE-AC32-FB83FDFAA3DC}" dt="2018-01-31T21:26:20.735" v="6950" actId="478"/>
          <ac:spMkLst>
            <pc:docMk/>
            <pc:sldMk cId="331492199" sldId="289"/>
            <ac:spMk id="6" creationId="{77AA3B1D-D200-4291-AEE2-CEB2A86C102D}"/>
          </ac:spMkLst>
        </pc:spChg>
        <pc:spChg chg="add mod">
          <ac:chgData name="Filip Tesar" userId="69ed87f7-2c81-4ec1-aa21-76a7968f4cf9" providerId="ADAL" clId="{108099F9-497F-46CE-AC32-FB83FDFAA3DC}" dt="2018-02-06T14:11:17.848" v="12969" actId="6549"/>
          <ac:spMkLst>
            <pc:docMk/>
            <pc:sldMk cId="331492199" sldId="289"/>
            <ac:spMk id="7" creationId="{F492BCC6-9775-4826-81FB-39743713EA4E}"/>
          </ac:spMkLst>
        </pc:spChg>
      </pc:sldChg>
      <pc:sldChg chg="addSp delSp modSp add">
        <pc:chgData name="Filip Tesar" userId="69ed87f7-2c81-4ec1-aa21-76a7968f4cf9" providerId="ADAL" clId="{108099F9-497F-46CE-AC32-FB83FDFAA3DC}" dt="2018-02-06T17:23:17.409" v="13286" actId="1076"/>
        <pc:sldMkLst>
          <pc:docMk/>
          <pc:sldMk cId="1713599047" sldId="290"/>
        </pc:sldMkLst>
        <pc:spChg chg="mod">
          <ac:chgData name="Filip Tesar" userId="69ed87f7-2c81-4ec1-aa21-76a7968f4cf9" providerId="ADAL" clId="{108099F9-497F-46CE-AC32-FB83FDFAA3DC}" dt="2018-02-01T10:25:05.649" v="8388" actId="1076"/>
          <ac:spMkLst>
            <pc:docMk/>
            <pc:sldMk cId="1713599047" sldId="290"/>
            <ac:spMk id="2" creationId="{00000000-0000-0000-0000-000000000000}"/>
          </ac:spMkLst>
        </pc:spChg>
        <pc:spChg chg="del mod">
          <ac:chgData name="Filip Tesar" userId="69ed87f7-2c81-4ec1-aa21-76a7968f4cf9" providerId="ADAL" clId="{108099F9-497F-46CE-AC32-FB83FDFAA3DC}" dt="2018-02-01T10:16:23.478" v="7926" actId="1076"/>
          <ac:spMkLst>
            <pc:docMk/>
            <pc:sldMk cId="1713599047" sldId="290"/>
            <ac:spMk id="3" creationId="{00000000-0000-0000-0000-000000000000}"/>
          </ac:spMkLst>
        </pc:spChg>
        <pc:spChg chg="add del mod">
          <ac:chgData name="Filip Tesar" userId="69ed87f7-2c81-4ec1-aa21-76a7968f4cf9" providerId="ADAL" clId="{108099F9-497F-46CE-AC32-FB83FDFAA3DC}" dt="2018-02-06T17:12:28.125" v="13273" actId="1076"/>
          <ac:spMkLst>
            <pc:docMk/>
            <pc:sldMk cId="1713599047" sldId="290"/>
            <ac:spMk id="5" creationId="{63F06D86-A1C5-440A-AA8E-EB8491D8A5BC}"/>
          </ac:spMkLst>
        </pc:spChg>
        <pc:spChg chg="add del mod">
          <ac:chgData name="Filip Tesar" userId="69ed87f7-2c81-4ec1-aa21-76a7968f4cf9" providerId="ADAL" clId="{108099F9-497F-46CE-AC32-FB83FDFAA3DC}" dt="2018-02-01T10:23:01.566" v="8342" actId="1076"/>
          <ac:spMkLst>
            <pc:docMk/>
            <pc:sldMk cId="1713599047" sldId="290"/>
            <ac:spMk id="8" creationId="{01F0B3EB-0216-4F03-A234-C9CA142DCF63}"/>
          </ac:spMkLst>
        </pc:spChg>
        <pc:picChg chg="add del mod modCrop">
          <ac:chgData name="Filip Tesar" userId="69ed87f7-2c81-4ec1-aa21-76a7968f4cf9" providerId="ADAL" clId="{108099F9-497F-46CE-AC32-FB83FDFAA3DC}" dt="2018-02-01T10:23:00.541" v="8341" actId="478"/>
          <ac:picMkLst>
            <pc:docMk/>
            <pc:sldMk cId="1713599047" sldId="290"/>
            <ac:picMk id="6" creationId="{D2209752-6D9B-4B0A-AAD9-E441F2C24211}"/>
          </ac:picMkLst>
        </pc:picChg>
        <pc:picChg chg="add mod">
          <ac:chgData name="Filip Tesar" userId="69ed87f7-2c81-4ec1-aa21-76a7968f4cf9" providerId="ADAL" clId="{108099F9-497F-46CE-AC32-FB83FDFAA3DC}" dt="2018-02-06T17:23:17.409" v="13286" actId="1076"/>
          <ac:picMkLst>
            <pc:docMk/>
            <pc:sldMk cId="1713599047" sldId="290"/>
            <ac:picMk id="7" creationId="{262ED0D3-43F7-467D-8F75-D7A6DBE104DD}"/>
          </ac:picMkLst>
        </pc:picChg>
        <pc:picChg chg="add del mod modCrop">
          <ac:chgData name="Filip Tesar" userId="69ed87f7-2c81-4ec1-aa21-76a7968f4cf9" providerId="ADAL" clId="{108099F9-497F-46CE-AC32-FB83FDFAA3DC}" dt="2018-02-06T17:12:26.607" v="13272" actId="478"/>
          <ac:picMkLst>
            <pc:docMk/>
            <pc:sldMk cId="1713599047" sldId="290"/>
            <ac:picMk id="10" creationId="{B08792E3-DAA6-4EE1-86E4-003F3F5A7938}"/>
          </ac:picMkLst>
        </pc:picChg>
      </pc:sldChg>
      <pc:sldChg chg="modSp add">
        <pc:chgData name="Filip Tesar" userId="69ed87f7-2c81-4ec1-aa21-76a7968f4cf9" providerId="ADAL" clId="{108099F9-497F-46CE-AC32-FB83FDFAA3DC}" dt="2018-02-06T15:19:14.840" v="13045" actId="20577"/>
        <pc:sldMkLst>
          <pc:docMk/>
          <pc:sldMk cId="1404742421" sldId="291"/>
        </pc:sldMkLst>
        <pc:spChg chg="mod">
          <ac:chgData name="Filip Tesar" userId="69ed87f7-2c81-4ec1-aa21-76a7968f4cf9" providerId="ADAL" clId="{108099F9-497F-46CE-AC32-FB83FDFAA3DC}" dt="2018-02-01T10:27:07.932" v="8409" actId="20577"/>
          <ac:spMkLst>
            <pc:docMk/>
            <pc:sldMk cId="1404742421" sldId="291"/>
            <ac:spMk id="2" creationId="{700BBB2D-9F41-4155-9E9E-1C1CCB4C804D}"/>
          </ac:spMkLst>
        </pc:spChg>
        <pc:spChg chg="mod">
          <ac:chgData name="Filip Tesar" userId="69ed87f7-2c81-4ec1-aa21-76a7968f4cf9" providerId="ADAL" clId="{108099F9-497F-46CE-AC32-FB83FDFAA3DC}" dt="2018-02-06T15:19:14.840" v="13045" actId="20577"/>
          <ac:spMkLst>
            <pc:docMk/>
            <pc:sldMk cId="1404742421" sldId="291"/>
            <ac:spMk id="3" creationId="{B1575770-D039-4ADE-936B-D67A9A8AB79C}"/>
          </ac:spMkLst>
        </pc:spChg>
        <pc:spChg chg="mod">
          <ac:chgData name="Filip Tesar" userId="69ed87f7-2c81-4ec1-aa21-76a7968f4cf9" providerId="ADAL" clId="{108099F9-497F-46CE-AC32-FB83FDFAA3DC}" dt="2018-02-01T10:27:03.662" v="8396" actId="20577"/>
          <ac:spMkLst>
            <pc:docMk/>
            <pc:sldMk cId="1404742421" sldId="291"/>
            <ac:spMk id="4" creationId="{EB1CF9BD-23E2-48F2-B41A-3847658A2AD2}"/>
          </ac:spMkLst>
        </pc:spChg>
      </pc:sldChg>
      <pc:sldChg chg="addSp delSp modSp add modNotesTx">
        <pc:chgData name="Filip Tesar" userId="69ed87f7-2c81-4ec1-aa21-76a7968f4cf9" providerId="ADAL" clId="{108099F9-497F-46CE-AC32-FB83FDFAA3DC}" dt="2018-02-01T10:55:14.293" v="8724" actId="313"/>
        <pc:sldMkLst>
          <pc:docMk/>
          <pc:sldMk cId="474073536" sldId="292"/>
        </pc:sldMkLst>
        <pc:spChg chg="mod">
          <ac:chgData name="Filip Tesar" userId="69ed87f7-2c81-4ec1-aa21-76a7968f4cf9" providerId="ADAL" clId="{108099F9-497F-46CE-AC32-FB83FDFAA3DC}" dt="2018-02-01T10:53:42.200" v="8663" actId="20577"/>
          <ac:spMkLst>
            <pc:docMk/>
            <pc:sldMk cId="474073536" sldId="292"/>
            <ac:spMk id="2" creationId="{CD09ED50-695C-41AB-8042-188D068411B6}"/>
          </ac:spMkLst>
        </pc:spChg>
        <pc:spChg chg="del mod">
          <ac:chgData name="Filip Tesar" userId="69ed87f7-2c81-4ec1-aa21-76a7968f4cf9" providerId="ADAL" clId="{108099F9-497F-46CE-AC32-FB83FDFAA3DC}" dt="2018-02-01T10:49:58.488" v="8587" actId="478"/>
          <ac:spMkLst>
            <pc:docMk/>
            <pc:sldMk cId="474073536" sldId="292"/>
            <ac:spMk id="3" creationId="{90C16986-500E-4809-9693-423E831F7642}"/>
          </ac:spMkLst>
        </pc:spChg>
        <pc:spChg chg="mod">
          <ac:chgData name="Filip Tesar" userId="69ed87f7-2c81-4ec1-aa21-76a7968f4cf9" providerId="ADAL" clId="{108099F9-497F-46CE-AC32-FB83FDFAA3DC}" dt="2018-02-01T10:53:23.825" v="8620" actId="20577"/>
          <ac:spMkLst>
            <pc:docMk/>
            <pc:sldMk cId="474073536" sldId="292"/>
            <ac:spMk id="4" creationId="{3BFDCE6F-1A01-432E-8F0D-7B929BD08DC9}"/>
          </ac:spMkLst>
        </pc:spChg>
        <pc:picChg chg="add del mod modCrop">
          <ac:chgData name="Filip Tesar" userId="69ed87f7-2c81-4ec1-aa21-76a7968f4cf9" providerId="ADAL" clId="{108099F9-497F-46CE-AC32-FB83FDFAA3DC}" dt="2018-02-01T10:52:27.605" v="8614" actId="478"/>
          <ac:picMkLst>
            <pc:docMk/>
            <pc:sldMk cId="474073536" sldId="292"/>
            <ac:picMk id="5" creationId="{7230B59B-A8AA-4F4E-B7BB-DEA315F8927D}"/>
          </ac:picMkLst>
        </pc:picChg>
        <pc:picChg chg="add del mod">
          <ac:chgData name="Filip Tesar" userId="69ed87f7-2c81-4ec1-aa21-76a7968f4cf9" providerId="ADAL" clId="{108099F9-497F-46CE-AC32-FB83FDFAA3DC}" dt="2018-02-01T10:54:46.341" v="8667" actId="478"/>
          <ac:picMkLst>
            <pc:docMk/>
            <pc:sldMk cId="474073536" sldId="292"/>
            <ac:picMk id="6" creationId="{FBFFFE15-D9A8-469E-AAF7-C12B68D477A3}"/>
          </ac:picMkLst>
        </pc:picChg>
        <pc:picChg chg="add mod">
          <ac:chgData name="Filip Tesar" userId="69ed87f7-2c81-4ec1-aa21-76a7968f4cf9" providerId="ADAL" clId="{108099F9-497F-46CE-AC32-FB83FDFAA3DC}" dt="2018-02-01T10:54:49.254" v="8669" actId="1076"/>
          <ac:picMkLst>
            <pc:docMk/>
            <pc:sldMk cId="474073536" sldId="292"/>
            <ac:picMk id="7" creationId="{06F45DB5-245B-4420-A5EF-B23569174DDA}"/>
          </ac:picMkLst>
        </pc:picChg>
      </pc:sldChg>
      <pc:sldChg chg="addSp delSp modSp add">
        <pc:chgData name="Filip Tesar" userId="69ed87f7-2c81-4ec1-aa21-76a7968f4cf9" providerId="ADAL" clId="{108099F9-497F-46CE-AC32-FB83FDFAA3DC}" dt="2018-02-01T11:04:12.965" v="8795" actId="20577"/>
        <pc:sldMkLst>
          <pc:docMk/>
          <pc:sldMk cId="3020187481" sldId="293"/>
        </pc:sldMkLst>
        <pc:spChg chg="mod">
          <ac:chgData name="Filip Tesar" userId="69ed87f7-2c81-4ec1-aa21-76a7968f4cf9" providerId="ADAL" clId="{108099F9-497F-46CE-AC32-FB83FDFAA3DC}" dt="2018-02-01T11:04:12.965" v="8795" actId="20577"/>
          <ac:spMkLst>
            <pc:docMk/>
            <pc:sldMk cId="3020187481" sldId="293"/>
            <ac:spMk id="2" creationId="{3FEDDBB7-19FF-4EB0-BDD6-A994166A509F}"/>
          </ac:spMkLst>
        </pc:spChg>
        <pc:spChg chg="del">
          <ac:chgData name="Filip Tesar" userId="69ed87f7-2c81-4ec1-aa21-76a7968f4cf9" providerId="ADAL" clId="{108099F9-497F-46CE-AC32-FB83FDFAA3DC}" dt="2018-02-01T11:02:26.203" v="8726" actId="478"/>
          <ac:spMkLst>
            <pc:docMk/>
            <pc:sldMk cId="3020187481" sldId="293"/>
            <ac:spMk id="3" creationId="{73891C65-4CA5-4CA1-8AC8-EDC869D5BAB9}"/>
          </ac:spMkLst>
        </pc:spChg>
        <pc:spChg chg="mod">
          <ac:chgData name="Filip Tesar" userId="69ed87f7-2c81-4ec1-aa21-76a7968f4cf9" providerId="ADAL" clId="{108099F9-497F-46CE-AC32-FB83FDFAA3DC}" dt="2018-02-01T11:04:07.834" v="8786" actId="20577"/>
          <ac:spMkLst>
            <pc:docMk/>
            <pc:sldMk cId="3020187481" sldId="293"/>
            <ac:spMk id="4" creationId="{4ED25B07-7078-4832-A8ED-77D0EFDBC1EA}"/>
          </ac:spMkLst>
        </pc:spChg>
        <pc:picChg chg="add mod">
          <ac:chgData name="Filip Tesar" userId="69ed87f7-2c81-4ec1-aa21-76a7968f4cf9" providerId="ADAL" clId="{108099F9-497F-46CE-AC32-FB83FDFAA3DC}" dt="2018-02-01T11:03:07.364" v="8731" actId="1076"/>
          <ac:picMkLst>
            <pc:docMk/>
            <pc:sldMk cId="3020187481" sldId="293"/>
            <ac:picMk id="5" creationId="{BD3AD8FF-92EA-4004-9FE7-5CE81C4E9C96}"/>
          </ac:picMkLst>
        </pc:picChg>
        <pc:picChg chg="add mod">
          <ac:chgData name="Filip Tesar" userId="69ed87f7-2c81-4ec1-aa21-76a7968f4cf9" providerId="ADAL" clId="{108099F9-497F-46CE-AC32-FB83FDFAA3DC}" dt="2018-02-01T11:03:01.615" v="8730" actId="1076"/>
          <ac:picMkLst>
            <pc:docMk/>
            <pc:sldMk cId="3020187481" sldId="293"/>
            <ac:picMk id="6" creationId="{B7AAD699-721B-4CF9-B906-C2367EBC9838}"/>
          </ac:picMkLst>
        </pc:picChg>
      </pc:sldChg>
      <pc:sldChg chg="addSp delSp modSp add ord">
        <pc:chgData name="Filip Tesar" userId="69ed87f7-2c81-4ec1-aa21-76a7968f4cf9" providerId="ADAL" clId="{108099F9-497F-46CE-AC32-FB83FDFAA3DC}" dt="2018-02-01T13:44:37.840" v="9871" actId="1076"/>
        <pc:sldMkLst>
          <pc:docMk/>
          <pc:sldMk cId="1147147944" sldId="294"/>
        </pc:sldMkLst>
        <pc:spChg chg="mod">
          <ac:chgData name="Filip Tesar" userId="69ed87f7-2c81-4ec1-aa21-76a7968f4cf9" providerId="ADAL" clId="{108099F9-497F-46CE-AC32-FB83FDFAA3DC}" dt="2018-02-01T11:09:45.389" v="8840" actId="20577"/>
          <ac:spMkLst>
            <pc:docMk/>
            <pc:sldMk cId="1147147944" sldId="294"/>
            <ac:spMk id="2" creationId="{18F4BDB4-8E90-4D6C-92B9-74BB1A2E1418}"/>
          </ac:spMkLst>
        </pc:spChg>
        <pc:spChg chg="mod">
          <ac:chgData name="Filip Tesar" userId="69ed87f7-2c81-4ec1-aa21-76a7968f4cf9" providerId="ADAL" clId="{108099F9-497F-46CE-AC32-FB83FDFAA3DC}" dt="2018-02-01T11:25:28.669" v="9114" actId="20577"/>
          <ac:spMkLst>
            <pc:docMk/>
            <pc:sldMk cId="1147147944" sldId="294"/>
            <ac:spMk id="3" creationId="{BEF05AF7-160F-45B0-BFAA-3D108A0548EE}"/>
          </ac:spMkLst>
        </pc:spChg>
        <pc:spChg chg="mod">
          <ac:chgData name="Filip Tesar" userId="69ed87f7-2c81-4ec1-aa21-76a7968f4cf9" providerId="ADAL" clId="{108099F9-497F-46CE-AC32-FB83FDFAA3DC}" dt="2018-02-01T11:07:51.741" v="8801" actId="20577"/>
          <ac:spMkLst>
            <pc:docMk/>
            <pc:sldMk cId="1147147944" sldId="294"/>
            <ac:spMk id="4" creationId="{C2FE70B6-5EEE-46E6-97A7-69E0393DD461}"/>
          </ac:spMkLst>
        </pc:spChg>
        <pc:picChg chg="add del mod">
          <ac:chgData name="Filip Tesar" userId="69ed87f7-2c81-4ec1-aa21-76a7968f4cf9" providerId="ADAL" clId="{108099F9-497F-46CE-AC32-FB83FDFAA3DC}" dt="2018-02-01T13:44:34.461" v="9870" actId="478"/>
          <ac:picMkLst>
            <pc:docMk/>
            <pc:sldMk cId="1147147944" sldId="294"/>
            <ac:picMk id="5" creationId="{C5494B60-E7D9-4628-97F6-F21DDE65670E}"/>
          </ac:picMkLst>
        </pc:picChg>
        <pc:picChg chg="add mod">
          <ac:chgData name="Filip Tesar" userId="69ed87f7-2c81-4ec1-aa21-76a7968f4cf9" providerId="ADAL" clId="{108099F9-497F-46CE-AC32-FB83FDFAA3DC}" dt="2018-02-01T13:44:37.840" v="9871" actId="1076"/>
          <ac:picMkLst>
            <pc:docMk/>
            <pc:sldMk cId="1147147944" sldId="294"/>
            <ac:picMk id="6" creationId="{C6786232-0A82-4E06-B2A3-AA2F1E937856}"/>
          </ac:picMkLst>
        </pc:picChg>
      </pc:sldChg>
      <pc:sldChg chg="addSp delSp modSp add">
        <pc:chgData name="Filip Tesar" userId="69ed87f7-2c81-4ec1-aa21-76a7968f4cf9" providerId="ADAL" clId="{108099F9-497F-46CE-AC32-FB83FDFAA3DC}" dt="2018-02-01T11:35:41.049" v="9230" actId="1076"/>
        <pc:sldMkLst>
          <pc:docMk/>
          <pc:sldMk cId="3121655345" sldId="295"/>
        </pc:sldMkLst>
        <pc:spChg chg="mod">
          <ac:chgData name="Filip Tesar" userId="69ed87f7-2c81-4ec1-aa21-76a7968f4cf9" providerId="ADAL" clId="{108099F9-497F-46CE-AC32-FB83FDFAA3DC}" dt="2018-02-01T11:31:22.181" v="9185" actId="6549"/>
          <ac:spMkLst>
            <pc:docMk/>
            <pc:sldMk cId="3121655345" sldId="295"/>
            <ac:spMk id="2" creationId="{DE8DD8FB-37C9-4B8C-9BD7-02430DF64232}"/>
          </ac:spMkLst>
        </pc:spChg>
        <pc:spChg chg="add del mod">
          <ac:chgData name="Filip Tesar" userId="69ed87f7-2c81-4ec1-aa21-76a7968f4cf9" providerId="ADAL" clId="{108099F9-497F-46CE-AC32-FB83FDFAA3DC}" dt="2018-02-01T11:35:33.557" v="9228" actId="478"/>
          <ac:spMkLst>
            <pc:docMk/>
            <pc:sldMk cId="3121655345" sldId="295"/>
            <ac:spMk id="3" creationId="{411F6AC3-55B6-4831-A99F-733E789F9C66}"/>
          </ac:spMkLst>
        </pc:spChg>
        <pc:spChg chg="mod">
          <ac:chgData name="Filip Tesar" userId="69ed87f7-2c81-4ec1-aa21-76a7968f4cf9" providerId="ADAL" clId="{108099F9-497F-46CE-AC32-FB83FDFAA3DC}" dt="2018-02-01T11:28:53.737" v="9120" actId="20577"/>
          <ac:spMkLst>
            <pc:docMk/>
            <pc:sldMk cId="3121655345" sldId="295"/>
            <ac:spMk id="4" creationId="{51DD2C8E-4551-49B9-8B9B-C5DC8B79EB04}"/>
          </ac:spMkLst>
        </pc:spChg>
        <pc:spChg chg="add del mod">
          <ac:chgData name="Filip Tesar" userId="69ed87f7-2c81-4ec1-aa21-76a7968f4cf9" providerId="ADAL" clId="{108099F9-497F-46CE-AC32-FB83FDFAA3DC}" dt="2018-02-01T11:35:36.898" v="9229" actId="478"/>
          <ac:spMkLst>
            <pc:docMk/>
            <pc:sldMk cId="3121655345" sldId="295"/>
            <ac:spMk id="7" creationId="{9EF98227-83CF-452C-BECF-7B29EE1036DF}"/>
          </ac:spMkLst>
        </pc:spChg>
        <pc:picChg chg="add mod">
          <ac:chgData name="Filip Tesar" userId="69ed87f7-2c81-4ec1-aa21-76a7968f4cf9" providerId="ADAL" clId="{108099F9-497F-46CE-AC32-FB83FDFAA3DC}" dt="2018-02-01T11:35:41.049" v="9230" actId="1076"/>
          <ac:picMkLst>
            <pc:docMk/>
            <pc:sldMk cId="3121655345" sldId="295"/>
            <ac:picMk id="5" creationId="{3DB213BA-A80B-4D61-A559-D07EDC5DF20D}"/>
          </ac:picMkLst>
        </pc:picChg>
      </pc:sldChg>
      <pc:sldChg chg="modSp add modAnim">
        <pc:chgData name="Filip Tesar" userId="69ed87f7-2c81-4ec1-aa21-76a7968f4cf9" providerId="ADAL" clId="{108099F9-497F-46CE-AC32-FB83FDFAA3DC}" dt="2018-02-06T15:44:18.278" v="13160" actId="20577"/>
        <pc:sldMkLst>
          <pc:docMk/>
          <pc:sldMk cId="3802234932" sldId="296"/>
        </pc:sldMkLst>
        <pc:spChg chg="mod">
          <ac:chgData name="Filip Tesar" userId="69ed87f7-2c81-4ec1-aa21-76a7968f4cf9" providerId="ADAL" clId="{108099F9-497F-46CE-AC32-FB83FDFAA3DC}" dt="2018-02-06T15:43:59.936" v="13136" actId="20577"/>
          <ac:spMkLst>
            <pc:docMk/>
            <pc:sldMk cId="3802234932" sldId="296"/>
            <ac:spMk id="2" creationId="{84987FA1-8D82-4DAE-9CAE-313AD1FD5433}"/>
          </ac:spMkLst>
        </pc:spChg>
        <pc:spChg chg="mod">
          <ac:chgData name="Filip Tesar" userId="69ed87f7-2c81-4ec1-aa21-76a7968f4cf9" providerId="ADAL" clId="{108099F9-497F-46CE-AC32-FB83FDFAA3DC}" dt="2018-02-06T15:44:18.278" v="13160" actId="20577"/>
          <ac:spMkLst>
            <pc:docMk/>
            <pc:sldMk cId="3802234932" sldId="296"/>
            <ac:spMk id="3" creationId="{78EC895D-B615-4331-AC04-A082F9DC9B85}"/>
          </ac:spMkLst>
        </pc:spChg>
        <pc:spChg chg="mod">
          <ac:chgData name="Filip Tesar" userId="69ed87f7-2c81-4ec1-aa21-76a7968f4cf9" providerId="ADAL" clId="{108099F9-497F-46CE-AC32-FB83FDFAA3DC}" dt="2018-02-01T11:38:39.325" v="9236" actId="20577"/>
          <ac:spMkLst>
            <pc:docMk/>
            <pc:sldMk cId="3802234932" sldId="296"/>
            <ac:spMk id="4" creationId="{5E8E5BF4-37FB-4096-BE64-E4580ACA843F}"/>
          </ac:spMkLst>
        </pc:spChg>
      </pc:sldChg>
      <pc:sldChg chg="modSp add">
        <pc:chgData name="Filip Tesar" userId="69ed87f7-2c81-4ec1-aa21-76a7968f4cf9" providerId="ADAL" clId="{108099F9-497F-46CE-AC32-FB83FDFAA3DC}" dt="2018-02-06T16:36:20.780" v="13219" actId="1076"/>
        <pc:sldMkLst>
          <pc:docMk/>
          <pc:sldMk cId="4186910637" sldId="297"/>
        </pc:sldMkLst>
        <pc:spChg chg="mod">
          <ac:chgData name="Filip Tesar" userId="69ed87f7-2c81-4ec1-aa21-76a7968f4cf9" providerId="ADAL" clId="{108099F9-497F-46CE-AC32-FB83FDFAA3DC}" dt="2018-02-01T12:09:31.348" v="9430" actId="20577"/>
          <ac:spMkLst>
            <pc:docMk/>
            <pc:sldMk cId="4186910637" sldId="297"/>
            <ac:spMk id="2" creationId="{8079F56A-E176-4BD8-AF06-AF4ADC5ACAFB}"/>
          </ac:spMkLst>
        </pc:spChg>
        <pc:spChg chg="mod">
          <ac:chgData name="Filip Tesar" userId="69ed87f7-2c81-4ec1-aa21-76a7968f4cf9" providerId="ADAL" clId="{108099F9-497F-46CE-AC32-FB83FDFAA3DC}" dt="2018-02-06T16:36:15.153" v="13218" actId="20577"/>
          <ac:spMkLst>
            <pc:docMk/>
            <pc:sldMk cId="4186910637" sldId="297"/>
            <ac:spMk id="3" creationId="{9AA14105-85FA-4717-86AE-70C906718877}"/>
          </ac:spMkLst>
        </pc:spChg>
        <pc:spChg chg="mod">
          <ac:chgData name="Filip Tesar" userId="69ed87f7-2c81-4ec1-aa21-76a7968f4cf9" providerId="ADAL" clId="{108099F9-497F-46CE-AC32-FB83FDFAA3DC}" dt="2018-02-01T12:09:29.416" v="9426" actId="27636"/>
          <ac:spMkLst>
            <pc:docMk/>
            <pc:sldMk cId="4186910637" sldId="297"/>
            <ac:spMk id="4" creationId="{8880B14E-A024-49A7-999D-CCE6C4BB6366}"/>
          </ac:spMkLst>
        </pc:spChg>
        <pc:picChg chg="mod">
          <ac:chgData name="Filip Tesar" userId="69ed87f7-2c81-4ec1-aa21-76a7968f4cf9" providerId="ADAL" clId="{108099F9-497F-46CE-AC32-FB83FDFAA3DC}" dt="2018-02-06T16:36:20.780" v="13219" actId="1076"/>
          <ac:picMkLst>
            <pc:docMk/>
            <pc:sldMk cId="4186910637" sldId="297"/>
            <ac:picMk id="6" creationId="{00000000-0000-0000-0000-000000000000}"/>
          </ac:picMkLst>
        </pc:picChg>
      </pc:sldChg>
      <pc:sldChg chg="addSp delSp modSp add mod setBg">
        <pc:chgData name="Filip Tesar" userId="69ed87f7-2c81-4ec1-aa21-76a7968f4cf9" providerId="ADAL" clId="{108099F9-497F-46CE-AC32-FB83FDFAA3DC}" dt="2018-02-01T12:29:04.297" v="9608" actId="14100"/>
        <pc:sldMkLst>
          <pc:docMk/>
          <pc:sldMk cId="2588288390" sldId="300"/>
        </pc:sldMkLst>
        <pc:spChg chg="mod ord">
          <ac:chgData name="Filip Tesar" userId="69ed87f7-2c81-4ec1-aa21-76a7968f4cf9" providerId="ADAL" clId="{108099F9-497F-46CE-AC32-FB83FDFAA3DC}" dt="2018-02-01T12:26:53.864" v="9580" actId="1035"/>
          <ac:spMkLst>
            <pc:docMk/>
            <pc:sldMk cId="2588288390" sldId="300"/>
            <ac:spMk id="2" creationId="{A5169302-8B9B-4F74-9540-39CD6B64C638}"/>
          </ac:spMkLst>
        </pc:spChg>
        <pc:spChg chg="del">
          <ac:chgData name="Filip Tesar" userId="69ed87f7-2c81-4ec1-aa21-76a7968f4cf9" providerId="ADAL" clId="{108099F9-497F-46CE-AC32-FB83FDFAA3DC}" dt="2018-02-01T12:24:48.235" v="9501" actId="14100"/>
          <ac:spMkLst>
            <pc:docMk/>
            <pc:sldMk cId="2588288390" sldId="300"/>
            <ac:spMk id="3" creationId="{5FCE20C3-86ED-4E4E-8E15-E3AF928E7B80}"/>
          </ac:spMkLst>
        </pc:spChg>
        <pc:spChg chg="mod">
          <ac:chgData name="Filip Tesar" userId="69ed87f7-2c81-4ec1-aa21-76a7968f4cf9" providerId="ADAL" clId="{108099F9-497F-46CE-AC32-FB83FDFAA3DC}" dt="2018-02-01T12:26:14.436" v="9561" actId="20577"/>
          <ac:spMkLst>
            <pc:docMk/>
            <pc:sldMk cId="2588288390" sldId="300"/>
            <ac:spMk id="4" creationId="{EDBA0C10-5433-4C01-9CBC-BA0DDE22693A}"/>
          </ac:spMkLst>
        </pc:spChg>
        <pc:spChg chg="add del">
          <ac:chgData name="Filip Tesar" userId="69ed87f7-2c81-4ec1-aa21-76a7968f4cf9" providerId="ADAL" clId="{108099F9-497F-46CE-AC32-FB83FDFAA3DC}" dt="2018-02-01T12:25:04.757" v="9522" actId="26606"/>
          <ac:spMkLst>
            <pc:docMk/>
            <pc:sldMk cId="2588288390" sldId="300"/>
            <ac:spMk id="11" creationId="{0E02442B-BFCE-4D94-A053-748333A3C5C8}"/>
          </ac:spMkLst>
        </pc:spChg>
        <pc:spChg chg="add del">
          <ac:chgData name="Filip Tesar" userId="69ed87f7-2c81-4ec1-aa21-76a7968f4cf9" providerId="ADAL" clId="{108099F9-497F-46CE-AC32-FB83FDFAA3DC}" dt="2018-02-01T12:25:07.315" v="9524" actId="26606"/>
          <ac:spMkLst>
            <pc:docMk/>
            <pc:sldMk cId="2588288390" sldId="300"/>
            <ac:spMk id="14" creationId="{3CD9DF72-87A3-404E-A828-84CBF11A8303}"/>
          </ac:spMkLst>
        </pc:spChg>
        <pc:spChg chg="add del">
          <ac:chgData name="Filip Tesar" userId="69ed87f7-2c81-4ec1-aa21-76a7968f4cf9" providerId="ADAL" clId="{108099F9-497F-46CE-AC32-FB83FDFAA3DC}" dt="2018-02-01T12:25:07.712" v="9526" actId="26606"/>
          <ac:spMkLst>
            <pc:docMk/>
            <pc:sldMk cId="2588288390" sldId="300"/>
            <ac:spMk id="16" creationId="{577D1452-F0B7-431E-9A24-D3F7103D8510}"/>
          </ac:spMkLst>
        </pc:spChg>
        <pc:spChg chg="add del">
          <ac:chgData name="Filip Tesar" userId="69ed87f7-2c81-4ec1-aa21-76a7968f4cf9" providerId="ADAL" clId="{108099F9-497F-46CE-AC32-FB83FDFAA3DC}" dt="2018-02-01T12:25:07.712" v="9526" actId="26606"/>
          <ac:spMkLst>
            <pc:docMk/>
            <pc:sldMk cId="2588288390" sldId="300"/>
            <ac:spMk id="17" creationId="{A660F4F9-5DF5-4F15-BE6A-CD8648BB1148}"/>
          </ac:spMkLst>
        </pc:spChg>
        <pc:spChg chg="add del">
          <ac:chgData name="Filip Tesar" userId="69ed87f7-2c81-4ec1-aa21-76a7968f4cf9" providerId="ADAL" clId="{108099F9-497F-46CE-AC32-FB83FDFAA3DC}" dt="2018-02-01T12:25:16.543" v="9528" actId="26606"/>
          <ac:spMkLst>
            <pc:docMk/>
            <pc:sldMk cId="2588288390" sldId="300"/>
            <ac:spMk id="19" creationId="{A4AC5506-6312-4701-8D3C-40187889A947}"/>
          </ac:spMkLst>
        </pc:spChg>
        <pc:picChg chg="add mod">
          <ac:chgData name="Filip Tesar" userId="69ed87f7-2c81-4ec1-aa21-76a7968f4cf9" providerId="ADAL" clId="{108099F9-497F-46CE-AC32-FB83FDFAA3DC}" dt="2018-02-01T12:29:04.297" v="9608" actId="14100"/>
          <ac:picMkLst>
            <pc:docMk/>
            <pc:sldMk cId="2588288390" sldId="300"/>
            <ac:picMk id="6" creationId="{6D628E77-8983-4F99-9AF1-1673F52F5149}"/>
          </ac:picMkLst>
        </pc:picChg>
        <pc:cxnChg chg="add del">
          <ac:chgData name="Filip Tesar" userId="69ed87f7-2c81-4ec1-aa21-76a7968f4cf9" providerId="ADAL" clId="{108099F9-497F-46CE-AC32-FB83FDFAA3DC}" dt="2018-02-01T12:25:07.315" v="9524" actId="26606"/>
          <ac:cxnSpMkLst>
            <pc:docMk/>
            <pc:sldMk cId="2588288390" sldId="300"/>
            <ac:cxnSpMk id="13" creationId="{20E3A342-4D61-4E3F-AF90-1AB42AEB96CC}"/>
          </ac:cxnSpMkLst>
        </pc:cxnChg>
      </pc:sldChg>
      <pc:sldChg chg="addSp delSp modSp add">
        <pc:chgData name="Filip Tesar" userId="69ed87f7-2c81-4ec1-aa21-76a7968f4cf9" providerId="ADAL" clId="{108099F9-497F-46CE-AC32-FB83FDFAA3DC}" dt="2018-02-01T12:27:19.178" v="9584" actId="1076"/>
        <pc:sldMkLst>
          <pc:docMk/>
          <pc:sldMk cId="3005685793" sldId="301"/>
        </pc:sldMkLst>
        <pc:spChg chg="mod">
          <ac:chgData name="Filip Tesar" userId="69ed87f7-2c81-4ec1-aa21-76a7968f4cf9" providerId="ADAL" clId="{108099F9-497F-46CE-AC32-FB83FDFAA3DC}" dt="2018-02-01T12:27:00.940" v="9581" actId="1076"/>
          <ac:spMkLst>
            <pc:docMk/>
            <pc:sldMk cId="3005685793" sldId="301"/>
            <ac:spMk id="2" creationId="{60C2A3EE-1685-4E71-AAE0-9E756294F8D7}"/>
          </ac:spMkLst>
        </pc:spChg>
        <pc:spChg chg="del">
          <ac:chgData name="Filip Tesar" userId="69ed87f7-2c81-4ec1-aa21-76a7968f4cf9" providerId="ADAL" clId="{108099F9-497F-46CE-AC32-FB83FDFAA3DC}" dt="2018-02-01T12:25:49.789" v="9537" actId="1076"/>
          <ac:spMkLst>
            <pc:docMk/>
            <pc:sldMk cId="3005685793" sldId="301"/>
            <ac:spMk id="3" creationId="{E260116A-597D-4A8C-BE67-9AE7F4374A56}"/>
          </ac:spMkLst>
        </pc:spChg>
        <pc:spChg chg="mod">
          <ac:chgData name="Filip Tesar" userId="69ed87f7-2c81-4ec1-aa21-76a7968f4cf9" providerId="ADAL" clId="{108099F9-497F-46CE-AC32-FB83FDFAA3DC}" dt="2018-02-01T12:26:11.182" v="9557" actId="20577"/>
          <ac:spMkLst>
            <pc:docMk/>
            <pc:sldMk cId="3005685793" sldId="301"/>
            <ac:spMk id="4" creationId="{6F11A193-4931-4AE0-A55B-592A8D753078}"/>
          </ac:spMkLst>
        </pc:spChg>
        <pc:picChg chg="add mod">
          <ac:chgData name="Filip Tesar" userId="69ed87f7-2c81-4ec1-aa21-76a7968f4cf9" providerId="ADAL" clId="{108099F9-497F-46CE-AC32-FB83FDFAA3DC}" dt="2018-02-01T12:27:19.178" v="9584" actId="1076"/>
          <ac:picMkLst>
            <pc:docMk/>
            <pc:sldMk cId="3005685793" sldId="301"/>
            <ac:picMk id="6" creationId="{150BC665-68A3-44E4-9C2E-1B5C1DCC73C1}"/>
          </ac:picMkLst>
        </pc:picChg>
      </pc:sldChg>
      <pc:sldChg chg="addSp delSp modSp add">
        <pc:chgData name="Filip Tesar" userId="69ed87f7-2c81-4ec1-aa21-76a7968f4cf9" providerId="ADAL" clId="{108099F9-497F-46CE-AC32-FB83FDFAA3DC}" dt="2018-02-01T12:28:50.209" v="9606" actId="14100"/>
        <pc:sldMkLst>
          <pc:docMk/>
          <pc:sldMk cId="2378892952" sldId="302"/>
        </pc:sldMkLst>
        <pc:spChg chg="mod">
          <ac:chgData name="Filip Tesar" userId="69ed87f7-2c81-4ec1-aa21-76a7968f4cf9" providerId="ADAL" clId="{108099F9-497F-46CE-AC32-FB83FDFAA3DC}" dt="2018-02-01T12:27:38.409" v="9591" actId="20577"/>
          <ac:spMkLst>
            <pc:docMk/>
            <pc:sldMk cId="2378892952" sldId="302"/>
            <ac:spMk id="2" creationId="{A5169302-8B9B-4F74-9540-39CD6B64C638}"/>
          </ac:spMkLst>
        </pc:spChg>
        <pc:spChg chg="add del mod">
          <ac:chgData name="Filip Tesar" userId="69ed87f7-2c81-4ec1-aa21-76a7968f4cf9" providerId="ADAL" clId="{108099F9-497F-46CE-AC32-FB83FDFAA3DC}" dt="2018-02-01T12:27:47.568" v="9595" actId="14100"/>
          <ac:spMkLst>
            <pc:docMk/>
            <pc:sldMk cId="2378892952" sldId="302"/>
            <ac:spMk id="8" creationId="{38D2C54C-8550-4F64-9514-2E4F409540B5}"/>
          </ac:spMkLst>
        </pc:spChg>
        <pc:picChg chg="add del mod">
          <ac:chgData name="Filip Tesar" userId="69ed87f7-2c81-4ec1-aa21-76a7968f4cf9" providerId="ADAL" clId="{108099F9-497F-46CE-AC32-FB83FDFAA3DC}" dt="2018-02-01T12:27:44.811" v="9593" actId="478"/>
          <ac:picMkLst>
            <pc:docMk/>
            <pc:sldMk cId="2378892952" sldId="302"/>
            <ac:picMk id="5" creationId="{493A9B48-9CA0-4361-AC6D-2563B29FB96E}"/>
          </ac:picMkLst>
        </pc:picChg>
        <pc:picChg chg="del">
          <ac:chgData name="Filip Tesar" userId="69ed87f7-2c81-4ec1-aa21-76a7968f4cf9" providerId="ADAL" clId="{108099F9-497F-46CE-AC32-FB83FDFAA3DC}" dt="2018-02-01T12:27:45.389" v="9594" actId="478"/>
          <ac:picMkLst>
            <pc:docMk/>
            <pc:sldMk cId="2378892952" sldId="302"/>
            <ac:picMk id="6" creationId="{6D628E77-8983-4F99-9AF1-1673F52F5149}"/>
          </ac:picMkLst>
        </pc:picChg>
        <pc:picChg chg="add mod">
          <ac:chgData name="Filip Tesar" userId="69ed87f7-2c81-4ec1-aa21-76a7968f4cf9" providerId="ADAL" clId="{108099F9-497F-46CE-AC32-FB83FDFAA3DC}" dt="2018-02-01T12:28:50.209" v="9606" actId="14100"/>
          <ac:picMkLst>
            <pc:docMk/>
            <pc:sldMk cId="2378892952" sldId="302"/>
            <ac:picMk id="10" creationId="{72264EAD-BA97-434D-8A66-3FD3F5CE29F0}"/>
          </ac:picMkLst>
        </pc:picChg>
      </pc:sldChg>
      <pc:sldChg chg="addSp delSp modSp add modNotesTx">
        <pc:chgData name="Filip Tesar" userId="69ed87f7-2c81-4ec1-aa21-76a7968f4cf9" providerId="ADAL" clId="{108099F9-497F-46CE-AC32-FB83FDFAA3DC}" dt="2018-02-06T16:21:25.067" v="13200" actId="20577"/>
        <pc:sldMkLst>
          <pc:docMk/>
          <pc:sldMk cId="2529854002" sldId="304"/>
        </pc:sldMkLst>
        <pc:spChg chg="mod">
          <ac:chgData name="Filip Tesar" userId="69ed87f7-2c81-4ec1-aa21-76a7968f4cf9" providerId="ADAL" clId="{108099F9-497F-46CE-AC32-FB83FDFAA3DC}" dt="2018-02-01T15:05:57.865" v="10385" actId="1076"/>
          <ac:spMkLst>
            <pc:docMk/>
            <pc:sldMk cId="2529854002" sldId="304"/>
            <ac:spMk id="2" creationId="{D7F8C9FE-EFE5-4F65-8866-8A6BE30EF92D}"/>
          </ac:spMkLst>
        </pc:spChg>
        <pc:spChg chg="del">
          <ac:chgData name="Filip Tesar" userId="69ed87f7-2c81-4ec1-aa21-76a7968f4cf9" providerId="ADAL" clId="{108099F9-497F-46CE-AC32-FB83FDFAA3DC}" dt="2018-02-01T13:33:02.084" v="9864" actId="20577"/>
          <ac:spMkLst>
            <pc:docMk/>
            <pc:sldMk cId="2529854002" sldId="304"/>
            <ac:spMk id="3" creationId="{33DC141D-7AD2-433D-B95E-742793AEF3FA}"/>
          </ac:spMkLst>
        </pc:spChg>
        <pc:spChg chg="mod">
          <ac:chgData name="Filip Tesar" userId="69ed87f7-2c81-4ec1-aa21-76a7968f4cf9" providerId="ADAL" clId="{108099F9-497F-46CE-AC32-FB83FDFAA3DC}" dt="2018-02-01T13:22:01.024" v="9634" actId="20577"/>
          <ac:spMkLst>
            <pc:docMk/>
            <pc:sldMk cId="2529854002" sldId="304"/>
            <ac:spMk id="4" creationId="{91D34C4F-2BED-4BD3-B303-9E0635EEB3A0}"/>
          </ac:spMkLst>
        </pc:spChg>
        <pc:spChg chg="add del mod">
          <ac:chgData name="Filip Tesar" userId="69ed87f7-2c81-4ec1-aa21-76a7968f4cf9" providerId="ADAL" clId="{108099F9-497F-46CE-AC32-FB83FDFAA3DC}" dt="2018-02-01T13:33:06.387" v="9865" actId="20577"/>
          <ac:spMkLst>
            <pc:docMk/>
            <pc:sldMk cId="2529854002" sldId="304"/>
            <ac:spMk id="5" creationId="{EF7FC9AF-F92D-4276-A0B9-10D105255792}"/>
          </ac:spMkLst>
        </pc:spChg>
        <pc:spChg chg="add del mod">
          <ac:chgData name="Filip Tesar" userId="69ed87f7-2c81-4ec1-aa21-76a7968f4cf9" providerId="ADAL" clId="{108099F9-497F-46CE-AC32-FB83FDFAA3DC}" dt="2018-02-01T13:33:06.387" v="9865" actId="20577"/>
          <ac:spMkLst>
            <pc:docMk/>
            <pc:sldMk cId="2529854002" sldId="304"/>
            <ac:spMk id="6" creationId="{83D347F5-02C5-4EC7-B0B4-4B8C31C09207}"/>
          </ac:spMkLst>
        </pc:spChg>
        <pc:spChg chg="add mod">
          <ac:chgData name="Filip Tesar" userId="69ed87f7-2c81-4ec1-aa21-76a7968f4cf9" providerId="ADAL" clId="{108099F9-497F-46CE-AC32-FB83FDFAA3DC}" dt="2018-02-06T15:58:49.212" v="13191" actId="1076"/>
          <ac:spMkLst>
            <pc:docMk/>
            <pc:sldMk cId="2529854002" sldId="304"/>
            <ac:spMk id="7" creationId="{81FFF5DC-CB09-4796-BADC-1147A282D9A4}"/>
          </ac:spMkLst>
        </pc:spChg>
        <pc:spChg chg="add del mod">
          <ac:chgData name="Filip Tesar" userId="69ed87f7-2c81-4ec1-aa21-76a7968f4cf9" providerId="ADAL" clId="{108099F9-497F-46CE-AC32-FB83FDFAA3DC}" dt="2018-02-01T13:59:38.597" v="10357" actId="478"/>
          <ac:spMkLst>
            <pc:docMk/>
            <pc:sldMk cId="2529854002" sldId="304"/>
            <ac:spMk id="8" creationId="{010C25E3-5832-4608-88D8-BDAD4529CAF2}"/>
          </ac:spMkLst>
        </pc:spChg>
        <pc:spChg chg="add mod">
          <ac:chgData name="Filip Tesar" userId="69ed87f7-2c81-4ec1-aa21-76a7968f4cf9" providerId="ADAL" clId="{108099F9-497F-46CE-AC32-FB83FDFAA3DC}" dt="2018-02-06T16:21:25.067" v="13200" actId="20577"/>
          <ac:spMkLst>
            <pc:docMk/>
            <pc:sldMk cId="2529854002" sldId="304"/>
            <ac:spMk id="13" creationId="{49992B5A-55E8-4FF9-966A-857F2657C62D}"/>
          </ac:spMkLst>
        </pc:spChg>
        <pc:picChg chg="add del mod">
          <ac:chgData name="Filip Tesar" userId="69ed87f7-2c81-4ec1-aa21-76a7968f4cf9" providerId="ADAL" clId="{108099F9-497F-46CE-AC32-FB83FDFAA3DC}" dt="2018-02-01T13:55:24.830" v="10077" actId="478"/>
          <ac:picMkLst>
            <pc:docMk/>
            <pc:sldMk cId="2529854002" sldId="304"/>
            <ac:picMk id="9" creationId="{48F8F181-3531-404F-911F-3E1EA578375D}"/>
          </ac:picMkLst>
        </pc:picChg>
        <pc:picChg chg="add mod">
          <ac:chgData name="Filip Tesar" userId="69ed87f7-2c81-4ec1-aa21-76a7968f4cf9" providerId="ADAL" clId="{108099F9-497F-46CE-AC32-FB83FDFAA3DC}" dt="2018-02-06T15:58:49.212" v="13191" actId="1076"/>
          <ac:picMkLst>
            <pc:docMk/>
            <pc:sldMk cId="2529854002" sldId="304"/>
            <ac:picMk id="10" creationId="{657941A8-0D84-4CDC-8020-C4AEB80C33DA}"/>
          </ac:picMkLst>
        </pc:picChg>
        <pc:picChg chg="add del mod">
          <ac:chgData name="Filip Tesar" userId="69ed87f7-2c81-4ec1-aa21-76a7968f4cf9" providerId="ADAL" clId="{108099F9-497F-46CE-AC32-FB83FDFAA3DC}" dt="2018-02-01T15:05:50.133" v="10382" actId="478"/>
          <ac:picMkLst>
            <pc:docMk/>
            <pc:sldMk cId="2529854002" sldId="304"/>
            <ac:picMk id="11" creationId="{F3A24BDD-0446-48F6-BC7D-96A582E1C2D7}"/>
          </ac:picMkLst>
        </pc:picChg>
        <pc:picChg chg="add mod">
          <ac:chgData name="Filip Tesar" userId="69ed87f7-2c81-4ec1-aa21-76a7968f4cf9" providerId="ADAL" clId="{108099F9-497F-46CE-AC32-FB83FDFAA3DC}" dt="2018-02-06T15:58:55.583" v="13192" actId="1076"/>
          <ac:picMkLst>
            <pc:docMk/>
            <pc:sldMk cId="2529854002" sldId="304"/>
            <ac:picMk id="12" creationId="{1ECEF19A-C5ED-46E5-A8D6-0871593FC997}"/>
          </ac:picMkLst>
        </pc:picChg>
      </pc:sldChg>
      <pc:sldChg chg="addSp delSp modSp add">
        <pc:chgData name="Filip Tesar" userId="69ed87f7-2c81-4ec1-aa21-76a7968f4cf9" providerId="ADAL" clId="{108099F9-497F-46CE-AC32-FB83FDFAA3DC}" dt="2018-02-06T15:47:38.765" v="13189" actId="1076"/>
        <pc:sldMkLst>
          <pc:docMk/>
          <pc:sldMk cId="1295359836" sldId="305"/>
        </pc:sldMkLst>
        <pc:spChg chg="mod">
          <ac:chgData name="Filip Tesar" userId="69ed87f7-2c81-4ec1-aa21-76a7968f4cf9" providerId="ADAL" clId="{108099F9-497F-46CE-AC32-FB83FDFAA3DC}" dt="2018-02-06T15:47:29.648" v="13185" actId="1076"/>
          <ac:spMkLst>
            <pc:docMk/>
            <pc:sldMk cId="1295359836" sldId="305"/>
            <ac:spMk id="2" creationId="{6C942CB7-D489-41DE-802C-374F98C40BA4}"/>
          </ac:spMkLst>
        </pc:spChg>
        <pc:spChg chg="del mod">
          <ac:chgData name="Filip Tesar" userId="69ed87f7-2c81-4ec1-aa21-76a7968f4cf9" providerId="ADAL" clId="{108099F9-497F-46CE-AC32-FB83FDFAA3DC}" dt="2018-02-01T13:25:38.225" v="9720" actId="20577"/>
          <ac:spMkLst>
            <pc:docMk/>
            <pc:sldMk cId="1295359836" sldId="305"/>
            <ac:spMk id="3" creationId="{52978562-86DC-45D8-9FA0-CB502C7B5AB5}"/>
          </ac:spMkLst>
        </pc:spChg>
        <pc:spChg chg="add del mod">
          <ac:chgData name="Filip Tesar" userId="69ed87f7-2c81-4ec1-aa21-76a7968f4cf9" providerId="ADAL" clId="{108099F9-497F-46CE-AC32-FB83FDFAA3DC}" dt="2018-02-06T15:45:09.819" v="13162" actId="478"/>
          <ac:spMkLst>
            <pc:docMk/>
            <pc:sldMk cId="1295359836" sldId="305"/>
            <ac:spMk id="4" creationId="{D98AB64B-E0C7-4B8D-B75F-1838DADFED79}"/>
          </ac:spMkLst>
        </pc:spChg>
        <pc:spChg chg="del mod">
          <ac:chgData name="Filip Tesar" userId="69ed87f7-2c81-4ec1-aa21-76a7968f4cf9" providerId="ADAL" clId="{108099F9-497F-46CE-AC32-FB83FDFAA3DC}" dt="2018-02-01T13:25:38.225" v="9720" actId="20577"/>
          <ac:spMkLst>
            <pc:docMk/>
            <pc:sldMk cId="1295359836" sldId="305"/>
            <ac:spMk id="4" creationId="{51DDD13C-1D31-47E3-830A-CDB857C0A912}"/>
          </ac:spMkLst>
        </pc:spChg>
        <pc:spChg chg="add del mod">
          <ac:chgData name="Filip Tesar" userId="69ed87f7-2c81-4ec1-aa21-76a7968f4cf9" providerId="ADAL" clId="{108099F9-497F-46CE-AC32-FB83FDFAA3DC}" dt="2018-02-06T15:45:06.273" v="13161" actId="478"/>
          <ac:spMkLst>
            <pc:docMk/>
            <pc:sldMk cId="1295359836" sldId="305"/>
            <ac:spMk id="5" creationId="{A28BDE95-685F-4CB9-86F5-A2BCB8E06091}"/>
          </ac:spMkLst>
        </pc:spChg>
        <pc:spChg chg="add mod">
          <ac:chgData name="Filip Tesar" userId="69ed87f7-2c81-4ec1-aa21-76a7968f4cf9" providerId="ADAL" clId="{108099F9-497F-46CE-AC32-FB83FDFAA3DC}" dt="2018-02-01T13:28:34.993" v="9738" actId="20577"/>
          <ac:spMkLst>
            <pc:docMk/>
            <pc:sldMk cId="1295359836" sldId="305"/>
            <ac:spMk id="6" creationId="{3011DDEB-7E09-4463-8545-C11FEA8CA18F}"/>
          </ac:spMkLst>
        </pc:spChg>
        <pc:spChg chg="add mod">
          <ac:chgData name="Filip Tesar" userId="69ed87f7-2c81-4ec1-aa21-76a7968f4cf9" providerId="ADAL" clId="{108099F9-497F-46CE-AC32-FB83FDFAA3DC}" dt="2018-02-06T15:47:35.081" v="13188" actId="27636"/>
          <ac:spMkLst>
            <pc:docMk/>
            <pc:sldMk cId="1295359836" sldId="305"/>
            <ac:spMk id="7" creationId="{493D22CE-4824-4D6A-B972-06B4DEE6AAD4}"/>
          </ac:spMkLst>
        </pc:spChg>
        <pc:picChg chg="add mod">
          <ac:chgData name="Filip Tesar" userId="69ed87f7-2c81-4ec1-aa21-76a7968f4cf9" providerId="ADAL" clId="{108099F9-497F-46CE-AC32-FB83FDFAA3DC}" dt="2018-02-06T15:47:38.765" v="13189" actId="1076"/>
          <ac:picMkLst>
            <pc:docMk/>
            <pc:sldMk cId="1295359836" sldId="305"/>
            <ac:picMk id="8" creationId="{80A19680-0113-4477-85EA-54B862CEC0F2}"/>
          </ac:picMkLst>
        </pc:picChg>
      </pc:sldChg>
      <pc:sldChg chg="modSp add">
        <pc:chgData name="Filip Tesar" userId="69ed87f7-2c81-4ec1-aa21-76a7968f4cf9" providerId="ADAL" clId="{108099F9-497F-46CE-AC32-FB83FDFAA3DC}" dt="2018-02-06T14:13:03.506" v="13008" actId="20577"/>
        <pc:sldMkLst>
          <pc:docMk/>
          <pc:sldMk cId="385883567" sldId="306"/>
        </pc:sldMkLst>
        <pc:spChg chg="mod">
          <ac:chgData name="Filip Tesar" userId="69ed87f7-2c81-4ec1-aa21-76a7968f4cf9" providerId="ADAL" clId="{108099F9-497F-46CE-AC32-FB83FDFAA3DC}" dt="2018-02-01T15:09:12.228" v="10566" actId="20577"/>
          <ac:spMkLst>
            <pc:docMk/>
            <pc:sldMk cId="385883567" sldId="306"/>
            <ac:spMk id="2" creationId="{07DCCD2B-A134-4E66-99A9-CA8581BCFEBE}"/>
          </ac:spMkLst>
        </pc:spChg>
        <pc:spChg chg="mod">
          <ac:chgData name="Filip Tesar" userId="69ed87f7-2c81-4ec1-aa21-76a7968f4cf9" providerId="ADAL" clId="{108099F9-497F-46CE-AC32-FB83FDFAA3DC}" dt="2018-02-06T14:13:03.506" v="13008" actId="20577"/>
          <ac:spMkLst>
            <pc:docMk/>
            <pc:sldMk cId="385883567" sldId="306"/>
            <ac:spMk id="3" creationId="{92A7D09D-9CEF-4B4C-AAD1-27B51BA96595}"/>
          </ac:spMkLst>
        </pc:spChg>
        <pc:spChg chg="mod">
          <ac:chgData name="Filip Tesar" userId="69ed87f7-2c81-4ec1-aa21-76a7968f4cf9" providerId="ADAL" clId="{108099F9-497F-46CE-AC32-FB83FDFAA3DC}" dt="2018-02-01T15:09:06.897" v="10565" actId="20577"/>
          <ac:spMkLst>
            <pc:docMk/>
            <pc:sldMk cId="385883567" sldId="306"/>
            <ac:spMk id="4" creationId="{5D53C1E7-99B9-4C5F-82CA-AA4CE6F5F46B}"/>
          </ac:spMkLst>
        </pc:spChg>
      </pc:sldChg>
    </pc:docChg>
  </pc:docChgLst>
  <pc:docChgLst>
    <pc:chgData name="Filip Tesar" userId="69ed87f7-2c81-4ec1-aa21-76a7968f4cf9" providerId="ADAL" clId="{AD9B9136-CF7C-483E-8328-5A7B1855FEE3}"/>
  </pc:docChgLst>
  <pc:docChgLst>
    <pc:chgData name="Filip Tesar" userId="69ed87f7-2c81-4ec1-aa21-76a7968f4cf9" providerId="ADAL" clId="{C14004D6-CFFF-4A9C-8813-41AAE986C321}"/>
    <pc:docChg chg="custSel modSld">
      <pc:chgData name="Filip Tesar" userId="69ed87f7-2c81-4ec1-aa21-76a7968f4cf9" providerId="ADAL" clId="{C14004D6-CFFF-4A9C-8813-41AAE986C321}" dt="2018-04-05T18:17:10.297" v="50" actId="20577"/>
      <pc:docMkLst>
        <pc:docMk/>
      </pc:docMkLst>
      <pc:sldChg chg="modSp">
        <pc:chgData name="Filip Tesar" userId="69ed87f7-2c81-4ec1-aa21-76a7968f4cf9" providerId="ADAL" clId="{C14004D6-CFFF-4A9C-8813-41AAE986C321}" dt="2018-04-05T18:16:55.680" v="33" actId="20577"/>
        <pc:sldMkLst>
          <pc:docMk/>
          <pc:sldMk cId="714752641" sldId="256"/>
        </pc:sldMkLst>
        <pc:spChg chg="mod">
          <ac:chgData name="Filip Tesar" userId="69ed87f7-2c81-4ec1-aa21-76a7968f4cf9" providerId="ADAL" clId="{C14004D6-CFFF-4A9C-8813-41AAE986C321}" dt="2018-04-05T18:16:55.680" v="33" actId="20577"/>
          <ac:spMkLst>
            <pc:docMk/>
            <pc:sldMk cId="714752641" sldId="256"/>
            <ac:spMk id="3" creationId="{00000000-0000-0000-0000-000000000000}"/>
          </ac:spMkLst>
        </pc:spChg>
      </pc:sldChg>
      <pc:sldChg chg="modSp">
        <pc:chgData name="Filip Tesar" userId="69ed87f7-2c81-4ec1-aa21-76a7968f4cf9" providerId="ADAL" clId="{C14004D6-CFFF-4A9C-8813-41AAE986C321}" dt="2018-04-05T18:16:55.279" v="2" actId="27636"/>
        <pc:sldMkLst>
          <pc:docMk/>
          <pc:sldMk cId="3274458992" sldId="269"/>
        </pc:sldMkLst>
        <pc:spChg chg="mod">
          <ac:chgData name="Filip Tesar" userId="69ed87f7-2c81-4ec1-aa21-76a7968f4cf9" providerId="ADAL" clId="{C14004D6-CFFF-4A9C-8813-41AAE986C321}" dt="2018-04-05T18:16:55.279" v="2" actId="27636"/>
          <ac:spMkLst>
            <pc:docMk/>
            <pc:sldMk cId="3274458992" sldId="269"/>
            <ac:spMk id="4" creationId="{00000000-0000-0000-0000-000000000000}"/>
          </ac:spMkLst>
        </pc:spChg>
      </pc:sldChg>
      <pc:sldChg chg="modSp">
        <pc:chgData name="Filip Tesar" userId="69ed87f7-2c81-4ec1-aa21-76a7968f4cf9" providerId="ADAL" clId="{C14004D6-CFFF-4A9C-8813-41AAE986C321}" dt="2018-04-05T18:16:55.311" v="6" actId="27636"/>
        <pc:sldMkLst>
          <pc:docMk/>
          <pc:sldMk cId="3841678696" sldId="270"/>
        </pc:sldMkLst>
        <pc:spChg chg="mod">
          <ac:chgData name="Filip Tesar" userId="69ed87f7-2c81-4ec1-aa21-76a7968f4cf9" providerId="ADAL" clId="{C14004D6-CFFF-4A9C-8813-41AAE986C321}" dt="2018-04-05T18:16:55.311" v="6" actId="27636"/>
          <ac:spMkLst>
            <pc:docMk/>
            <pc:sldMk cId="3841678696" sldId="270"/>
            <ac:spMk id="4" creationId="{00000000-0000-0000-0000-000000000000}"/>
          </ac:spMkLst>
        </pc:spChg>
      </pc:sldChg>
      <pc:sldChg chg="modSp">
        <pc:chgData name="Filip Tesar" userId="69ed87f7-2c81-4ec1-aa21-76a7968f4cf9" providerId="ADAL" clId="{C14004D6-CFFF-4A9C-8813-41AAE986C321}" dt="2018-04-05T18:16:55.295" v="4" actId="27636"/>
        <pc:sldMkLst>
          <pc:docMk/>
          <pc:sldMk cId="781864262" sldId="271"/>
        </pc:sldMkLst>
        <pc:spChg chg="mod">
          <ac:chgData name="Filip Tesar" userId="69ed87f7-2c81-4ec1-aa21-76a7968f4cf9" providerId="ADAL" clId="{C14004D6-CFFF-4A9C-8813-41AAE986C321}" dt="2018-04-05T18:16:55.295" v="4" actId="27636"/>
          <ac:spMkLst>
            <pc:docMk/>
            <pc:sldMk cId="781864262" sldId="271"/>
            <ac:spMk id="4" creationId="{00000000-0000-0000-0000-000000000000}"/>
          </ac:spMkLst>
        </pc:spChg>
      </pc:sldChg>
      <pc:sldChg chg="modSp">
        <pc:chgData name="Filip Tesar" userId="69ed87f7-2c81-4ec1-aa21-76a7968f4cf9" providerId="ADAL" clId="{C14004D6-CFFF-4A9C-8813-41AAE986C321}" dt="2018-04-05T18:16:55.311" v="5" actId="27636"/>
        <pc:sldMkLst>
          <pc:docMk/>
          <pc:sldMk cId="1123382239" sldId="272"/>
        </pc:sldMkLst>
        <pc:spChg chg="mod">
          <ac:chgData name="Filip Tesar" userId="69ed87f7-2c81-4ec1-aa21-76a7968f4cf9" providerId="ADAL" clId="{C14004D6-CFFF-4A9C-8813-41AAE986C321}" dt="2018-04-05T18:16:55.311" v="5" actId="27636"/>
          <ac:spMkLst>
            <pc:docMk/>
            <pc:sldMk cId="1123382239" sldId="272"/>
            <ac:spMk id="4" creationId="{00000000-0000-0000-0000-000000000000}"/>
          </ac:spMkLst>
        </pc:spChg>
      </pc:sldChg>
      <pc:sldChg chg="modSp">
        <pc:chgData name="Filip Tesar" userId="69ed87f7-2c81-4ec1-aa21-76a7968f4cf9" providerId="ADAL" clId="{C14004D6-CFFF-4A9C-8813-41AAE986C321}" dt="2018-04-05T18:16:55.333" v="9" actId="27636"/>
        <pc:sldMkLst>
          <pc:docMk/>
          <pc:sldMk cId="1315543791" sldId="274"/>
        </pc:sldMkLst>
        <pc:spChg chg="mod">
          <ac:chgData name="Filip Tesar" userId="69ed87f7-2c81-4ec1-aa21-76a7968f4cf9" providerId="ADAL" clId="{C14004D6-CFFF-4A9C-8813-41AAE986C321}" dt="2018-04-05T18:16:55.333" v="9" actId="27636"/>
          <ac:spMkLst>
            <pc:docMk/>
            <pc:sldMk cId="1315543791" sldId="274"/>
            <ac:spMk id="4" creationId="{00000000-0000-0000-0000-000000000000}"/>
          </ac:spMkLst>
        </pc:spChg>
      </pc:sldChg>
      <pc:sldChg chg="modSp">
        <pc:chgData name="Filip Tesar" userId="69ed87f7-2c81-4ec1-aa21-76a7968f4cf9" providerId="ADAL" clId="{C14004D6-CFFF-4A9C-8813-41AAE986C321}" dt="2018-04-05T18:16:55.480" v="28" actId="27636"/>
        <pc:sldMkLst>
          <pc:docMk/>
          <pc:sldMk cId="3300636397" sldId="276"/>
        </pc:sldMkLst>
        <pc:spChg chg="mod">
          <ac:chgData name="Filip Tesar" userId="69ed87f7-2c81-4ec1-aa21-76a7968f4cf9" providerId="ADAL" clId="{C14004D6-CFFF-4A9C-8813-41AAE986C321}" dt="2018-04-05T18:16:55.480" v="28" actId="27636"/>
          <ac:spMkLst>
            <pc:docMk/>
            <pc:sldMk cId="3300636397" sldId="276"/>
            <ac:spMk id="4" creationId="{00000000-0000-0000-0000-000000000000}"/>
          </ac:spMkLst>
        </pc:spChg>
      </pc:sldChg>
      <pc:sldChg chg="modSp">
        <pc:chgData name="Filip Tesar" userId="69ed87f7-2c81-4ec1-aa21-76a7968f4cf9" providerId="ADAL" clId="{C14004D6-CFFF-4A9C-8813-41AAE986C321}" dt="2018-04-05T18:16:55.480" v="29" actId="27636"/>
        <pc:sldMkLst>
          <pc:docMk/>
          <pc:sldMk cId="135524242" sldId="277"/>
        </pc:sldMkLst>
        <pc:spChg chg="mod">
          <ac:chgData name="Filip Tesar" userId="69ed87f7-2c81-4ec1-aa21-76a7968f4cf9" providerId="ADAL" clId="{C14004D6-CFFF-4A9C-8813-41AAE986C321}" dt="2018-04-05T18:16:55.480" v="29" actId="27636"/>
          <ac:spMkLst>
            <pc:docMk/>
            <pc:sldMk cId="135524242" sldId="277"/>
            <ac:spMk id="4" creationId="{00000000-0000-0000-0000-000000000000}"/>
          </ac:spMkLst>
        </pc:spChg>
      </pc:sldChg>
      <pc:sldChg chg="modSp">
        <pc:chgData name="Filip Tesar" userId="69ed87f7-2c81-4ec1-aa21-76a7968f4cf9" providerId="ADAL" clId="{C14004D6-CFFF-4A9C-8813-41AAE986C321}" dt="2018-04-05T18:16:55.495" v="30" actId="27636"/>
        <pc:sldMkLst>
          <pc:docMk/>
          <pc:sldMk cId="3755983096" sldId="281"/>
        </pc:sldMkLst>
        <pc:spChg chg="mod">
          <ac:chgData name="Filip Tesar" userId="69ed87f7-2c81-4ec1-aa21-76a7968f4cf9" providerId="ADAL" clId="{C14004D6-CFFF-4A9C-8813-41AAE986C321}" dt="2018-04-05T18:16:55.495" v="30" actId="27636"/>
          <ac:spMkLst>
            <pc:docMk/>
            <pc:sldMk cId="3755983096" sldId="281"/>
            <ac:spMk id="4" creationId="{00000000-0000-0000-0000-000000000000}"/>
          </ac:spMkLst>
        </pc:spChg>
      </pc:sldChg>
      <pc:sldChg chg="modSp">
        <pc:chgData name="Filip Tesar" userId="69ed87f7-2c81-4ec1-aa21-76a7968f4cf9" providerId="ADAL" clId="{C14004D6-CFFF-4A9C-8813-41AAE986C321}" dt="2018-04-05T18:16:55.295" v="3" actId="27636"/>
        <pc:sldMkLst>
          <pc:docMk/>
          <pc:sldMk cId="5625676" sldId="284"/>
        </pc:sldMkLst>
        <pc:spChg chg="mod">
          <ac:chgData name="Filip Tesar" userId="69ed87f7-2c81-4ec1-aa21-76a7968f4cf9" providerId="ADAL" clId="{C14004D6-CFFF-4A9C-8813-41AAE986C321}" dt="2018-04-05T18:16:55.295" v="3" actId="27636"/>
          <ac:spMkLst>
            <pc:docMk/>
            <pc:sldMk cId="5625676" sldId="284"/>
            <ac:spMk id="4" creationId="{8C15BC10-4412-4793-A130-F030FE131523}"/>
          </ac:spMkLst>
        </pc:spChg>
      </pc:sldChg>
      <pc:sldChg chg="modSp">
        <pc:chgData name="Filip Tesar" userId="69ed87f7-2c81-4ec1-aa21-76a7968f4cf9" providerId="ADAL" clId="{C14004D6-CFFF-4A9C-8813-41AAE986C321}" dt="2018-04-05T18:16:55.279" v="1" actId="27636"/>
        <pc:sldMkLst>
          <pc:docMk/>
          <pc:sldMk cId="2683616620" sldId="285"/>
        </pc:sldMkLst>
        <pc:spChg chg="mod">
          <ac:chgData name="Filip Tesar" userId="69ed87f7-2c81-4ec1-aa21-76a7968f4cf9" providerId="ADAL" clId="{C14004D6-CFFF-4A9C-8813-41AAE986C321}" dt="2018-04-05T18:16:55.279" v="1" actId="27636"/>
          <ac:spMkLst>
            <pc:docMk/>
            <pc:sldMk cId="2683616620" sldId="285"/>
            <ac:spMk id="4" creationId="{D9F0C0D7-2760-4FDC-A78F-49CDC057F60F}"/>
          </ac:spMkLst>
        </pc:spChg>
      </pc:sldChg>
      <pc:sldChg chg="modSp">
        <pc:chgData name="Filip Tesar" userId="69ed87f7-2c81-4ec1-aa21-76a7968f4cf9" providerId="ADAL" clId="{C14004D6-CFFF-4A9C-8813-41AAE986C321}" dt="2018-04-05T18:16:55.333" v="8" actId="27636"/>
        <pc:sldMkLst>
          <pc:docMk/>
          <pc:sldMk cId="1152334062" sldId="286"/>
        </pc:sldMkLst>
        <pc:spChg chg="mod">
          <ac:chgData name="Filip Tesar" userId="69ed87f7-2c81-4ec1-aa21-76a7968f4cf9" providerId="ADAL" clId="{C14004D6-CFFF-4A9C-8813-41AAE986C321}" dt="2018-04-05T18:16:55.333" v="8" actId="27636"/>
          <ac:spMkLst>
            <pc:docMk/>
            <pc:sldMk cId="1152334062" sldId="286"/>
            <ac:spMk id="4" creationId="{E9D0267C-02D2-4494-BCC3-F995A33E4575}"/>
          </ac:spMkLst>
        </pc:spChg>
      </pc:sldChg>
      <pc:sldChg chg="modSp">
        <pc:chgData name="Filip Tesar" userId="69ed87f7-2c81-4ec1-aa21-76a7968f4cf9" providerId="ADAL" clId="{C14004D6-CFFF-4A9C-8813-41AAE986C321}" dt="2018-04-05T18:16:55.333" v="7" actId="27636"/>
        <pc:sldMkLst>
          <pc:docMk/>
          <pc:sldMk cId="847347595" sldId="287"/>
        </pc:sldMkLst>
        <pc:spChg chg="mod">
          <ac:chgData name="Filip Tesar" userId="69ed87f7-2c81-4ec1-aa21-76a7968f4cf9" providerId="ADAL" clId="{C14004D6-CFFF-4A9C-8813-41AAE986C321}" dt="2018-04-05T18:16:55.333" v="7" actId="27636"/>
          <ac:spMkLst>
            <pc:docMk/>
            <pc:sldMk cId="847347595" sldId="287"/>
            <ac:spMk id="4" creationId="{00000000-0000-0000-0000-000000000000}"/>
          </ac:spMkLst>
        </pc:spChg>
      </pc:sldChg>
      <pc:sldChg chg="modSp">
        <pc:chgData name="Filip Tesar" userId="69ed87f7-2c81-4ec1-aa21-76a7968f4cf9" providerId="ADAL" clId="{C14004D6-CFFF-4A9C-8813-41AAE986C321}" dt="2018-04-05T18:16:55.348" v="11" actId="27636"/>
        <pc:sldMkLst>
          <pc:docMk/>
          <pc:sldMk cId="3996392292" sldId="288"/>
        </pc:sldMkLst>
        <pc:spChg chg="mod">
          <ac:chgData name="Filip Tesar" userId="69ed87f7-2c81-4ec1-aa21-76a7968f4cf9" providerId="ADAL" clId="{C14004D6-CFFF-4A9C-8813-41AAE986C321}" dt="2018-04-05T18:16:55.348" v="11" actId="27636"/>
          <ac:spMkLst>
            <pc:docMk/>
            <pc:sldMk cId="3996392292" sldId="288"/>
            <ac:spMk id="4" creationId="{00000000-0000-0000-0000-000000000000}"/>
          </ac:spMkLst>
        </pc:spChg>
      </pc:sldChg>
      <pc:sldChg chg="modSp">
        <pc:chgData name="Filip Tesar" userId="69ed87f7-2c81-4ec1-aa21-76a7968f4cf9" providerId="ADAL" clId="{C14004D6-CFFF-4A9C-8813-41AAE986C321}" dt="2018-04-05T18:16:55.348" v="10" actId="27636"/>
        <pc:sldMkLst>
          <pc:docMk/>
          <pc:sldMk cId="331492199" sldId="289"/>
        </pc:sldMkLst>
        <pc:spChg chg="mod">
          <ac:chgData name="Filip Tesar" userId="69ed87f7-2c81-4ec1-aa21-76a7968f4cf9" providerId="ADAL" clId="{C14004D6-CFFF-4A9C-8813-41AAE986C321}" dt="2018-04-05T18:16:55.348" v="10" actId="27636"/>
          <ac:spMkLst>
            <pc:docMk/>
            <pc:sldMk cId="331492199" sldId="289"/>
            <ac:spMk id="4" creationId="{00000000-0000-0000-0000-000000000000}"/>
          </ac:spMkLst>
        </pc:spChg>
      </pc:sldChg>
      <pc:sldChg chg="modSp">
        <pc:chgData name="Filip Tesar" userId="69ed87f7-2c81-4ec1-aa21-76a7968f4cf9" providerId="ADAL" clId="{C14004D6-CFFF-4A9C-8813-41AAE986C321}" dt="2018-04-05T18:16:55.368" v="12" actId="27636"/>
        <pc:sldMkLst>
          <pc:docMk/>
          <pc:sldMk cId="1713599047" sldId="290"/>
        </pc:sldMkLst>
        <pc:spChg chg="mod">
          <ac:chgData name="Filip Tesar" userId="69ed87f7-2c81-4ec1-aa21-76a7968f4cf9" providerId="ADAL" clId="{C14004D6-CFFF-4A9C-8813-41AAE986C321}" dt="2018-04-05T18:16:55.368" v="12" actId="27636"/>
          <ac:spMkLst>
            <pc:docMk/>
            <pc:sldMk cId="1713599047" sldId="290"/>
            <ac:spMk id="4" creationId="{00000000-0000-0000-0000-000000000000}"/>
          </ac:spMkLst>
        </pc:spChg>
      </pc:sldChg>
      <pc:sldChg chg="modSp">
        <pc:chgData name="Filip Tesar" userId="69ed87f7-2c81-4ec1-aa21-76a7968f4cf9" providerId="ADAL" clId="{C14004D6-CFFF-4A9C-8813-41AAE986C321}" dt="2018-04-05T18:16:55.375" v="13" actId="27636"/>
        <pc:sldMkLst>
          <pc:docMk/>
          <pc:sldMk cId="1404742421" sldId="291"/>
        </pc:sldMkLst>
        <pc:spChg chg="mod">
          <ac:chgData name="Filip Tesar" userId="69ed87f7-2c81-4ec1-aa21-76a7968f4cf9" providerId="ADAL" clId="{C14004D6-CFFF-4A9C-8813-41AAE986C321}" dt="2018-04-05T18:16:55.375" v="13" actId="27636"/>
          <ac:spMkLst>
            <pc:docMk/>
            <pc:sldMk cId="1404742421" sldId="291"/>
            <ac:spMk id="4" creationId="{EB1CF9BD-23E2-48F2-B41A-3847658A2AD2}"/>
          </ac:spMkLst>
        </pc:spChg>
      </pc:sldChg>
      <pc:sldChg chg="modSp">
        <pc:chgData name="Filip Tesar" userId="69ed87f7-2c81-4ec1-aa21-76a7968f4cf9" providerId="ADAL" clId="{C14004D6-CFFF-4A9C-8813-41AAE986C321}" dt="2018-04-05T18:16:55.381" v="14" actId="27636"/>
        <pc:sldMkLst>
          <pc:docMk/>
          <pc:sldMk cId="474073536" sldId="292"/>
        </pc:sldMkLst>
        <pc:spChg chg="mod">
          <ac:chgData name="Filip Tesar" userId="69ed87f7-2c81-4ec1-aa21-76a7968f4cf9" providerId="ADAL" clId="{C14004D6-CFFF-4A9C-8813-41AAE986C321}" dt="2018-04-05T18:16:55.381" v="14" actId="27636"/>
          <ac:spMkLst>
            <pc:docMk/>
            <pc:sldMk cId="474073536" sldId="292"/>
            <ac:spMk id="4" creationId="{3BFDCE6F-1A01-432E-8F0D-7B929BD08DC9}"/>
          </ac:spMkLst>
        </pc:spChg>
      </pc:sldChg>
      <pc:sldChg chg="modSp">
        <pc:chgData name="Filip Tesar" userId="69ed87f7-2c81-4ec1-aa21-76a7968f4cf9" providerId="ADAL" clId="{C14004D6-CFFF-4A9C-8813-41AAE986C321}" dt="2018-04-05T18:16:55.395" v="16" actId="27636"/>
        <pc:sldMkLst>
          <pc:docMk/>
          <pc:sldMk cId="3020187481" sldId="293"/>
        </pc:sldMkLst>
        <pc:spChg chg="mod">
          <ac:chgData name="Filip Tesar" userId="69ed87f7-2c81-4ec1-aa21-76a7968f4cf9" providerId="ADAL" clId="{C14004D6-CFFF-4A9C-8813-41AAE986C321}" dt="2018-04-05T18:16:55.395" v="16" actId="27636"/>
          <ac:spMkLst>
            <pc:docMk/>
            <pc:sldMk cId="3020187481" sldId="293"/>
            <ac:spMk id="4" creationId="{4ED25B07-7078-4832-A8ED-77D0EFDBC1EA}"/>
          </ac:spMkLst>
        </pc:spChg>
      </pc:sldChg>
      <pc:sldChg chg="modSp">
        <pc:chgData name="Filip Tesar" userId="69ed87f7-2c81-4ec1-aa21-76a7968f4cf9" providerId="ADAL" clId="{C14004D6-CFFF-4A9C-8813-41AAE986C321}" dt="2018-04-05T18:16:55.397" v="17" actId="27636"/>
        <pc:sldMkLst>
          <pc:docMk/>
          <pc:sldMk cId="1147147944" sldId="294"/>
        </pc:sldMkLst>
        <pc:spChg chg="mod">
          <ac:chgData name="Filip Tesar" userId="69ed87f7-2c81-4ec1-aa21-76a7968f4cf9" providerId="ADAL" clId="{C14004D6-CFFF-4A9C-8813-41AAE986C321}" dt="2018-04-05T18:16:55.397" v="17" actId="27636"/>
          <ac:spMkLst>
            <pc:docMk/>
            <pc:sldMk cId="1147147944" sldId="294"/>
            <ac:spMk id="4" creationId="{C2FE70B6-5EEE-46E6-97A7-69E0393DD461}"/>
          </ac:spMkLst>
        </pc:spChg>
      </pc:sldChg>
      <pc:sldChg chg="modSp">
        <pc:chgData name="Filip Tesar" userId="69ed87f7-2c81-4ec1-aa21-76a7968f4cf9" providerId="ADAL" clId="{C14004D6-CFFF-4A9C-8813-41AAE986C321}" dt="2018-04-05T18:16:55.397" v="18" actId="27636"/>
        <pc:sldMkLst>
          <pc:docMk/>
          <pc:sldMk cId="3121655345" sldId="295"/>
        </pc:sldMkLst>
        <pc:spChg chg="mod">
          <ac:chgData name="Filip Tesar" userId="69ed87f7-2c81-4ec1-aa21-76a7968f4cf9" providerId="ADAL" clId="{C14004D6-CFFF-4A9C-8813-41AAE986C321}" dt="2018-04-05T18:16:55.397" v="18" actId="27636"/>
          <ac:spMkLst>
            <pc:docMk/>
            <pc:sldMk cId="3121655345" sldId="295"/>
            <ac:spMk id="4" creationId="{51DD2C8E-4551-49B9-8B9B-C5DC8B79EB04}"/>
          </ac:spMkLst>
        </pc:spChg>
      </pc:sldChg>
      <pc:sldChg chg="modSp">
        <pc:chgData name="Filip Tesar" userId="69ed87f7-2c81-4ec1-aa21-76a7968f4cf9" providerId="ADAL" clId="{C14004D6-CFFF-4A9C-8813-41AAE986C321}" dt="2018-04-05T18:16:55.413" v="19" actId="27636"/>
        <pc:sldMkLst>
          <pc:docMk/>
          <pc:sldMk cId="3802234932" sldId="296"/>
        </pc:sldMkLst>
        <pc:spChg chg="mod">
          <ac:chgData name="Filip Tesar" userId="69ed87f7-2c81-4ec1-aa21-76a7968f4cf9" providerId="ADAL" clId="{C14004D6-CFFF-4A9C-8813-41AAE986C321}" dt="2018-04-05T18:16:55.413" v="19" actId="27636"/>
          <ac:spMkLst>
            <pc:docMk/>
            <pc:sldMk cId="3802234932" sldId="296"/>
            <ac:spMk id="4" creationId="{5E8E5BF4-37FB-4096-BE64-E4580ACA843F}"/>
          </ac:spMkLst>
        </pc:spChg>
      </pc:sldChg>
      <pc:sldChg chg="modSp">
        <pc:chgData name="Filip Tesar" userId="69ed87f7-2c81-4ec1-aa21-76a7968f4cf9" providerId="ADAL" clId="{C14004D6-CFFF-4A9C-8813-41AAE986C321}" dt="2018-04-05T18:16:55.464" v="27" actId="27636"/>
        <pc:sldMkLst>
          <pc:docMk/>
          <pc:sldMk cId="4186910637" sldId="297"/>
        </pc:sldMkLst>
        <pc:spChg chg="mod">
          <ac:chgData name="Filip Tesar" userId="69ed87f7-2c81-4ec1-aa21-76a7968f4cf9" providerId="ADAL" clId="{C14004D6-CFFF-4A9C-8813-41AAE986C321}" dt="2018-04-05T18:16:55.464" v="27" actId="27636"/>
          <ac:spMkLst>
            <pc:docMk/>
            <pc:sldMk cId="4186910637" sldId="297"/>
            <ac:spMk id="4" creationId="{8880B14E-A024-49A7-999D-CCE6C4BB6366}"/>
          </ac:spMkLst>
        </pc:spChg>
      </pc:sldChg>
      <pc:sldChg chg="modSp">
        <pc:chgData name="Filip Tesar" userId="69ed87f7-2c81-4ec1-aa21-76a7968f4cf9" providerId="ADAL" clId="{C14004D6-CFFF-4A9C-8813-41AAE986C321}" dt="2018-04-05T18:16:55.431" v="21" actId="27636"/>
        <pc:sldMkLst>
          <pc:docMk/>
          <pc:sldMk cId="2588288390" sldId="300"/>
        </pc:sldMkLst>
        <pc:spChg chg="mod">
          <ac:chgData name="Filip Tesar" userId="69ed87f7-2c81-4ec1-aa21-76a7968f4cf9" providerId="ADAL" clId="{C14004D6-CFFF-4A9C-8813-41AAE986C321}" dt="2018-04-05T18:16:55.431" v="21" actId="27636"/>
          <ac:spMkLst>
            <pc:docMk/>
            <pc:sldMk cId="2588288390" sldId="300"/>
            <ac:spMk id="4" creationId="{EDBA0C10-5433-4C01-9CBC-BA0DDE22693A}"/>
          </ac:spMkLst>
        </pc:spChg>
      </pc:sldChg>
      <pc:sldChg chg="modSp">
        <pc:chgData name="Filip Tesar" userId="69ed87f7-2c81-4ec1-aa21-76a7968f4cf9" providerId="ADAL" clId="{C14004D6-CFFF-4A9C-8813-41AAE986C321}" dt="2018-04-05T18:16:55.413" v="20" actId="27636"/>
        <pc:sldMkLst>
          <pc:docMk/>
          <pc:sldMk cId="3005685793" sldId="301"/>
        </pc:sldMkLst>
        <pc:spChg chg="mod">
          <ac:chgData name="Filip Tesar" userId="69ed87f7-2c81-4ec1-aa21-76a7968f4cf9" providerId="ADAL" clId="{C14004D6-CFFF-4A9C-8813-41AAE986C321}" dt="2018-04-05T18:16:55.413" v="20" actId="27636"/>
          <ac:spMkLst>
            <pc:docMk/>
            <pc:sldMk cId="3005685793" sldId="301"/>
            <ac:spMk id="4" creationId="{6F11A193-4931-4AE0-A55B-592A8D753078}"/>
          </ac:spMkLst>
        </pc:spChg>
      </pc:sldChg>
      <pc:sldChg chg="modSp">
        <pc:chgData name="Filip Tesar" userId="69ed87f7-2c81-4ec1-aa21-76a7968f4cf9" providerId="ADAL" clId="{C14004D6-CFFF-4A9C-8813-41AAE986C321}" dt="2018-04-05T18:16:55.433" v="22" actId="27636"/>
        <pc:sldMkLst>
          <pc:docMk/>
          <pc:sldMk cId="2378892952" sldId="302"/>
        </pc:sldMkLst>
        <pc:spChg chg="mod">
          <ac:chgData name="Filip Tesar" userId="69ed87f7-2c81-4ec1-aa21-76a7968f4cf9" providerId="ADAL" clId="{C14004D6-CFFF-4A9C-8813-41AAE986C321}" dt="2018-04-05T18:16:55.433" v="22" actId="27636"/>
          <ac:spMkLst>
            <pc:docMk/>
            <pc:sldMk cId="2378892952" sldId="302"/>
            <ac:spMk id="4" creationId="{EDBA0C10-5433-4C01-9CBC-BA0DDE22693A}"/>
          </ac:spMkLst>
        </pc:spChg>
      </pc:sldChg>
      <pc:sldChg chg="modSp">
        <pc:chgData name="Filip Tesar" userId="69ed87f7-2c81-4ec1-aa21-76a7968f4cf9" providerId="ADAL" clId="{C14004D6-CFFF-4A9C-8813-41AAE986C321}" dt="2018-04-05T18:16:55.448" v="24" actId="27636"/>
        <pc:sldMkLst>
          <pc:docMk/>
          <pc:sldMk cId="2529854002" sldId="304"/>
        </pc:sldMkLst>
        <pc:spChg chg="mod">
          <ac:chgData name="Filip Tesar" userId="69ed87f7-2c81-4ec1-aa21-76a7968f4cf9" providerId="ADAL" clId="{C14004D6-CFFF-4A9C-8813-41AAE986C321}" dt="2018-04-05T18:16:55.448" v="24" actId="27636"/>
          <ac:spMkLst>
            <pc:docMk/>
            <pc:sldMk cId="2529854002" sldId="304"/>
            <ac:spMk id="4" creationId="{91D34C4F-2BED-4BD3-B303-9E0635EEB3A0}"/>
          </ac:spMkLst>
        </pc:spChg>
      </pc:sldChg>
      <pc:sldChg chg="modSp">
        <pc:chgData name="Filip Tesar" userId="69ed87f7-2c81-4ec1-aa21-76a7968f4cf9" providerId="ADAL" clId="{C14004D6-CFFF-4A9C-8813-41AAE986C321}" dt="2018-04-05T18:16:55.433" v="23" actId="27636"/>
        <pc:sldMkLst>
          <pc:docMk/>
          <pc:sldMk cId="1295359836" sldId="305"/>
        </pc:sldMkLst>
        <pc:spChg chg="mod">
          <ac:chgData name="Filip Tesar" userId="69ed87f7-2c81-4ec1-aa21-76a7968f4cf9" providerId="ADAL" clId="{C14004D6-CFFF-4A9C-8813-41AAE986C321}" dt="2018-04-05T18:16:55.433" v="23" actId="27636"/>
          <ac:spMkLst>
            <pc:docMk/>
            <pc:sldMk cId="1295359836" sldId="305"/>
            <ac:spMk id="6" creationId="{3011DDEB-7E09-4463-8545-C11FEA8CA18F}"/>
          </ac:spMkLst>
        </pc:spChg>
      </pc:sldChg>
      <pc:sldChg chg="modSp">
        <pc:chgData name="Filip Tesar" userId="69ed87f7-2c81-4ec1-aa21-76a7968f4cf9" providerId="ADAL" clId="{C14004D6-CFFF-4A9C-8813-41AAE986C321}" dt="2018-04-05T18:16:55.464" v="25" actId="27636"/>
        <pc:sldMkLst>
          <pc:docMk/>
          <pc:sldMk cId="385883567" sldId="306"/>
        </pc:sldMkLst>
        <pc:spChg chg="mod">
          <ac:chgData name="Filip Tesar" userId="69ed87f7-2c81-4ec1-aa21-76a7968f4cf9" providerId="ADAL" clId="{C14004D6-CFFF-4A9C-8813-41AAE986C321}" dt="2018-04-05T18:16:55.464" v="25" actId="27636"/>
          <ac:spMkLst>
            <pc:docMk/>
            <pc:sldMk cId="385883567" sldId="306"/>
            <ac:spMk id="4" creationId="{5D53C1E7-99B9-4C5F-82CA-AA4CE6F5F46B}"/>
          </ac:spMkLst>
        </pc:spChg>
      </pc:sldChg>
      <pc:sldChg chg="modSp">
        <pc:chgData name="Filip Tesar" userId="69ed87f7-2c81-4ec1-aa21-76a7968f4cf9" providerId="ADAL" clId="{C14004D6-CFFF-4A9C-8813-41AAE986C321}" dt="2018-04-05T18:17:10.297" v="50" actId="20577"/>
        <pc:sldMkLst>
          <pc:docMk/>
          <pc:sldMk cId="2261572415" sldId="309"/>
        </pc:sldMkLst>
        <pc:spChg chg="mod">
          <ac:chgData name="Filip Tesar" userId="69ed87f7-2c81-4ec1-aa21-76a7968f4cf9" providerId="ADAL" clId="{C14004D6-CFFF-4A9C-8813-41AAE986C321}" dt="2018-04-05T18:17:10.297" v="50" actId="20577"/>
          <ac:spMkLst>
            <pc:docMk/>
            <pc:sldMk cId="2261572415" sldId="309"/>
            <ac:spMk id="3" creationId="{00000000-0000-0000-0000-000000000000}"/>
          </ac:spMkLst>
        </pc:spChg>
        <pc:spChg chg="mod">
          <ac:chgData name="Filip Tesar" userId="69ed87f7-2c81-4ec1-aa21-76a7968f4cf9" providerId="ADAL" clId="{C14004D6-CFFF-4A9C-8813-41AAE986C321}" dt="2018-04-05T18:16:55.511" v="31" actId="27636"/>
          <ac:spMkLst>
            <pc:docMk/>
            <pc:sldMk cId="2261572415" sldId="309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1AE80-542F-45BD-8762-11343D5B4444}" type="datetimeFigureOut">
              <a:rPr lang="cs-CZ" smtClean="0"/>
              <a:t>5. 4. 2018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6134D-2A8E-4C34-93E9-CBBCBC3E8C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780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AD013-4C05-4B85-AC4F-3150E3C875D3}" type="datetimeFigureOut">
              <a:rPr lang="cs-CZ" smtClean="0"/>
              <a:t>5. 4. 2018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954F3-3C2E-4422-8209-082C90DBBF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115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008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Příklad databáze majitelů SPZ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104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INTO tam být nemusí pokud chceme výstup do ‚output‘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223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V omezených časových intervalech!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933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Lag</a:t>
            </a:r>
            <a:r>
              <a:rPr lang="cs-CZ" dirty="0"/>
              <a:t> může mít offset – předposlední, </a:t>
            </a:r>
            <a:r>
              <a:rPr lang="cs-CZ" dirty="0" err="1"/>
              <a:t>předpředposlední</a:t>
            </a:r>
            <a:r>
              <a:rPr lang="cs-CZ" dirty="0"/>
              <a:t>… </a:t>
            </a:r>
          </a:p>
          <a:p>
            <a:r>
              <a:rPr lang="cs-CZ" dirty="0"/>
              <a:t>- Je možné definovat default </a:t>
            </a:r>
            <a:r>
              <a:rPr lang="cs-CZ" dirty="0" err="1"/>
              <a:t>value</a:t>
            </a:r>
            <a:r>
              <a:rPr lang="cs-CZ" dirty="0"/>
              <a:t> pro případ, že se nic nenajde</a:t>
            </a:r>
          </a:p>
          <a:p>
            <a:pPr marL="171450" indent="-171450">
              <a:buFontTx/>
              <a:buChar char="-"/>
            </a:pPr>
            <a:r>
              <a:rPr lang="cs-CZ" dirty="0"/>
              <a:t>OVER má </a:t>
            </a:r>
            <a:r>
              <a:rPr lang="cs-CZ" dirty="0" err="1"/>
              <a:t>partition</a:t>
            </a:r>
            <a:r>
              <a:rPr lang="cs-CZ" dirty="0"/>
              <a:t> volitelný, může mít i WHEN </a:t>
            </a:r>
            <a:r>
              <a:rPr lang="cs-CZ" dirty="0" err="1"/>
              <a:t>condition</a:t>
            </a:r>
            <a:endParaRPr lang="cs-CZ" dirty="0"/>
          </a:p>
          <a:p>
            <a:pPr marL="0" indent="0">
              <a:buFontTx/>
              <a:buNone/>
            </a:pPr>
            <a:r>
              <a:rPr lang="cs-CZ" dirty="0"/>
              <a:t>ISFIRST</a:t>
            </a:r>
          </a:p>
          <a:p>
            <a:pPr marL="0" indent="0">
              <a:buFontTx/>
              <a:buNone/>
            </a:pPr>
            <a:r>
              <a:rPr lang="cs-CZ" dirty="0"/>
              <a:t>- Může mít klauzuli OVER ([</a:t>
            </a:r>
            <a:r>
              <a:rPr lang="cs-CZ" dirty="0" err="1"/>
              <a:t>partition</a:t>
            </a:r>
            <a:r>
              <a:rPr lang="cs-CZ" dirty="0"/>
              <a:t>] [</a:t>
            </a:r>
            <a:r>
              <a:rPr lang="cs-CZ" dirty="0" err="1"/>
              <a:t>when</a:t>
            </a:r>
            <a:r>
              <a:rPr lang="cs-CZ" dirty="0"/>
              <a:t>])</a:t>
            </a:r>
          </a:p>
          <a:p>
            <a:pPr marL="0" indent="0">
              <a:buFontTx/>
              <a:buNone/>
            </a:pPr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398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Geofencing, monitorování</a:t>
            </a:r>
            <a:r>
              <a:rPr lang="cs-CZ" baseline="0" dirty="0"/>
              <a:t> stavu vody a vyrování lidí, kteří jsou v záplavové zóně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031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UDF – </a:t>
            </a:r>
            <a:r>
              <a:rPr lang="cs-CZ" dirty="0" err="1"/>
              <a:t>bezstavove</a:t>
            </a:r>
            <a:r>
              <a:rPr lang="cs-CZ" dirty="0"/>
              <a:t>, </a:t>
            </a:r>
            <a:r>
              <a:rPr lang="cs-CZ" dirty="0" err="1"/>
              <a:t>staticke</a:t>
            </a:r>
            <a:endParaRPr lang="cs-CZ" dirty="0"/>
          </a:p>
          <a:p>
            <a:r>
              <a:rPr lang="cs-CZ" dirty="0"/>
              <a:t>UDA – </a:t>
            </a:r>
            <a:r>
              <a:rPr lang="cs-CZ" dirty="0" err="1"/>
              <a:t>stavove</a:t>
            </a:r>
            <a:r>
              <a:rPr lang="cs-CZ" dirty="0"/>
              <a:t> objekty pracující s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window</a:t>
            </a:r>
            <a:r>
              <a:rPr lang="cs-CZ" dirty="0"/>
              <a:t> (</a:t>
            </a:r>
            <a:r>
              <a:rPr lang="cs-CZ" dirty="0" err="1"/>
              <a:t>aggregate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a </a:t>
            </a:r>
            <a:r>
              <a:rPr lang="cs-CZ" dirty="0" err="1"/>
              <a:t>aggregatedeaggregate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616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Držet využití pod 80% - když dojde paměť, </a:t>
            </a:r>
            <a:r>
              <a:rPr lang="cs-CZ" dirty="0" err="1"/>
              <a:t>job</a:t>
            </a:r>
            <a:r>
              <a:rPr lang="cs-CZ" dirty="0"/>
              <a:t> se zastaví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Záleží na možnostech </a:t>
            </a:r>
            <a:r>
              <a:rPr lang="cs-CZ" dirty="0" err="1"/>
              <a:t>partitioning</a:t>
            </a:r>
            <a:r>
              <a:rPr lang="cs-CZ" dirty="0"/>
              <a:t> vstupu a výstupu</a:t>
            </a:r>
          </a:p>
          <a:p>
            <a:r>
              <a:rPr lang="cs-CZ" dirty="0"/>
              <a:t>Paměť – JOIN, Reference data, 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order</a:t>
            </a:r>
            <a:r>
              <a:rPr lang="cs-CZ" dirty="0"/>
              <a:t> buffer, input </a:t>
            </a:r>
            <a:r>
              <a:rPr lang="cs-CZ" dirty="0" err="1"/>
              <a:t>partition</a:t>
            </a:r>
            <a:r>
              <a:rPr lang="cs-CZ" dirty="0"/>
              <a:t> buffer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635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Kde vznikají data?</a:t>
            </a:r>
          </a:p>
          <a:p>
            <a:r>
              <a:rPr lang="cs-CZ" dirty="0"/>
              <a:t>IOT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Aktuálně přes 20 miliard zařízení připojených k internetu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Předpokládá se, že do roku 2020 bude připojeno více než 50 miliard zařízení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Smart </a:t>
            </a:r>
            <a:r>
              <a:rPr lang="cs-CZ" dirty="0" err="1"/>
              <a:t>Homes</a:t>
            </a:r>
            <a:r>
              <a:rPr lang="cs-CZ" dirty="0"/>
              <a:t>, Smart </a:t>
            </a:r>
            <a:r>
              <a:rPr lang="cs-CZ" dirty="0" err="1"/>
              <a:t>Cities</a:t>
            </a:r>
            <a:r>
              <a:rPr lang="cs-CZ" dirty="0"/>
              <a:t>, Průmysl 4.0</a:t>
            </a:r>
          </a:p>
          <a:p>
            <a:endParaRPr lang="cs-CZ" dirty="0"/>
          </a:p>
          <a:p>
            <a:r>
              <a:rPr lang="cs-CZ" dirty="0"/>
              <a:t>Software – program zlepšování software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5894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cs-CZ" dirty="0"/>
              <a:t>Definice big data</a:t>
            </a:r>
          </a:p>
          <a:p>
            <a:pPr marL="228600" indent="-171450">
              <a:buFont typeface="Arial" panose="020B0604020202020204" pitchFamily="34" charset="0"/>
              <a:buChar char="•"/>
            </a:pPr>
            <a:r>
              <a:rPr lang="cs-CZ" dirty="0"/>
              <a:t>Velký objem</a:t>
            </a:r>
          </a:p>
          <a:p>
            <a:pPr marL="228600" indent="-171450">
              <a:buFont typeface="Arial" panose="020B0604020202020204" pitchFamily="34" charset="0"/>
              <a:buChar char="•"/>
            </a:pPr>
            <a:r>
              <a:rPr lang="cs-CZ" dirty="0"/>
              <a:t>Přichází velkou rychlostí</a:t>
            </a:r>
          </a:p>
          <a:p>
            <a:pPr marL="228600" indent="-171450">
              <a:buFont typeface="Arial" panose="020B0604020202020204" pitchFamily="34" charset="0"/>
              <a:buChar char="•"/>
            </a:pPr>
            <a:r>
              <a:rPr lang="cs-CZ" dirty="0"/>
              <a:t>Například </a:t>
            </a:r>
            <a:r>
              <a:rPr lang="cs-CZ" dirty="0" err="1"/>
              <a:t>IoT</a:t>
            </a:r>
            <a:r>
              <a:rPr lang="cs-CZ" dirty="0"/>
              <a:t> - data senzorů</a:t>
            </a:r>
          </a:p>
          <a:p>
            <a:pPr marL="228600" indent="-171450">
              <a:buFont typeface="Arial" panose="020B0604020202020204" pitchFamily="34" charset="0"/>
              <a:buChar char="•"/>
            </a:pPr>
            <a:r>
              <a:rPr lang="cs-CZ" dirty="0"/>
              <a:t>Data </a:t>
            </a:r>
            <a:r>
              <a:rPr lang="cs-CZ" dirty="0" err="1"/>
              <a:t>at</a:t>
            </a:r>
            <a:r>
              <a:rPr lang="cs-CZ" dirty="0"/>
              <a:t> rest – analýza shromážděných dat</a:t>
            </a:r>
          </a:p>
          <a:p>
            <a:pPr marL="685800" lvl="1" indent="-171450">
              <a:buFont typeface="Arial" panose="020B0604020202020204" pitchFamily="34" charset="0"/>
              <a:buChar char="•"/>
            </a:pPr>
            <a:r>
              <a:rPr lang="cs-CZ" dirty="0"/>
              <a:t>Příliš pozdě</a:t>
            </a:r>
          </a:p>
          <a:p>
            <a:pPr marL="228600" indent="-171450">
              <a:buFont typeface="Arial" panose="020B0604020202020204" pitchFamily="34" charset="0"/>
              <a:buChar char="•"/>
            </a:pPr>
            <a:r>
              <a:rPr lang="cs-CZ" dirty="0"/>
              <a:t>Data in </a:t>
            </a:r>
            <a:r>
              <a:rPr lang="cs-CZ" dirty="0" err="1"/>
              <a:t>motion</a:t>
            </a:r>
            <a:r>
              <a:rPr lang="cs-CZ" dirty="0"/>
              <a:t> – analýza přicházejících dat v reálném čase </a:t>
            </a:r>
          </a:p>
          <a:p>
            <a:pPr marL="685800" lvl="1" indent="-171450">
              <a:buFont typeface="Arial" panose="020B0604020202020204" pitchFamily="34" charset="0"/>
              <a:buChar char="•"/>
            </a:pPr>
            <a:r>
              <a:rPr lang="cs-CZ" dirty="0"/>
              <a:t>Není čas zastavit analyzovat data, musíme pracovat s proudy dat, které prochází z místa na místo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8949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Alert</a:t>
            </a:r>
            <a:r>
              <a:rPr lang="cs-CZ" dirty="0"/>
              <a:t> – změny, nepředpokládané stavy, detekce podvodných jednání (kradené auto, výběr z ATM,…)</a:t>
            </a:r>
          </a:p>
          <a:p>
            <a:r>
              <a:rPr lang="cs-CZ" dirty="0"/>
              <a:t>Monitoring – průmysl – předcházení nefunkčnosti zařízení (</a:t>
            </a:r>
            <a:r>
              <a:rPr lang="cs-CZ" dirty="0" err="1"/>
              <a:t>RollsRoyce</a:t>
            </a:r>
            <a:r>
              <a:rPr lang="cs-CZ" dirty="0"/>
              <a:t> pronajímá motory apod.)</a:t>
            </a:r>
          </a:p>
          <a:p>
            <a:r>
              <a:rPr lang="cs-CZ" dirty="0"/>
              <a:t>Filtrování/agregace – teploměr za oknem – změna </a:t>
            </a:r>
            <a:r>
              <a:rPr lang="cs-CZ" dirty="0" err="1"/>
              <a:t>granularity</a:t>
            </a:r>
            <a:r>
              <a:rPr lang="cs-CZ" dirty="0"/>
              <a:t> ukládání dat podle významnosti změny teploty, </a:t>
            </a:r>
            <a:r>
              <a:rPr lang="cs-CZ" dirty="0" err="1"/>
              <a:t>routing</a:t>
            </a:r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867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Kentico</a:t>
            </a:r>
            <a:r>
              <a:rPr lang="cs-CZ" dirty="0"/>
              <a:t> Cloud je produkt poskytovaný jako služba</a:t>
            </a:r>
          </a:p>
          <a:p>
            <a:r>
              <a:rPr lang="cs-CZ" dirty="0"/>
              <a:t>Účtování dle skutečného využívání zákazníkem</a:t>
            </a:r>
          </a:p>
          <a:p>
            <a:r>
              <a:rPr lang="cs-CZ" dirty="0"/>
              <a:t>Sondy v produktu odesílají zprávy do Event Hubu, například při vytvoření nového obsahu</a:t>
            </a:r>
          </a:p>
          <a:p>
            <a:r>
              <a:rPr lang="cs-CZ" dirty="0"/>
              <a:t>Pro efektivní ukládání a následné zpracování dat je vyžadována jejich agregace</a:t>
            </a:r>
          </a:p>
          <a:p>
            <a:r>
              <a:rPr lang="cs-CZ" dirty="0"/>
              <a:t>Záleží na časové posloupnosti akcí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018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675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Soutředění</a:t>
            </a:r>
            <a:r>
              <a:rPr lang="cs-CZ" dirty="0"/>
              <a:t> se na problém, ne na infrastrukturu nebo technické řešení</a:t>
            </a:r>
          </a:p>
          <a:p>
            <a:r>
              <a:rPr lang="cs-CZ" dirty="0"/>
              <a:t>Velmi rychlé = levné nasazení</a:t>
            </a:r>
          </a:p>
          <a:p>
            <a:r>
              <a:rPr lang="cs-CZ" dirty="0"/>
              <a:t>Integrované s ostatními službami Azure</a:t>
            </a:r>
          </a:p>
          <a:p>
            <a:r>
              <a:rPr lang="cs-CZ" dirty="0"/>
              <a:t>Začněte v malém, buďte připravení na expanzi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218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106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Event Hub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Jednosměrná komunikace </a:t>
            </a:r>
          </a:p>
          <a:p>
            <a:pPr lvl="1"/>
            <a:r>
              <a:rPr lang="cs-CZ" dirty="0"/>
              <a:t>Zamýšleno na použití mezi cloud službami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Zprávy max. 256 kB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Bezpečnost - </a:t>
            </a:r>
            <a:r>
              <a:rPr lang="cs-CZ" dirty="0" err="1"/>
              <a:t>Shared</a:t>
            </a:r>
            <a:r>
              <a:rPr lang="cs-CZ" dirty="0"/>
              <a:t> </a:t>
            </a:r>
            <a:r>
              <a:rPr lang="cs-CZ" dirty="0" err="1"/>
              <a:t>access</a:t>
            </a:r>
            <a:r>
              <a:rPr lang="cs-CZ" dirty="0"/>
              <a:t> </a:t>
            </a:r>
            <a:r>
              <a:rPr lang="cs-CZ" dirty="0" err="1"/>
              <a:t>policies</a:t>
            </a: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Persistence až 7 dní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 err="1"/>
              <a:t>IoT</a:t>
            </a:r>
            <a:r>
              <a:rPr lang="cs-CZ" dirty="0"/>
              <a:t> Hub </a:t>
            </a:r>
          </a:p>
          <a:p>
            <a:pPr lvl="1"/>
            <a:r>
              <a:rPr lang="cs-CZ" dirty="0"/>
              <a:t>Obousměrná komunikace (možnost ovládání </a:t>
            </a:r>
            <a:r>
              <a:rPr lang="cs-CZ" dirty="0" err="1"/>
              <a:t>IoT</a:t>
            </a:r>
            <a:r>
              <a:rPr lang="cs-CZ" dirty="0"/>
              <a:t> zařízení)</a:t>
            </a:r>
          </a:p>
          <a:p>
            <a:pPr lvl="1"/>
            <a:r>
              <a:rPr lang="cs-CZ" dirty="0"/>
              <a:t>Zprávy </a:t>
            </a:r>
            <a:r>
              <a:rPr lang="cs-CZ" dirty="0" err="1"/>
              <a:t>max</a:t>
            </a:r>
            <a:r>
              <a:rPr lang="cs-CZ" dirty="0"/>
              <a:t> 256 kB</a:t>
            </a:r>
          </a:p>
          <a:p>
            <a:pPr lvl="1"/>
            <a:r>
              <a:rPr lang="cs-CZ" dirty="0"/>
              <a:t>Možnost zasílat soubory</a:t>
            </a:r>
          </a:p>
          <a:p>
            <a:pPr lvl="1"/>
            <a:r>
              <a:rPr lang="cs-CZ" dirty="0"/>
              <a:t>Vyšší škálovatelnost – miliony současně komunikujících zařízení</a:t>
            </a:r>
          </a:p>
          <a:p>
            <a:pPr lvl="1"/>
            <a:r>
              <a:rPr lang="cs-CZ" dirty="0"/>
              <a:t>Bezpečnost - řízený přístup pro každé jedno zařízení</a:t>
            </a:r>
          </a:p>
          <a:p>
            <a:pPr lvl="1"/>
            <a:r>
              <a:rPr lang="cs-CZ" dirty="0"/>
              <a:t>Persistence až 7 dní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 err="1"/>
              <a:t>Blob</a:t>
            </a:r>
            <a:r>
              <a:rPr lang="cs-CZ" dirty="0"/>
              <a:t> </a:t>
            </a:r>
            <a:r>
              <a:rPr lang="cs-CZ" dirty="0" err="1"/>
              <a:t>storage</a:t>
            </a: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Zpracovávání logů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Uložená historická data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dirty="0"/>
          </a:p>
          <a:p>
            <a:endParaRPr lang="cs-CZ" b="1" dirty="0"/>
          </a:p>
          <a:p>
            <a:endParaRPr lang="cs-CZ" dirty="0"/>
          </a:p>
          <a:p>
            <a:r>
              <a:rPr lang="cs-CZ" dirty="0"/>
              <a:t>Příklad SPZ aut projíždějících mýtnou branou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978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93413" y="2401294"/>
            <a:ext cx="10815415" cy="1606164"/>
          </a:xfrm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/>
          <a:lstStyle>
            <a:lvl1pPr algn="ctr">
              <a:defRPr sz="72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Add main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93413" y="4674476"/>
            <a:ext cx="10815415" cy="1644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Add author</a:t>
            </a:r>
          </a:p>
        </p:txBody>
      </p:sp>
    </p:spTree>
    <p:extLst>
      <p:ext uri="{BB962C8B-B14F-4D97-AF65-F5344CB8AC3E}">
        <p14:creationId xmlns:p14="http://schemas.microsoft.com/office/powerpoint/2010/main" val="165500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996" y="1351847"/>
            <a:ext cx="10944516" cy="63927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cs-CZ" dirty="0"/>
              <a:t>Add your name (optional outro slide)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618995" y="2168659"/>
            <a:ext cx="10944517" cy="422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endParaRPr lang="cs-CZ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28531" y="192598"/>
            <a:ext cx="9234982" cy="3591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Add subtitle or chapter 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09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93413" y="2401294"/>
            <a:ext cx="10815415" cy="1606164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  <p:txBody>
          <a:bodyPr/>
          <a:lstStyle>
            <a:lvl1pPr algn="ctr">
              <a:defRPr sz="7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93413" y="0"/>
            <a:ext cx="1561087" cy="709301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208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996" y="1351847"/>
            <a:ext cx="10944516" cy="639278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18995" y="2168659"/>
            <a:ext cx="10944517" cy="422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baseline="0"/>
            </a:lvl1pPr>
            <a:lvl2pPr>
              <a:buNone/>
              <a:defRPr/>
            </a:lvl2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Add text </a:t>
            </a:r>
            <a:r>
              <a:rPr lang="cs-CZ"/>
              <a:t>or object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28531" y="192598"/>
            <a:ext cx="9234982" cy="3591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Add subtitle or chapter 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3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18995" y="1350236"/>
            <a:ext cx="10944517" cy="5039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cs-CZ" dirty="0"/>
              <a:t>Add text or object</a:t>
            </a:r>
            <a:r>
              <a:rPr lang="en-US" dirty="0"/>
              <a:t> (</a:t>
            </a:r>
            <a:r>
              <a:rPr lang="cs-CZ" dirty="0"/>
              <a:t>with</a:t>
            </a:r>
            <a:r>
              <a:rPr lang="en-US" dirty="0"/>
              <a:t> no </a:t>
            </a:r>
            <a:r>
              <a:rPr lang="cs-CZ" dirty="0"/>
              <a:t>title</a:t>
            </a:r>
            <a:r>
              <a:rPr lang="en-US" dirty="0"/>
              <a:t>)</a:t>
            </a:r>
            <a:endParaRPr lang="cs-CZ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28531" y="192598"/>
            <a:ext cx="9234982" cy="3591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Add subtitle or chapter or title, e.g. for big image 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27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996" y="1351847"/>
            <a:ext cx="10944516" cy="639278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18995" y="2168659"/>
            <a:ext cx="5308839" cy="422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cs-CZ" dirty="0"/>
              <a:t>Add text or object to the first column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28531" y="192598"/>
            <a:ext cx="9234982" cy="3591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Add subtitle or chapter (optional)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>
          <a:xfrm>
            <a:off x="6254673" y="2168659"/>
            <a:ext cx="5308839" cy="422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cs-CZ" dirty="0"/>
              <a:t>Add text or object to the second column</a:t>
            </a:r>
          </a:p>
        </p:txBody>
      </p:sp>
    </p:spTree>
    <p:extLst>
      <p:ext uri="{BB962C8B-B14F-4D97-AF65-F5344CB8AC3E}">
        <p14:creationId xmlns:p14="http://schemas.microsoft.com/office/powerpoint/2010/main" val="14950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18996" y="1350236"/>
            <a:ext cx="5288823" cy="5039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lang="cs-CZ" dirty="0"/>
              <a:t>Add text or object to the first</a:t>
            </a:r>
            <a:r>
              <a:rPr lang="en-US" dirty="0"/>
              <a:t> (</a:t>
            </a:r>
            <a:r>
              <a:rPr lang="cs-CZ" dirty="0"/>
              <a:t>with</a:t>
            </a:r>
            <a:r>
              <a:rPr lang="en-US" dirty="0"/>
              <a:t> no </a:t>
            </a:r>
            <a:r>
              <a:rPr lang="cs-CZ" dirty="0"/>
              <a:t>title</a:t>
            </a:r>
            <a:r>
              <a:rPr lang="en-US" dirty="0"/>
              <a:t>)</a:t>
            </a:r>
            <a:endParaRPr lang="cs-CZ" dirty="0"/>
          </a:p>
          <a:p>
            <a:pPr lvl="0"/>
            <a:endParaRPr lang="cs-CZ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28531" y="192598"/>
            <a:ext cx="9234982" cy="3591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Add subtitle or chapter or title, e.g. for big images (optional)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1" hasCustomPrompt="1"/>
          </p:nvPr>
        </p:nvSpPr>
        <p:spPr>
          <a:xfrm>
            <a:off x="6274690" y="1350236"/>
            <a:ext cx="5288823" cy="5039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lang="cs-CZ" dirty="0"/>
              <a:t>Add text or object to the second colum</a:t>
            </a:r>
            <a:r>
              <a:rPr lang="en-US" dirty="0"/>
              <a:t>n (</a:t>
            </a:r>
            <a:r>
              <a:rPr lang="cs-CZ" dirty="0"/>
              <a:t>with</a:t>
            </a:r>
            <a:r>
              <a:rPr lang="en-US" dirty="0"/>
              <a:t> no</a:t>
            </a:r>
            <a:r>
              <a:rPr lang="cs-CZ" dirty="0"/>
              <a:t> title</a:t>
            </a:r>
            <a:r>
              <a:rPr lang="en-US" dirty="0"/>
              <a:t>)</a:t>
            </a:r>
            <a:endParaRPr lang="cs-CZ" dirty="0"/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676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8261405" y="0"/>
            <a:ext cx="393059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cs-CZ" dirty="0"/>
              <a:t>Add illustrative picture</a:t>
            </a:r>
            <a:r>
              <a:rPr lang="en-US" dirty="0"/>
              <a:t> </a:t>
            </a:r>
            <a:r>
              <a:rPr lang="cs-CZ" dirty="0"/>
              <a:t>(in case of informative picture, e.g. graph use different layout)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18997" y="1351847"/>
            <a:ext cx="7419218" cy="639278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Add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618996" y="2168659"/>
            <a:ext cx="7419218" cy="422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Add text or object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328531" y="192598"/>
            <a:ext cx="5709683" cy="3591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Add subtitle or chapter 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32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8261405" y="0"/>
            <a:ext cx="3930595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Tx/>
              <a:buNone/>
              <a:tabLst/>
              <a:defRPr baseline="0"/>
            </a:lvl1pPr>
          </a:lstStyle>
          <a:p>
            <a:r>
              <a:rPr lang="cs-CZ" dirty="0"/>
              <a:t>Add illustrative picture</a:t>
            </a:r>
            <a:r>
              <a:rPr lang="en-US" dirty="0"/>
              <a:t> </a:t>
            </a:r>
            <a:r>
              <a:rPr lang="cs-CZ" dirty="0"/>
              <a:t>(in case of informative picture, e.g. graph use different layout)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618996" y="1351847"/>
            <a:ext cx="7419218" cy="5037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lang="cs-CZ" dirty="0"/>
              <a:t>Add text or objec</a:t>
            </a:r>
            <a:r>
              <a:rPr lang="en-US" dirty="0"/>
              <a:t>t (</a:t>
            </a:r>
            <a:r>
              <a:rPr lang="cs-CZ" dirty="0"/>
              <a:t>with</a:t>
            </a:r>
            <a:r>
              <a:rPr lang="en-US" dirty="0"/>
              <a:t> no</a:t>
            </a:r>
            <a:r>
              <a:rPr lang="cs-CZ" dirty="0"/>
              <a:t> title</a:t>
            </a:r>
            <a:r>
              <a:rPr lang="en-US" dirty="0"/>
              <a:t>)</a:t>
            </a:r>
            <a:endParaRPr lang="cs-CZ" dirty="0"/>
          </a:p>
          <a:p>
            <a:pPr lvl="0"/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328531" y="192598"/>
            <a:ext cx="5709683" cy="3591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Add subtitle or chapter or title, e.g. for big image 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72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text column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8261404" y="0"/>
            <a:ext cx="3930595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Tx/>
              <a:buNone/>
              <a:tabLst/>
              <a:defRPr baseline="0"/>
            </a:lvl1pPr>
          </a:lstStyle>
          <a:p>
            <a:r>
              <a:rPr lang="cs-CZ" dirty="0"/>
              <a:t>Add illustrative picture</a:t>
            </a:r>
            <a:r>
              <a:rPr lang="en-US" dirty="0"/>
              <a:t> </a:t>
            </a:r>
            <a:r>
              <a:rPr lang="cs-CZ" dirty="0"/>
              <a:t>(in case of informative picture, e.g. graph use different layout)</a:t>
            </a:r>
          </a:p>
          <a:p>
            <a:endParaRPr lang="cs-CZ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18996" y="1351847"/>
            <a:ext cx="7397861" cy="639278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Add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618997" y="2168659"/>
            <a:ext cx="3551368" cy="422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cs-CZ" dirty="0"/>
              <a:t>Add text or object to the first column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3" hasCustomPrompt="1"/>
          </p:nvPr>
        </p:nvSpPr>
        <p:spPr>
          <a:xfrm>
            <a:off x="4465489" y="2168658"/>
            <a:ext cx="3551368" cy="422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Add text or object to the second column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28531" y="192598"/>
            <a:ext cx="5688326" cy="3591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Add subtitle or chapter 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23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lumn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8261404" y="0"/>
            <a:ext cx="3930595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Tx/>
              <a:buNone/>
              <a:tabLst/>
              <a:defRPr baseline="0"/>
            </a:lvl1pPr>
          </a:lstStyle>
          <a:p>
            <a:r>
              <a:rPr lang="cs-CZ" dirty="0"/>
              <a:t>Add illustrative picture</a:t>
            </a:r>
            <a:r>
              <a:rPr lang="en-US" dirty="0"/>
              <a:t> </a:t>
            </a:r>
            <a:r>
              <a:rPr lang="cs-CZ" dirty="0"/>
              <a:t>(in case of informative picture, e.g. graph use different layout)</a:t>
            </a:r>
          </a:p>
          <a:p>
            <a:endParaRPr lang="cs-CZ" dirty="0"/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618997" y="1351847"/>
            <a:ext cx="3551368" cy="5037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lang="cs-CZ" dirty="0"/>
              <a:t>Add text or object to the first colum</a:t>
            </a:r>
            <a:r>
              <a:rPr lang="en-US" dirty="0"/>
              <a:t>n (</a:t>
            </a:r>
            <a:r>
              <a:rPr lang="cs-CZ" dirty="0"/>
              <a:t>with</a:t>
            </a:r>
            <a:r>
              <a:rPr lang="en-US" dirty="0"/>
              <a:t> no</a:t>
            </a:r>
            <a:r>
              <a:rPr lang="cs-CZ" dirty="0"/>
              <a:t> title</a:t>
            </a:r>
            <a:r>
              <a:rPr lang="en-US" dirty="0"/>
              <a:t>)</a:t>
            </a:r>
            <a:endParaRPr lang="cs-CZ" dirty="0"/>
          </a:p>
          <a:p>
            <a:pPr lvl="0"/>
            <a:endParaRPr lang="cs-CZ" dirty="0"/>
          </a:p>
        </p:txBody>
      </p:sp>
      <p:sp>
        <p:nvSpPr>
          <p:cNvPr id="13" name="Text Placeholder 2"/>
          <p:cNvSpPr>
            <a:spLocks noGrp="1"/>
          </p:cNvSpPr>
          <p:nvPr>
            <p:ph idx="13" hasCustomPrompt="1"/>
          </p:nvPr>
        </p:nvSpPr>
        <p:spPr>
          <a:xfrm>
            <a:off x="4465489" y="1351848"/>
            <a:ext cx="3551368" cy="5037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lang="cs-CZ" dirty="0"/>
              <a:t>Add text or object to the second column</a:t>
            </a:r>
            <a:r>
              <a:rPr lang="en-US" dirty="0"/>
              <a:t> (</a:t>
            </a:r>
            <a:r>
              <a:rPr lang="cs-CZ" dirty="0"/>
              <a:t>with</a:t>
            </a:r>
            <a:r>
              <a:rPr lang="en-US" dirty="0"/>
              <a:t> no</a:t>
            </a:r>
            <a:r>
              <a:rPr lang="cs-CZ" dirty="0"/>
              <a:t> title</a:t>
            </a:r>
            <a:r>
              <a:rPr lang="en-US" dirty="0"/>
              <a:t>)</a:t>
            </a:r>
            <a:endParaRPr lang="cs-CZ" dirty="0"/>
          </a:p>
          <a:p>
            <a:pPr lvl="0"/>
            <a:endParaRPr lang="cs-CZ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28531" y="192598"/>
            <a:ext cx="5688326" cy="3591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Add subtitle or chapter or title, e.g. for big images 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49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996" y="1352826"/>
            <a:ext cx="10944516" cy="639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18996" y="2168659"/>
            <a:ext cx="10944516" cy="4127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" y="0"/>
            <a:ext cx="1560461" cy="70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1" r:id="rId2"/>
    <p:sldLayoutId id="2147483654" r:id="rId3"/>
    <p:sldLayoutId id="2147483655" r:id="rId4"/>
    <p:sldLayoutId id="2147483656" r:id="rId5"/>
    <p:sldLayoutId id="2147483650" r:id="rId6"/>
    <p:sldLayoutId id="2147483657" r:id="rId7"/>
    <p:sldLayoutId id="2147483652" r:id="rId8"/>
    <p:sldLayoutId id="2147483658" r:id="rId9"/>
    <p:sldLayoutId id="2147483659" r:id="rId10"/>
    <p:sldLayoutId id="214748364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tabLst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652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0002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74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do Stream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413" y="5159829"/>
            <a:ext cx="10815415" cy="1158732"/>
          </a:xfrm>
        </p:spPr>
        <p:txBody>
          <a:bodyPr/>
          <a:lstStyle/>
          <a:p>
            <a:r>
              <a:rPr lang="cs-CZ" dirty="0"/>
              <a:t>Ing. Filip Tesař</a:t>
            </a:r>
          </a:p>
          <a:p>
            <a:r>
              <a:rPr lang="cs-CZ" sz="1800" dirty="0"/>
              <a:t>Technical Leader, Kentico Software</a:t>
            </a:r>
          </a:p>
        </p:txBody>
      </p:sp>
    </p:spTree>
    <p:extLst>
      <p:ext uri="{BB962C8B-B14F-4D97-AF65-F5344CB8AC3E}">
        <p14:creationId xmlns:p14="http://schemas.microsoft.com/office/powerpoint/2010/main" val="714752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31" r="31993" b="30012"/>
          <a:stretch/>
        </p:blipFill>
        <p:spPr>
          <a:xfrm>
            <a:off x="-1" y="0"/>
            <a:ext cx="13763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94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996" y="1382110"/>
            <a:ext cx="10944516" cy="639278"/>
          </a:xfrm>
        </p:spPr>
        <p:txBody>
          <a:bodyPr/>
          <a:lstStyle/>
          <a:p>
            <a:r>
              <a:rPr lang="cs-CZ" dirty="0"/>
              <a:t>Vstupy (stream)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88" y="2214392"/>
            <a:ext cx="5467512" cy="408725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Event Hub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Jednosměrná komunikace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 err="1"/>
              <a:t>IoT</a:t>
            </a:r>
            <a:r>
              <a:rPr lang="cs-CZ" dirty="0"/>
              <a:t> Hub </a:t>
            </a:r>
          </a:p>
          <a:p>
            <a:pPr lvl="1"/>
            <a:r>
              <a:rPr lang="cs-CZ" dirty="0"/>
              <a:t>Obousměrná komunikace</a:t>
            </a:r>
          </a:p>
          <a:p>
            <a:pPr lvl="1"/>
            <a:r>
              <a:rPr lang="cs-CZ" dirty="0"/>
              <a:t>Vyšší škálovatelnost</a:t>
            </a:r>
          </a:p>
          <a:p>
            <a:pPr lvl="1"/>
            <a:r>
              <a:rPr lang="cs-CZ" dirty="0"/>
              <a:t>Řízení přístupu pro každé připojené zařízení</a:t>
            </a:r>
          </a:p>
          <a:p>
            <a:pPr lvl="1"/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 err="1"/>
              <a:t>Blob</a:t>
            </a:r>
            <a:r>
              <a:rPr lang="cs-CZ" dirty="0"/>
              <a:t> </a:t>
            </a:r>
            <a:r>
              <a:rPr lang="cs-CZ" dirty="0" err="1"/>
              <a:t>storage</a:t>
            </a:r>
            <a:endParaRPr lang="cs-CZ" dirty="0"/>
          </a:p>
          <a:p>
            <a:pPr lvl="1"/>
            <a:r>
              <a:rPr lang="cs-CZ" dirty="0"/>
              <a:t>Zpracovávání logů</a:t>
            </a:r>
          </a:p>
          <a:p>
            <a:pPr lvl="1"/>
            <a:r>
              <a:rPr lang="cs-CZ" dirty="0"/>
              <a:t>Uložená historická data</a:t>
            </a:r>
          </a:p>
          <a:p>
            <a:pPr lvl="1"/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Azure Stream </a:t>
            </a:r>
            <a:r>
              <a:rPr lang="cs-CZ" dirty="0" err="1"/>
              <a:t>Analytics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54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995" y="1404144"/>
            <a:ext cx="10944516" cy="639278"/>
          </a:xfrm>
        </p:spPr>
        <p:txBody>
          <a:bodyPr/>
          <a:lstStyle/>
          <a:p>
            <a:r>
              <a:rPr lang="cs-CZ" dirty="0"/>
              <a:t>Referenční data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Azure Stream </a:t>
            </a:r>
            <a:r>
              <a:rPr lang="cs-CZ" dirty="0" err="1"/>
              <a:t>Analytics</a:t>
            </a:r>
            <a:endParaRPr 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F492BCC6-9775-4826-81FB-39743713E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95" y="2168659"/>
            <a:ext cx="10944516" cy="422084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Statická nebo málo se měnící data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Pouze </a:t>
            </a:r>
            <a:r>
              <a:rPr lang="cs-CZ" dirty="0" err="1"/>
              <a:t>Blob</a:t>
            </a:r>
            <a:r>
              <a:rPr lang="cs-CZ" dirty="0"/>
              <a:t> </a:t>
            </a:r>
            <a:r>
              <a:rPr lang="cs-CZ" dirty="0" err="1"/>
              <a:t>storage</a:t>
            </a:r>
            <a:r>
              <a:rPr lang="cs-CZ" dirty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Formát JSON nebo CSV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Limit velikosti </a:t>
            </a:r>
            <a:r>
              <a:rPr lang="cs-CZ" dirty="0" err="1"/>
              <a:t>blobu</a:t>
            </a:r>
            <a:r>
              <a:rPr lang="cs-CZ" dirty="0"/>
              <a:t> 100 MB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SA automatický použijí aktuální </a:t>
            </a:r>
            <a:r>
              <a:rPr lang="cs-CZ" dirty="0" err="1"/>
              <a:t>blob</a:t>
            </a:r>
            <a:r>
              <a:rPr lang="cs-CZ" dirty="0"/>
              <a:t> (datum a čas v cestě) </a:t>
            </a:r>
          </a:p>
        </p:txBody>
      </p:sp>
    </p:spTree>
    <p:extLst>
      <p:ext uri="{BB962C8B-B14F-4D97-AF65-F5344CB8AC3E}">
        <p14:creationId xmlns:p14="http://schemas.microsoft.com/office/powerpoint/2010/main" val="331492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Event Hub</a:t>
            </a:r>
          </a:p>
          <a:p>
            <a:r>
              <a:rPr lang="cs-CZ" dirty="0"/>
              <a:t>SQL Databáze</a:t>
            </a:r>
          </a:p>
          <a:p>
            <a:r>
              <a:rPr lang="cs-CZ" dirty="0" err="1"/>
              <a:t>Blob</a:t>
            </a:r>
            <a:r>
              <a:rPr lang="cs-CZ" dirty="0"/>
              <a:t> </a:t>
            </a:r>
            <a:r>
              <a:rPr lang="cs-CZ" dirty="0" err="1"/>
              <a:t>storage</a:t>
            </a:r>
            <a:endParaRPr lang="cs-CZ" dirty="0"/>
          </a:p>
          <a:p>
            <a:r>
              <a:rPr lang="cs-CZ" dirty="0"/>
              <a:t>Table </a:t>
            </a:r>
            <a:r>
              <a:rPr lang="cs-CZ" dirty="0" err="1"/>
              <a:t>storage</a:t>
            </a:r>
            <a:endParaRPr lang="cs-CZ" dirty="0"/>
          </a:p>
          <a:p>
            <a:r>
              <a:rPr lang="cs-CZ" dirty="0" err="1"/>
              <a:t>Service</a:t>
            </a:r>
            <a:r>
              <a:rPr lang="cs-CZ" dirty="0"/>
              <a:t> Bus</a:t>
            </a:r>
          </a:p>
          <a:p>
            <a:r>
              <a:rPr lang="cs-CZ" dirty="0" err="1"/>
              <a:t>Cosmos</a:t>
            </a:r>
            <a:r>
              <a:rPr lang="cs-CZ" dirty="0"/>
              <a:t> DB</a:t>
            </a:r>
          </a:p>
          <a:p>
            <a:r>
              <a:rPr lang="cs-CZ" dirty="0" err="1"/>
              <a:t>Power</a:t>
            </a:r>
            <a:r>
              <a:rPr lang="cs-CZ" dirty="0"/>
              <a:t> BI</a:t>
            </a:r>
          </a:p>
          <a:p>
            <a:r>
              <a:rPr lang="cs-CZ" dirty="0"/>
              <a:t>Data </a:t>
            </a:r>
            <a:r>
              <a:rPr lang="cs-CZ" dirty="0" err="1"/>
              <a:t>Lake</a:t>
            </a:r>
            <a:r>
              <a:rPr lang="cs-CZ" dirty="0"/>
              <a:t> </a:t>
            </a:r>
            <a:r>
              <a:rPr lang="cs-CZ" dirty="0" err="1"/>
              <a:t>Store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Azure Stream </a:t>
            </a:r>
            <a:r>
              <a:rPr lang="cs-CZ" dirty="0" err="1"/>
              <a:t>Analytics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6392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42" y="966256"/>
            <a:ext cx="10944516" cy="639278"/>
          </a:xfrm>
        </p:spPr>
        <p:txBody>
          <a:bodyPr/>
          <a:lstStyle/>
          <a:p>
            <a:r>
              <a:rPr lang="cs-CZ" dirty="0"/>
              <a:t>SAQL (SA </a:t>
            </a:r>
            <a:r>
              <a:rPr lang="cs-CZ" dirty="0" err="1"/>
              <a:t>Query</a:t>
            </a:r>
            <a:r>
              <a:rPr lang="cs-CZ" dirty="0"/>
              <a:t> </a:t>
            </a:r>
            <a:r>
              <a:rPr lang="cs-CZ" dirty="0" err="1"/>
              <a:t>Language</a:t>
            </a:r>
            <a:r>
              <a:rPr lang="cs-CZ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7" name="Zástupný symbol pro obsah 6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id="{262ED0D3-43F7-467D-8F75-D7A6DBE10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60" y="2019996"/>
            <a:ext cx="5473879" cy="4698414"/>
          </a:xfrm>
        </p:spPr>
      </p:pic>
    </p:spTree>
    <p:extLst>
      <p:ext uri="{BB962C8B-B14F-4D97-AF65-F5344CB8AC3E}">
        <p14:creationId xmlns:p14="http://schemas.microsoft.com/office/powerpoint/2010/main" val="1713599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0BBB2D-9F41-4155-9E9E-1C1CCB4C8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Datové typy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575770-D039-4ADE-936B-D67A9A8AB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bigint</a:t>
            </a:r>
            <a:endParaRPr lang="cs-CZ" dirty="0"/>
          </a:p>
          <a:p>
            <a:r>
              <a:rPr lang="cs-CZ" dirty="0" err="1"/>
              <a:t>float</a:t>
            </a:r>
            <a:endParaRPr lang="cs-CZ" dirty="0"/>
          </a:p>
          <a:p>
            <a:r>
              <a:rPr lang="cs-CZ" dirty="0" err="1"/>
              <a:t>nvarchar</a:t>
            </a:r>
            <a:r>
              <a:rPr lang="cs-CZ" dirty="0"/>
              <a:t>(</a:t>
            </a:r>
            <a:r>
              <a:rPr lang="cs-CZ" dirty="0" err="1"/>
              <a:t>max</a:t>
            </a:r>
            <a:r>
              <a:rPr lang="cs-CZ" dirty="0"/>
              <a:t>)</a:t>
            </a:r>
          </a:p>
          <a:p>
            <a:r>
              <a:rPr lang="cs-CZ" dirty="0" err="1"/>
              <a:t>datetime</a:t>
            </a:r>
            <a:endParaRPr lang="cs-CZ" dirty="0"/>
          </a:p>
          <a:p>
            <a:r>
              <a:rPr lang="cs-CZ" dirty="0" err="1"/>
              <a:t>record</a:t>
            </a:r>
            <a:r>
              <a:rPr lang="cs-CZ" dirty="0"/>
              <a:t> (JSON objekt)</a:t>
            </a:r>
          </a:p>
          <a:p>
            <a:r>
              <a:rPr lang="cs-CZ" dirty="0" err="1"/>
              <a:t>array</a:t>
            </a:r>
            <a:r>
              <a:rPr lang="cs-CZ" dirty="0"/>
              <a:t> 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B1CF9BD-23E2-48F2-B41A-3847658A2A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SAQL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742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9ED50-695C-41AB-8042-188D06841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Filtrování, projekce</a:t>
            </a:r>
            <a:endParaRPr lang="en-US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BFDCE6F-1A01-432E-8F0D-7B929BD08D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SAQL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6F45DB5-245B-4420-A5EF-B23569174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71" y="2791178"/>
            <a:ext cx="6277851" cy="30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73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EDDBB7-19FF-4EB0-BDD6-A994166A5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 výstupů v jednom dotazu</a:t>
            </a:r>
            <a:endParaRPr lang="en-US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ED25B07-7078-4832-A8ED-77D0EFDBC1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SAQL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8156"/>
          <a:stretch/>
        </p:blipFill>
        <p:spPr>
          <a:xfrm>
            <a:off x="618996" y="2791178"/>
            <a:ext cx="10944516" cy="11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87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F4BDB4-8E90-4D6C-92B9-74BB1A2E1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 událostí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F05AF7-160F-45B0-BFAA-3D108A054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Výchozí chování - používá se čas zapsání události do Event Hubu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Neexistují zpožděné události ani události mimo pořadí</a:t>
            </a:r>
          </a:p>
          <a:p>
            <a:r>
              <a:rPr lang="cs-CZ" dirty="0">
                <a:latin typeface="Consolas" panose="020B0609020204030204" pitchFamily="49" charset="0"/>
              </a:rPr>
              <a:t>TIMESTAMP BY &lt;</a:t>
            </a:r>
            <a:r>
              <a:rPr lang="cs-CZ" dirty="0" err="1">
                <a:latin typeface="Consolas" panose="020B0609020204030204" pitchFamily="49" charset="0"/>
              </a:rPr>
              <a:t>scalar_expression</a:t>
            </a:r>
            <a:r>
              <a:rPr lang="cs-CZ" dirty="0">
                <a:latin typeface="Consolas" panose="020B0609020204030204" pitchFamily="49" charset="0"/>
              </a:rPr>
              <a:t>&gt; </a:t>
            </a:r>
            <a:r>
              <a:rPr lang="cs-CZ" dirty="0"/>
              <a:t>klauzule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/>
              <a:t>Datetime</a:t>
            </a: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/>
              <a:t>String</a:t>
            </a:r>
            <a:r>
              <a:rPr lang="cs-CZ" dirty="0"/>
              <a:t> – ISO 8601</a:t>
            </a:r>
            <a:endParaRPr lang="en-US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2FE70B6-5EEE-46E6-97A7-69E0393DD4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SAQL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6786232-0A82-4E06-B2A3-AA2F1E937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88" y="4175931"/>
            <a:ext cx="7011378" cy="23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47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8DD8FB-37C9-4B8C-9BD7-02430DF64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Vícekrokové dotazy</a:t>
            </a:r>
            <a:endParaRPr lang="en-US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1DD2C8E-4551-49B9-8B9B-C5DC8B79EB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SAQL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B213BA-A80B-4D61-A559-D07EDC5DF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31" y="2608662"/>
            <a:ext cx="9716856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5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18F85E-1DB4-40CE-85D8-CC8705040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kolem nás</a:t>
            </a:r>
            <a:endParaRPr lang="en-US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9F0C0D7-2760-4FDC-A78F-49CDC057F6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Motivace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C3DD24-6B12-45A0-AB29-BFA319D7987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18996" y="2168659"/>
            <a:ext cx="5605534" cy="422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5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00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4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Internet věcí (</a:t>
            </a:r>
            <a:r>
              <a:rPr lang="cs-CZ" dirty="0" err="1"/>
              <a:t>IoT</a:t>
            </a:r>
            <a:r>
              <a:rPr lang="cs-CZ" dirty="0"/>
              <a:t>)</a:t>
            </a:r>
          </a:p>
          <a:p>
            <a:r>
              <a:rPr lang="cs-CZ" dirty="0"/>
              <a:t>Softwarové aplikace</a:t>
            </a:r>
          </a:p>
          <a:p>
            <a:endParaRPr lang="cs-CZ" dirty="0"/>
          </a:p>
          <a:p>
            <a:r>
              <a:rPr lang="cs-CZ" dirty="0"/>
              <a:t>Velké objemy dat (</a:t>
            </a:r>
            <a:r>
              <a:rPr lang="cs-CZ" dirty="0" err="1"/>
              <a:t>high-volume</a:t>
            </a:r>
            <a:r>
              <a:rPr lang="cs-CZ" dirty="0"/>
              <a:t> data)</a:t>
            </a:r>
          </a:p>
          <a:p>
            <a:r>
              <a:rPr lang="cs-CZ" dirty="0"/>
              <a:t>Vysokorychlostní data (</a:t>
            </a:r>
            <a:r>
              <a:rPr lang="cs-CZ" dirty="0" err="1"/>
              <a:t>high-velocity</a:t>
            </a:r>
            <a:r>
              <a:rPr lang="cs-CZ" dirty="0"/>
              <a:t> data)</a:t>
            </a:r>
          </a:p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B11C7AC-40ED-48C3-8036-0B4392FA2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44" y="1487491"/>
            <a:ext cx="8431337" cy="539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1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987FA1-8D82-4DAE-9CAE-313AD1FD5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Agregační funkce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EC895D-B615-4331-AC04-A082F9DC9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96" y="3624943"/>
            <a:ext cx="10944517" cy="22334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dirty="0"/>
              <a:t>Jak použít GROUP BY na nekonečný proud dat?</a:t>
            </a:r>
          </a:p>
          <a:p>
            <a:pPr marL="0" indent="0" algn="ctr">
              <a:buNone/>
            </a:pPr>
            <a:endParaRPr lang="cs-CZ" sz="2800" dirty="0"/>
          </a:p>
          <a:p>
            <a:pPr marL="0" indent="0" algn="ctr">
              <a:buNone/>
            </a:pP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E8E5BF4-37FB-4096-BE64-E4580ACA84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SAQL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34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C2A3EE-1685-4E71-AAE0-9E756294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79" y="955240"/>
            <a:ext cx="10944516" cy="639278"/>
          </a:xfrm>
        </p:spPr>
        <p:txBody>
          <a:bodyPr/>
          <a:lstStyle/>
          <a:p>
            <a:r>
              <a:rPr lang="cs-CZ" dirty="0" err="1"/>
              <a:t>Tumbling</a:t>
            </a:r>
            <a:r>
              <a:rPr lang="cs-CZ" dirty="0"/>
              <a:t> </a:t>
            </a:r>
            <a:r>
              <a:rPr lang="cs-CZ" dirty="0" err="1"/>
              <a:t>Window</a:t>
            </a:r>
            <a:endParaRPr lang="en-US" dirty="0"/>
          </a:p>
        </p:txBody>
      </p:sp>
      <p:pic>
        <p:nvPicPr>
          <p:cNvPr id="6" name="Zástupný symbol pro obsah 5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150BC665-68A3-44E4-9C2E-1B5C1DCC7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9"/>
          <a:stretch/>
        </p:blipFill>
        <p:spPr>
          <a:xfrm>
            <a:off x="706065" y="2569898"/>
            <a:ext cx="8031296" cy="3674847"/>
          </a:xfrm>
        </p:spPr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F11A193-4931-4AE0-A55B-592A8D753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SAQL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8979" y="1997964"/>
            <a:ext cx="1052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Každých 10 sekund je získán počet nových tweetů v jednotlivých časových zónách</a:t>
            </a:r>
          </a:p>
        </p:txBody>
      </p:sp>
    </p:spTree>
    <p:extLst>
      <p:ext uri="{BB962C8B-B14F-4D97-AF65-F5344CB8AC3E}">
        <p14:creationId xmlns:p14="http://schemas.microsoft.com/office/powerpoint/2010/main" val="3005685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169302-8B9B-4F74-9540-39CD6B64C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97" y="919333"/>
            <a:ext cx="10944516" cy="639278"/>
          </a:xfrm>
        </p:spPr>
        <p:txBody>
          <a:bodyPr/>
          <a:lstStyle/>
          <a:p>
            <a:r>
              <a:rPr lang="cs-CZ" dirty="0" err="1"/>
              <a:t>Hopping</a:t>
            </a:r>
            <a:r>
              <a:rPr lang="cs-CZ" dirty="0"/>
              <a:t> </a:t>
            </a:r>
            <a:r>
              <a:rPr lang="cs-CZ" dirty="0" err="1"/>
              <a:t>Window</a:t>
            </a:r>
            <a:endParaRPr lang="en-US" dirty="0"/>
          </a:p>
        </p:txBody>
      </p:sp>
      <p:pic>
        <p:nvPicPr>
          <p:cNvPr id="6" name="Zástupný symbol pro obsah 5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6D628E77-8983-4F99-9AF1-1673F52F5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6"/>
          <a:stretch/>
        </p:blipFill>
        <p:spPr>
          <a:xfrm>
            <a:off x="154236" y="2296886"/>
            <a:ext cx="11843133" cy="4413583"/>
          </a:xfrm>
        </p:spPr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DBA0C10-5433-4C01-9CBC-BA0DDE2269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28531" y="192598"/>
            <a:ext cx="9234982" cy="359196"/>
          </a:xfrm>
        </p:spPr>
        <p:txBody>
          <a:bodyPr>
            <a:normAutofit/>
          </a:bodyPr>
          <a:lstStyle/>
          <a:p>
            <a:r>
              <a:rPr lang="cs-CZ" dirty="0"/>
              <a:t>SAQL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7457" y="2296886"/>
            <a:ext cx="4593772" cy="8164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Box 6"/>
          <p:cNvSpPr txBox="1"/>
          <p:nvPr/>
        </p:nvSpPr>
        <p:spPr>
          <a:xfrm>
            <a:off x="618997" y="1796373"/>
            <a:ext cx="1137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Každých 5 sekund je získán počet tweetů se stejným topicem vytvořených za posledních 10 sekund</a:t>
            </a:r>
          </a:p>
        </p:txBody>
      </p:sp>
    </p:spTree>
    <p:extLst>
      <p:ext uri="{BB962C8B-B14F-4D97-AF65-F5344CB8AC3E}">
        <p14:creationId xmlns:p14="http://schemas.microsoft.com/office/powerpoint/2010/main" val="2588288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169302-8B9B-4F74-9540-39CD6B64C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97" y="919333"/>
            <a:ext cx="10944516" cy="639278"/>
          </a:xfrm>
        </p:spPr>
        <p:txBody>
          <a:bodyPr/>
          <a:lstStyle/>
          <a:p>
            <a:r>
              <a:rPr lang="cs-CZ" dirty="0" err="1"/>
              <a:t>Sliding</a:t>
            </a:r>
            <a:r>
              <a:rPr lang="cs-CZ" dirty="0"/>
              <a:t> </a:t>
            </a:r>
            <a:r>
              <a:rPr lang="cs-CZ" dirty="0" err="1"/>
              <a:t>Window</a:t>
            </a:r>
            <a:endParaRPr lang="en-US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DBA0C10-5433-4C01-9CBC-BA0DDE2269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28531" y="192598"/>
            <a:ext cx="9234982" cy="359196"/>
          </a:xfrm>
        </p:spPr>
        <p:txBody>
          <a:bodyPr>
            <a:normAutofit/>
          </a:bodyPr>
          <a:lstStyle/>
          <a:p>
            <a:r>
              <a:rPr lang="cs-CZ" dirty="0"/>
              <a:t>SAQL</a:t>
            </a:r>
            <a:endParaRPr lang="en-US" dirty="0"/>
          </a:p>
        </p:txBody>
      </p:sp>
      <p:pic>
        <p:nvPicPr>
          <p:cNvPr id="10" name="Zástupný symbol pro obsah 9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72264EAD-BA97-434D-8A66-3FD3F5CE2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0"/>
          <a:stretch/>
        </p:blipFill>
        <p:spPr>
          <a:xfrm>
            <a:off x="143219" y="2460171"/>
            <a:ext cx="11904841" cy="4270265"/>
          </a:xfrm>
        </p:spPr>
      </p:pic>
      <p:sp>
        <p:nvSpPr>
          <p:cNvPr id="5" name="TextBox 4"/>
          <p:cNvSpPr txBox="1"/>
          <p:nvPr/>
        </p:nvSpPr>
        <p:spPr>
          <a:xfrm>
            <a:off x="618997" y="1796373"/>
            <a:ext cx="1078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Získávání topiců, které byly v posledních 10 sekudách tweetnuty více než 10 krát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2460171"/>
            <a:ext cx="5007429" cy="15131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892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942CB7-D489-41DE-802C-374F98C40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742" y="1062621"/>
            <a:ext cx="10944516" cy="639278"/>
          </a:xfrm>
        </p:spPr>
        <p:txBody>
          <a:bodyPr/>
          <a:lstStyle/>
          <a:p>
            <a:r>
              <a:rPr lang="cs-CZ" dirty="0"/>
              <a:t>Agregační funkce - rozšíření</a:t>
            </a:r>
            <a:endParaRPr lang="en-US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3011DDEB-7E09-4463-8545-C11FEA8CA1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SAQL</a:t>
            </a:r>
            <a:endParaRPr lang="en-US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493D22CE-4824-4D6A-B972-06B4DEE6AAD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8996" y="1954213"/>
            <a:ext cx="8932628" cy="263982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onsolas" panose="020B0609020204030204" pitchFamily="49" charset="0"/>
              </a:rPr>
              <a:t>Collect</a:t>
            </a:r>
            <a:r>
              <a:rPr lang="cs-CZ" dirty="0">
                <a:latin typeface="Consolas" panose="020B0609020204030204" pitchFamily="49" charset="0"/>
              </a:rPr>
              <a:t>()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vrátí všechny záznamy z okna</a:t>
            </a:r>
          </a:p>
          <a:p>
            <a:endParaRPr lang="en-US" dirty="0"/>
          </a:p>
          <a:p>
            <a:r>
              <a:rPr lang="en-US" dirty="0" err="1">
                <a:latin typeface="Consolas" panose="020B0609020204030204" pitchFamily="49" charset="0"/>
              </a:rPr>
              <a:t>CollectTOP</a:t>
            </a:r>
            <a:r>
              <a:rPr lang="cs-CZ" dirty="0">
                <a:latin typeface="Consolas" panose="020B0609020204030204" pitchFamily="49" charset="0"/>
              </a:rPr>
              <a:t>(N) OVER (ORDER BY &lt;</a:t>
            </a:r>
            <a:r>
              <a:rPr lang="cs-CZ" dirty="0" err="1">
                <a:latin typeface="Consolas" panose="020B0609020204030204" pitchFamily="49" charset="0"/>
              </a:rPr>
              <a:t>col</a:t>
            </a:r>
            <a:r>
              <a:rPr lang="cs-CZ" dirty="0">
                <a:latin typeface="Consolas" panose="020B0609020204030204" pitchFamily="49" charset="0"/>
              </a:rPr>
              <a:t>&gt;, &lt;col2&gt;)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vrátí TOP N záznamů z okna dle definovaného seřazení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dirty="0"/>
          </a:p>
          <a:p>
            <a:r>
              <a:rPr lang="en-US" dirty="0" err="1">
                <a:latin typeface="Consolas" panose="020B0609020204030204" pitchFamily="49" charset="0"/>
              </a:rPr>
              <a:t>TopOne</a:t>
            </a:r>
            <a:r>
              <a:rPr lang="cs-CZ" dirty="0">
                <a:latin typeface="Consolas" panose="020B0609020204030204" pitchFamily="49" charset="0"/>
              </a:rPr>
              <a:t>() OVER (ORDER BY &lt;</a:t>
            </a:r>
            <a:r>
              <a:rPr lang="cs-CZ" dirty="0" err="1">
                <a:latin typeface="Consolas" panose="020B0609020204030204" pitchFamily="49" charset="0"/>
              </a:rPr>
              <a:t>col</a:t>
            </a:r>
            <a:r>
              <a:rPr lang="cs-CZ" dirty="0">
                <a:latin typeface="Consolas" panose="020B0609020204030204" pitchFamily="49" charset="0"/>
              </a:rPr>
              <a:t>&gt;, &lt;col2&gt;)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vrátí TOP 1 záznam z okna dle definovaného seřazení</a:t>
            </a:r>
          </a:p>
          <a:p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0A19680-0113-4477-85EA-54B862CEC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96" y="4846349"/>
            <a:ext cx="7135221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59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F8C9FE-EFE5-4F65-8866-8A6BE30EF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488" y="1063790"/>
            <a:ext cx="10944516" cy="639278"/>
          </a:xfrm>
        </p:spPr>
        <p:txBody>
          <a:bodyPr/>
          <a:lstStyle/>
          <a:p>
            <a:r>
              <a:rPr lang="cs-CZ" dirty="0"/>
              <a:t>Analytické funkce</a:t>
            </a:r>
            <a:endParaRPr lang="en-US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81FFF5DC-CB09-4796-BADC-1147A282D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97" y="4349388"/>
            <a:ext cx="10944516" cy="1378772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LA</a:t>
            </a:r>
            <a:r>
              <a:rPr lang="cs-CZ" dirty="0">
                <a:latin typeface="Consolas" panose="020B0609020204030204" pitchFamily="49" charset="0"/>
              </a:rPr>
              <a:t>G (</a:t>
            </a:r>
            <a:r>
              <a:rPr lang="en-US" dirty="0">
                <a:latin typeface="Consolas" panose="020B0609020204030204" pitchFamily="49" charset="0"/>
              </a:rPr>
              <a:t>LAST</a:t>
            </a:r>
            <a:r>
              <a:rPr lang="cs-CZ" dirty="0">
                <a:latin typeface="Consolas" panose="020B0609020204030204" pitchFamily="49" charset="0"/>
              </a:rPr>
              <a:t>)</a:t>
            </a:r>
            <a:endParaRPr lang="en-US" dirty="0">
              <a:latin typeface="Consolas" panose="020B0609020204030204" pitchFamily="49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Hledání poslední hodnoty, například pro výpočet vzrůstu teploty:</a:t>
            </a:r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1D34C4F-2BED-4BD3-B303-9E0635EEB3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SAQL</a:t>
            </a:r>
            <a:endParaRPr lang="en-US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ECEF19A-C5ED-46E5-A8D6-0871593FC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95" y="2806082"/>
            <a:ext cx="3762900" cy="1209844"/>
          </a:xfrm>
          <a:prstGeom prst="rect">
            <a:avLst/>
          </a:prstGeom>
        </p:spPr>
      </p:pic>
      <p:sp>
        <p:nvSpPr>
          <p:cNvPr id="13" name="Zástupný symbol pro obsah 6">
            <a:extLst>
              <a:ext uri="{FF2B5EF4-FFF2-40B4-BE49-F238E27FC236}">
                <a16:creationId xmlns:a16="http://schemas.microsoft.com/office/drawing/2014/main" id="{49992B5A-55E8-4FF9-966A-857F2657C62D}"/>
              </a:ext>
            </a:extLst>
          </p:cNvPr>
          <p:cNvSpPr txBox="1">
            <a:spLocks/>
          </p:cNvSpPr>
          <p:nvPr/>
        </p:nvSpPr>
        <p:spPr>
          <a:xfrm>
            <a:off x="628488" y="1952550"/>
            <a:ext cx="10944516" cy="1378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5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00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4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Consolas" panose="020B0609020204030204" pitchFamily="49" charset="0"/>
              </a:rPr>
              <a:t>ISFIRST</a:t>
            </a:r>
            <a:endParaRPr lang="en-US" dirty="0">
              <a:latin typeface="Consolas" panose="020B0609020204030204" pitchFamily="49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Indikuje, zda jde o první událost za dané období </a:t>
            </a:r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696" y="5127750"/>
            <a:ext cx="10948676" cy="121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54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CCD2B-A134-4E66-99A9-CA8581BC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Geoprostorové funkce</a:t>
            </a:r>
            <a:br>
              <a:rPr lang="en-US" dirty="0"/>
            </a:b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2A7D09D-9CEF-4B4C-AAD1-27B51BA96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96" y="2168659"/>
            <a:ext cx="4965375" cy="4220847"/>
          </a:xfrm>
        </p:spPr>
        <p:txBody>
          <a:bodyPr/>
          <a:lstStyle/>
          <a:p>
            <a:r>
              <a:rPr lang="cs-CZ" dirty="0"/>
              <a:t>Body</a:t>
            </a:r>
          </a:p>
          <a:p>
            <a:r>
              <a:rPr lang="cs-CZ" dirty="0"/>
              <a:t>Úsečky</a:t>
            </a:r>
          </a:p>
          <a:p>
            <a:r>
              <a:rPr lang="cs-CZ" dirty="0"/>
              <a:t>Polygony</a:t>
            </a:r>
          </a:p>
          <a:p>
            <a:r>
              <a:rPr lang="cs-CZ" dirty="0"/>
              <a:t>Operace výpočtu vzdáleností, průniků ploch, …</a:t>
            </a:r>
          </a:p>
          <a:p>
            <a:endParaRPr lang="cs-CZ" dirty="0"/>
          </a:p>
          <a:p>
            <a:r>
              <a:rPr lang="cs-CZ" dirty="0" err="1"/>
              <a:t>Geofencing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D53C1E7-99B9-4C5F-82CA-AA4CE6F5F4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SAQL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058" y="2136001"/>
            <a:ext cx="6128657" cy="459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3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79F56A-E176-4BD8-AF06-AF4ADC5AC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Spojování vstupních dat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A14105-85FA-4717-86AE-70C906718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95" y="2168659"/>
            <a:ext cx="10944517" cy="1249455"/>
          </a:xfrm>
        </p:spPr>
        <p:txBody>
          <a:bodyPr/>
          <a:lstStyle/>
          <a:p>
            <a:r>
              <a:rPr lang="cs-CZ" dirty="0"/>
              <a:t>Pouze INNER JOIN nebo LEFT OUTER JOIN</a:t>
            </a:r>
          </a:p>
          <a:p>
            <a:r>
              <a:rPr lang="cs-CZ" dirty="0"/>
              <a:t>Při spojování </a:t>
            </a:r>
            <a:r>
              <a:rPr lang="cs-CZ" dirty="0" err="1"/>
              <a:t>streamovaných</a:t>
            </a:r>
            <a:r>
              <a:rPr lang="cs-CZ" dirty="0"/>
              <a:t> vstupů je povinné časové omezení pomocí </a:t>
            </a:r>
            <a:br>
              <a:rPr lang="cs-CZ" dirty="0"/>
            </a:br>
            <a:r>
              <a:rPr lang="cs-CZ" dirty="0">
                <a:latin typeface="Consolas" panose="020B0609020204030204" pitchFamily="49" charset="0"/>
              </a:rPr>
              <a:t>ON DATEDIFF(datepart, S1, S2)</a:t>
            </a:r>
          </a:p>
          <a:p>
            <a:endParaRPr lang="en-US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880B14E-A024-49A7-999D-CCE6C4BB63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SAQL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95" y="3637435"/>
            <a:ext cx="7887801" cy="23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10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Vlastní funkce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JavaScript</a:t>
            </a:r>
            <a:r>
              <a:rPr lang="cs-CZ" dirty="0"/>
              <a:t> user-</a:t>
            </a:r>
            <a:r>
              <a:rPr lang="cs-CZ" dirty="0" err="1"/>
              <a:t>defined</a:t>
            </a:r>
            <a:r>
              <a:rPr lang="cs-CZ" dirty="0"/>
              <a:t> </a:t>
            </a:r>
            <a:r>
              <a:rPr lang="cs-CZ" dirty="0" err="1"/>
              <a:t>functions</a:t>
            </a:r>
            <a:r>
              <a:rPr lang="cs-CZ" dirty="0"/>
              <a:t> (UDF)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JavaScript</a:t>
            </a:r>
            <a:r>
              <a:rPr lang="cs-CZ" dirty="0"/>
              <a:t> user-</a:t>
            </a:r>
            <a:r>
              <a:rPr lang="cs-CZ" dirty="0" err="1"/>
              <a:t>defined</a:t>
            </a:r>
            <a:r>
              <a:rPr lang="cs-CZ" dirty="0"/>
              <a:t> </a:t>
            </a:r>
            <a:r>
              <a:rPr lang="cs-CZ" dirty="0" err="1"/>
              <a:t>aggregates</a:t>
            </a:r>
            <a:r>
              <a:rPr lang="cs-CZ" dirty="0"/>
              <a:t> (UDA)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/>
              <a:t>AccumulateOnly</a:t>
            </a: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/>
              <a:t>AccumulateDeaccumulate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 err="1"/>
              <a:t>Machine</a:t>
            </a:r>
            <a:r>
              <a:rPr lang="cs-CZ" dirty="0"/>
              <a:t> Learning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Azure Stream </a:t>
            </a:r>
            <a:r>
              <a:rPr lang="cs-CZ" dirty="0" err="1"/>
              <a:t>Analytics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87E0933-0935-4464-AFD2-E0234C009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318" y="2638540"/>
            <a:ext cx="4410691" cy="93358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D275934-71AE-4406-AEE3-2C8B35E72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626" y="2638540"/>
            <a:ext cx="4258269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36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Azure Stream </a:t>
            </a:r>
            <a:r>
              <a:rPr lang="cs-CZ" dirty="0" err="1"/>
              <a:t>Analytics</a:t>
            </a:r>
            <a:endParaRPr lang="cs-CZ" dirty="0"/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B8E25B0-F938-4C8E-933D-4C083BF19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23" y="2482706"/>
            <a:ext cx="7992590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0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072" y="1438194"/>
            <a:ext cx="10944516" cy="639278"/>
          </a:xfrm>
        </p:spPr>
        <p:txBody>
          <a:bodyPr/>
          <a:lstStyle/>
          <a:p>
            <a:r>
              <a:rPr lang="cs-CZ" dirty="0"/>
              <a:t>Big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506" y="2426018"/>
            <a:ext cx="5477005" cy="402478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Data </a:t>
            </a:r>
            <a:r>
              <a:rPr lang="cs-CZ" dirty="0" err="1"/>
              <a:t>at</a:t>
            </a:r>
            <a:r>
              <a:rPr lang="cs-CZ" dirty="0"/>
              <a:t> rest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Motivace</a:t>
            </a:r>
          </a:p>
        </p:txBody>
      </p:sp>
      <p:pic>
        <p:nvPicPr>
          <p:cNvPr id="6" name="Obrázek 5" descr="Obsah obrázku auto, exteriér, obloha, doprava&#10;&#10;Popis vygenerován s velmi vysokou mírou spolehlivosti">
            <a:extLst>
              <a:ext uri="{FF2B5EF4-FFF2-40B4-BE49-F238E27FC236}">
                <a16:creationId xmlns:a16="http://schemas.microsoft.com/office/drawing/2014/main" id="{3507813F-8139-4ECA-A1D1-D4A01F674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6" y="2855100"/>
            <a:ext cx="4100099" cy="307848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DB2EF5-D4A5-4E0F-B612-66E366A9325F}"/>
              </a:ext>
            </a:extLst>
          </p:cNvPr>
          <p:cNvSpPr txBox="1">
            <a:spLocks/>
          </p:cNvSpPr>
          <p:nvPr/>
        </p:nvSpPr>
        <p:spPr>
          <a:xfrm>
            <a:off x="6528887" y="2426018"/>
            <a:ext cx="5477005" cy="422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5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00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4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s-CZ" dirty="0"/>
              <a:t>Data in </a:t>
            </a:r>
            <a:r>
              <a:rPr lang="cs-CZ" dirty="0" err="1"/>
              <a:t>motion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859" y="2855100"/>
            <a:ext cx="4617720" cy="307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5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konfigurace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Tolerance ke zpožděným zprávám</a:t>
            </a:r>
          </a:p>
          <a:p>
            <a:r>
              <a:rPr lang="cs-CZ" dirty="0"/>
              <a:t>Tolerance ke zprávám mimo pořadí</a:t>
            </a:r>
          </a:p>
          <a:p>
            <a:r>
              <a:rPr lang="cs-CZ" dirty="0"/>
              <a:t>Strategie pro chybný zápis výstupu</a:t>
            </a:r>
          </a:p>
          <a:p>
            <a:r>
              <a:rPr lang="cs-CZ" dirty="0"/>
              <a:t>Spuštění </a:t>
            </a:r>
            <a:r>
              <a:rPr lang="cs-CZ" dirty="0" err="1"/>
              <a:t>jobu</a:t>
            </a: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Hned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Od určitého 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Od posledního vypnutí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Azure Stream </a:t>
            </a:r>
            <a:r>
              <a:rPr lang="cs-CZ" dirty="0" err="1"/>
              <a:t>Analytics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5242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Monitorování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96" y="2168659"/>
            <a:ext cx="4415712" cy="4220847"/>
          </a:xfrm>
        </p:spPr>
        <p:txBody>
          <a:bodyPr/>
          <a:lstStyle/>
          <a:p>
            <a:r>
              <a:rPr lang="cs-CZ" dirty="0"/>
              <a:t>Garantovaná dostupnost </a:t>
            </a:r>
          </a:p>
          <a:p>
            <a:r>
              <a:rPr lang="cs-CZ" dirty="0"/>
              <a:t>Garantované zpracování dat</a:t>
            </a:r>
          </a:p>
          <a:p>
            <a:r>
              <a:rPr lang="cs-CZ" dirty="0"/>
              <a:t>Automatické zotavení z chyb</a:t>
            </a:r>
          </a:p>
          <a:p>
            <a:r>
              <a:rPr lang="cs-CZ" dirty="0"/>
              <a:t>Reporty – 30 dní</a:t>
            </a:r>
          </a:p>
          <a:p>
            <a:r>
              <a:rPr lang="cs-CZ" dirty="0"/>
              <a:t>Konfigurovatelné </a:t>
            </a:r>
            <a:r>
              <a:rPr lang="cs-CZ" dirty="0" err="1"/>
              <a:t>alerty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Azure Stream </a:t>
            </a:r>
            <a:r>
              <a:rPr lang="cs-CZ" dirty="0" err="1"/>
              <a:t>Analytics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39D9D13-B6F5-4955-8041-6CA227A53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064" y="2432230"/>
            <a:ext cx="6765466" cy="42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430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Škálovatelnost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Propustnost až 1 GB/s (miliony událostí za sekundu)</a:t>
            </a:r>
          </a:p>
          <a:p>
            <a:r>
              <a:rPr lang="cs-CZ" dirty="0"/>
              <a:t>Princip škálování pomocí </a:t>
            </a:r>
            <a:r>
              <a:rPr lang="cs-CZ" dirty="0" err="1"/>
              <a:t>Streaming</a:t>
            </a:r>
            <a:r>
              <a:rPr lang="cs-CZ" dirty="0"/>
              <a:t> Unit (SU) - 1, 3, 6, 12, 18, 24, …</a:t>
            </a:r>
          </a:p>
          <a:p>
            <a:r>
              <a:rPr lang="cs-CZ" dirty="0"/>
              <a:t>1 SU = propustnost cca 1 MB/s</a:t>
            </a:r>
          </a:p>
          <a:p>
            <a:r>
              <a:rPr lang="cs-CZ" dirty="0"/>
              <a:t>1 Výpočetní uzel = 6 SU =&gt; maximum pro úlohy, které nelze paralelizovat</a:t>
            </a:r>
          </a:p>
          <a:p>
            <a:r>
              <a:rPr lang="cs-CZ" b="1" dirty="0"/>
              <a:t>Paralelizace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Vstupní </a:t>
            </a:r>
            <a:r>
              <a:rPr lang="cs-CZ" dirty="0" err="1"/>
              <a:t>partitions</a:t>
            </a:r>
            <a:r>
              <a:rPr lang="cs-CZ" dirty="0"/>
              <a:t> = výstupní </a:t>
            </a:r>
            <a:r>
              <a:rPr lang="cs-CZ" dirty="0" err="1"/>
              <a:t>partitions</a:t>
            </a: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Dotazy používající klauzuli PARTITION BY </a:t>
            </a:r>
            <a:r>
              <a:rPr lang="cs-CZ" dirty="0" err="1"/>
              <a:t>PartitionId</a:t>
            </a: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Více kroků (WITH klauzule), každý používající stejné PARTITION BY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Azure Stream </a:t>
            </a:r>
            <a:r>
              <a:rPr lang="cs-CZ" dirty="0" err="1"/>
              <a:t>Analytics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057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 SU = 0,101 € / hodina (datacentra v Evropě)</a:t>
            </a:r>
          </a:p>
          <a:p>
            <a:r>
              <a:rPr lang="cs-CZ" dirty="0"/>
              <a:t>Cena za měsíc přibližně 72,72 € (30 × 24 × 0,101 €)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Azure Stream </a:t>
            </a:r>
            <a:r>
              <a:rPr lang="cs-CZ" dirty="0" err="1"/>
              <a:t>Analytics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4637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dál?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95" y="2168660"/>
            <a:ext cx="10944517" cy="1775380"/>
          </a:xfrm>
        </p:spPr>
        <p:txBody>
          <a:bodyPr/>
          <a:lstStyle/>
          <a:p>
            <a:r>
              <a:rPr lang="cs-CZ" dirty="0"/>
              <a:t>https://azure.microsoft.com/en-us/free/</a:t>
            </a:r>
          </a:p>
          <a:p>
            <a:r>
              <a:rPr lang="cs-CZ" dirty="0"/>
              <a:t>https://azure.microsoft.com/en-us/services/stream-analytics/</a:t>
            </a:r>
          </a:p>
          <a:p>
            <a:r>
              <a:rPr lang="cs-CZ" dirty="0"/>
              <a:t>https://github.com/Azure/azure-stream-analytics/tree/master/Sample%20Data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59830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997" y="3441904"/>
            <a:ext cx="10944516" cy="639278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TextBox 2"/>
          <p:cNvSpPr txBox="1"/>
          <p:nvPr/>
        </p:nvSpPr>
        <p:spPr>
          <a:xfrm>
            <a:off x="618997" y="4213654"/>
            <a:ext cx="74264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Filip Tesař</a:t>
            </a:r>
          </a:p>
          <a:p>
            <a:endParaRPr lang="cs-CZ" sz="1200" dirty="0"/>
          </a:p>
          <a:p>
            <a:r>
              <a:rPr lang="cs-CZ" sz="2000" dirty="0"/>
              <a:t>www.filiptesar.cz</a:t>
            </a:r>
          </a:p>
          <a:p>
            <a:r>
              <a:rPr lang="cs-CZ" sz="2000" dirty="0"/>
              <a:t>www.linkedin.com/in/filiptesar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61572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E775A3-206C-4A8D-84E3-082CE0D4C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analyzovat data v reálném čase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67A749-7196-4256-8760-C42FF8B0B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95" y="2168659"/>
            <a:ext cx="7963145" cy="4220847"/>
          </a:xfrm>
        </p:spPr>
        <p:txBody>
          <a:bodyPr/>
          <a:lstStyle/>
          <a:p>
            <a:r>
              <a:rPr lang="cs-CZ" dirty="0" err="1"/>
              <a:t>Alerting</a:t>
            </a:r>
            <a:r>
              <a:rPr lang="cs-CZ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Rychlá reakce na kritické změny v systému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/>
              <a:t>Monitoring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Včasná identifikace rizik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Předcházení ztrát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/>
              <a:t>Filtrování nebo agregace dat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Ukládání pouze významných dat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C15BC10-4412-4793-A130-F030FE1315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Motivace</a:t>
            </a:r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2AB6A515-85F0-43F6-9D0A-1F5554BD9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293" y="2324558"/>
            <a:ext cx="2542712" cy="406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996" y="1351847"/>
            <a:ext cx="6464849" cy="639278"/>
          </a:xfrm>
        </p:spPr>
        <p:txBody>
          <a:bodyPr/>
          <a:lstStyle/>
          <a:p>
            <a:r>
              <a:rPr lang="cs-CZ" dirty="0"/>
              <a:t>Kentico Cloud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583C291-412C-49F1-ACC9-FA890CBD7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845" y="2416605"/>
            <a:ext cx="5227424" cy="3659197"/>
          </a:xfrm>
          <a:prstGeom prst="rect">
            <a:avLst/>
          </a:prstGeom>
        </p:spPr>
      </p:pic>
      <p:pic>
        <p:nvPicPr>
          <p:cNvPr id="18" name="Obrázek 17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FB0E8C01-C91B-49BD-B68E-E7641AC54E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96" y="2416605"/>
            <a:ext cx="5477004" cy="3421437"/>
          </a:xfrm>
          <a:prstGeom prst="rect">
            <a:avLst/>
          </a:prstGeom>
        </p:spPr>
      </p:pic>
      <p:sp>
        <p:nvSpPr>
          <p:cNvPr id="19" name="Šipka: doprava 18">
            <a:extLst>
              <a:ext uri="{FF2B5EF4-FFF2-40B4-BE49-F238E27FC236}">
                <a16:creationId xmlns:a16="http://schemas.microsoft.com/office/drawing/2014/main" id="{6B94AC7F-9856-454E-B7E5-47F97265F742}"/>
              </a:ext>
            </a:extLst>
          </p:cNvPr>
          <p:cNvSpPr/>
          <p:nvPr/>
        </p:nvSpPr>
        <p:spPr>
          <a:xfrm>
            <a:off x="6274106" y="3998323"/>
            <a:ext cx="969484" cy="495759"/>
          </a:xfrm>
          <a:prstGeom prst="right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6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Problémy, které je třeba řešit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Vlastní implementace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Čtení dat ze vstupu (Event Hub)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Transformace dat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Zápis výstupních dat (Table </a:t>
            </a:r>
            <a:r>
              <a:rPr lang="cs-CZ" dirty="0" err="1"/>
              <a:t>Storage</a:t>
            </a:r>
            <a:r>
              <a:rPr lang="cs-CZ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Odolnost proti výpadku infrastruktury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Dočasně nedostupný zdroj nebo výstup dat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Škálovatelnost řešení v budoucnosti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Neustále rostoucí množství vstupních dat</a:t>
            </a:r>
          </a:p>
          <a:p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Kentico Cloud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82B4EBE-0313-42CF-8645-2C8B7A8E0694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Anomálie v datech</a:t>
            </a:r>
          </a:p>
          <a:p>
            <a:pPr lvl="1"/>
            <a:r>
              <a:rPr lang="cs-CZ" dirty="0"/>
              <a:t>Pozdě doručené zprávy</a:t>
            </a:r>
          </a:p>
          <a:p>
            <a:pPr lvl="1"/>
            <a:r>
              <a:rPr lang="cs-CZ" dirty="0"/>
              <a:t>Zprávy mimo pořadí</a:t>
            </a:r>
          </a:p>
          <a:p>
            <a:pPr lvl="1"/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Monitorování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Správa infrastruktury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38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975" y="1293668"/>
            <a:ext cx="10944516" cy="639278"/>
          </a:xfrm>
        </p:spPr>
        <p:txBody>
          <a:bodyPr/>
          <a:lstStyle/>
          <a:p>
            <a:r>
              <a:rPr lang="cs-CZ" dirty="0"/>
              <a:t>Azure Stream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741" y="2074925"/>
            <a:ext cx="10944517" cy="165029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Vysoce škálovatelná služba pro analýzu dat v reálném čase</a:t>
            </a:r>
          </a:p>
          <a:p>
            <a:r>
              <a:rPr lang="cs-CZ" dirty="0"/>
              <a:t>Transformace dat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1-N vstupních kanálů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1-N výstupních kanálů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Dotazovací jazyk vycházející z SQL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grpSp>
        <p:nvGrpSpPr>
          <p:cNvPr id="42" name="Skupina 41">
            <a:extLst>
              <a:ext uri="{FF2B5EF4-FFF2-40B4-BE49-F238E27FC236}">
                <a16:creationId xmlns:a16="http://schemas.microsoft.com/office/drawing/2014/main" id="{265C2A98-08CD-48D8-B20E-A0B4122E4AB7}"/>
              </a:ext>
            </a:extLst>
          </p:cNvPr>
          <p:cNvGrpSpPr/>
          <p:nvPr/>
        </p:nvGrpSpPr>
        <p:grpSpPr>
          <a:xfrm>
            <a:off x="820016" y="4023408"/>
            <a:ext cx="10554159" cy="2542842"/>
            <a:chOff x="429658" y="3867202"/>
            <a:chExt cx="11248222" cy="2710064"/>
          </a:xfrm>
        </p:grpSpPr>
        <p:sp>
          <p:nvSpPr>
            <p:cNvPr id="37" name="Obdélník 36">
              <a:extLst>
                <a:ext uri="{FF2B5EF4-FFF2-40B4-BE49-F238E27FC236}">
                  <a16:creationId xmlns:a16="http://schemas.microsoft.com/office/drawing/2014/main" id="{2558B284-DADA-4931-B63E-AD22A9290A49}"/>
                </a:ext>
              </a:extLst>
            </p:cNvPr>
            <p:cNvSpPr/>
            <p:nvPr/>
          </p:nvSpPr>
          <p:spPr>
            <a:xfrm>
              <a:off x="429658" y="3867202"/>
              <a:ext cx="11248222" cy="27100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Skupina 37">
              <a:extLst>
                <a:ext uri="{FF2B5EF4-FFF2-40B4-BE49-F238E27FC236}">
                  <a16:creationId xmlns:a16="http://schemas.microsoft.com/office/drawing/2014/main" id="{0FFFE6B0-1452-439F-AFAF-181B8E2172ED}"/>
                </a:ext>
              </a:extLst>
            </p:cNvPr>
            <p:cNvGrpSpPr/>
            <p:nvPr/>
          </p:nvGrpSpPr>
          <p:grpSpPr>
            <a:xfrm>
              <a:off x="713094" y="4030254"/>
              <a:ext cx="10639243" cy="2341237"/>
              <a:chOff x="713094" y="3812855"/>
              <a:chExt cx="10639243" cy="2359056"/>
            </a:xfrm>
          </p:grpSpPr>
          <p:sp>
            <p:nvSpPr>
              <p:cNvPr id="5" name="Chevron 3">
                <a:extLst>
                  <a:ext uri="{FF2B5EF4-FFF2-40B4-BE49-F238E27FC236}">
                    <a16:creationId xmlns:a16="http://schemas.microsoft.com/office/drawing/2014/main" id="{15EFFDD8-E85C-4E16-9788-7BB6D2A989E9}"/>
                  </a:ext>
                </a:extLst>
              </p:cNvPr>
              <p:cNvSpPr/>
              <p:nvPr/>
            </p:nvSpPr>
            <p:spPr bwMode="auto">
              <a:xfrm>
                <a:off x="9955747" y="3917209"/>
                <a:ext cx="1396590" cy="2150347"/>
              </a:xfrm>
              <a:prstGeom prst="chevron">
                <a:avLst>
                  <a:gd name="adj" fmla="val 20899"/>
                </a:avLst>
              </a:prstGeom>
              <a:solidFill>
                <a:srgbClr val="EAEAEA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6" name="Chevron 4">
                <a:extLst>
                  <a:ext uri="{FF2B5EF4-FFF2-40B4-BE49-F238E27FC236}">
                    <a16:creationId xmlns:a16="http://schemas.microsoft.com/office/drawing/2014/main" id="{60C9C082-7844-4671-BD7D-2DAE753262D1}"/>
                  </a:ext>
                </a:extLst>
              </p:cNvPr>
              <p:cNvSpPr/>
              <p:nvPr/>
            </p:nvSpPr>
            <p:spPr bwMode="auto">
              <a:xfrm>
                <a:off x="713094" y="3917209"/>
                <a:ext cx="1396590" cy="2150347"/>
              </a:xfrm>
              <a:prstGeom prst="chevron">
                <a:avLst>
                  <a:gd name="adj" fmla="val 20899"/>
                </a:avLst>
              </a:prstGeom>
              <a:solidFill>
                <a:srgbClr val="EAEAEA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7" name="Chevron 5">
                <a:extLst>
                  <a:ext uri="{FF2B5EF4-FFF2-40B4-BE49-F238E27FC236}">
                    <a16:creationId xmlns:a16="http://schemas.microsoft.com/office/drawing/2014/main" id="{7C1F370A-1497-4E53-A458-7DD8BDD4881A}"/>
                  </a:ext>
                </a:extLst>
              </p:cNvPr>
              <p:cNvSpPr/>
              <p:nvPr/>
            </p:nvSpPr>
            <p:spPr bwMode="auto">
              <a:xfrm>
                <a:off x="2023744" y="3917209"/>
                <a:ext cx="1396590" cy="2150347"/>
              </a:xfrm>
              <a:prstGeom prst="chevron">
                <a:avLst>
                  <a:gd name="adj" fmla="val 20899"/>
                </a:avLst>
              </a:prstGeom>
              <a:solidFill>
                <a:srgbClr val="EAEAEA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8" name="Chevron 6">
                <a:extLst>
                  <a:ext uri="{FF2B5EF4-FFF2-40B4-BE49-F238E27FC236}">
                    <a16:creationId xmlns:a16="http://schemas.microsoft.com/office/drawing/2014/main" id="{8E6AC95B-7B96-4D1B-93B8-E8307D01886B}"/>
                  </a:ext>
                </a:extLst>
              </p:cNvPr>
              <p:cNvSpPr/>
              <p:nvPr/>
            </p:nvSpPr>
            <p:spPr bwMode="auto">
              <a:xfrm>
                <a:off x="3337953" y="3917209"/>
                <a:ext cx="1396590" cy="2150347"/>
              </a:xfrm>
              <a:prstGeom prst="chevron">
                <a:avLst>
                  <a:gd name="adj" fmla="val 20899"/>
                </a:avLst>
              </a:prstGeom>
              <a:solidFill>
                <a:srgbClr val="EAEAEA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9" name="Chevron 7">
                <a:extLst>
                  <a:ext uri="{FF2B5EF4-FFF2-40B4-BE49-F238E27FC236}">
                    <a16:creationId xmlns:a16="http://schemas.microsoft.com/office/drawing/2014/main" id="{76565868-78B8-4551-9E6B-657468627522}"/>
                  </a:ext>
                </a:extLst>
              </p:cNvPr>
              <p:cNvSpPr/>
              <p:nvPr/>
            </p:nvSpPr>
            <p:spPr bwMode="auto">
              <a:xfrm>
                <a:off x="4661161" y="3917209"/>
                <a:ext cx="1396590" cy="2150347"/>
              </a:xfrm>
              <a:prstGeom prst="chevron">
                <a:avLst>
                  <a:gd name="adj" fmla="val 20899"/>
                </a:avLst>
              </a:prstGeom>
              <a:solidFill>
                <a:srgbClr val="EAEAEA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10" name="Chevron 8">
                <a:extLst>
                  <a:ext uri="{FF2B5EF4-FFF2-40B4-BE49-F238E27FC236}">
                    <a16:creationId xmlns:a16="http://schemas.microsoft.com/office/drawing/2014/main" id="{C281448B-81B4-4160-B73D-C654532E46BA}"/>
                  </a:ext>
                </a:extLst>
              </p:cNvPr>
              <p:cNvSpPr/>
              <p:nvPr/>
            </p:nvSpPr>
            <p:spPr bwMode="auto">
              <a:xfrm>
                <a:off x="6007920" y="3917209"/>
                <a:ext cx="1396590" cy="2150347"/>
              </a:xfrm>
              <a:prstGeom prst="chevron">
                <a:avLst>
                  <a:gd name="adj" fmla="val 20899"/>
                </a:avLst>
              </a:prstGeom>
              <a:solidFill>
                <a:srgbClr val="EAEAEA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11" name="Chevron 9">
                <a:extLst>
                  <a:ext uri="{FF2B5EF4-FFF2-40B4-BE49-F238E27FC236}">
                    <a16:creationId xmlns:a16="http://schemas.microsoft.com/office/drawing/2014/main" id="{507B26F2-0BFF-4081-A305-AEADE17BFF2F}"/>
                  </a:ext>
                </a:extLst>
              </p:cNvPr>
              <p:cNvSpPr/>
              <p:nvPr/>
            </p:nvSpPr>
            <p:spPr bwMode="auto">
              <a:xfrm>
                <a:off x="7309331" y="3917209"/>
                <a:ext cx="1396590" cy="2150347"/>
              </a:xfrm>
              <a:prstGeom prst="chevron">
                <a:avLst>
                  <a:gd name="adj" fmla="val 20899"/>
                </a:avLst>
              </a:prstGeom>
              <a:solidFill>
                <a:srgbClr val="EAEAEA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12" name="Chevron 10">
                <a:extLst>
                  <a:ext uri="{FF2B5EF4-FFF2-40B4-BE49-F238E27FC236}">
                    <a16:creationId xmlns:a16="http://schemas.microsoft.com/office/drawing/2014/main" id="{35D26108-88C8-4602-AF6A-558C6AE5494B}"/>
                  </a:ext>
                </a:extLst>
              </p:cNvPr>
              <p:cNvSpPr/>
              <p:nvPr/>
            </p:nvSpPr>
            <p:spPr bwMode="auto">
              <a:xfrm>
                <a:off x="8629220" y="3917209"/>
                <a:ext cx="1396590" cy="2150347"/>
              </a:xfrm>
              <a:prstGeom prst="chevron">
                <a:avLst>
                  <a:gd name="adj" fmla="val 20899"/>
                </a:avLst>
              </a:prstGeom>
              <a:solidFill>
                <a:srgbClr val="EAEAEA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31" name="Rounded Rectangle 29">
                <a:extLst>
                  <a:ext uri="{FF2B5EF4-FFF2-40B4-BE49-F238E27FC236}">
                    <a16:creationId xmlns:a16="http://schemas.microsoft.com/office/drawing/2014/main" id="{DAB8D671-5B66-4845-B37E-EE32E078A429}"/>
                  </a:ext>
                </a:extLst>
              </p:cNvPr>
              <p:cNvSpPr/>
              <p:nvPr/>
            </p:nvSpPr>
            <p:spPr bwMode="auto">
              <a:xfrm>
                <a:off x="4443065" y="3812855"/>
                <a:ext cx="3285811" cy="2359056"/>
              </a:xfrm>
              <a:prstGeom prst="roundRect">
                <a:avLst/>
              </a:prstGeom>
              <a:solidFill>
                <a:srgbClr val="FFFFFF"/>
              </a:solidFill>
              <a:ln w="57150">
                <a:solidFill>
                  <a:srgbClr val="006DD6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pic>
            <p:nvPicPr>
              <p:cNvPr id="32" name="Picture 30">
                <a:extLst>
                  <a:ext uri="{FF2B5EF4-FFF2-40B4-BE49-F238E27FC236}">
                    <a16:creationId xmlns:a16="http://schemas.microsoft.com/office/drawing/2014/main" id="{3A80AADF-4872-4657-BAED-B7097BE696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02226" y="3812855"/>
                <a:ext cx="1967486" cy="1967486"/>
              </a:xfrm>
              <a:prstGeom prst="rect">
                <a:avLst/>
              </a:prstGeom>
            </p:spPr>
          </p:pic>
          <p:sp>
            <p:nvSpPr>
              <p:cNvPr id="33" name="TextBox 31">
                <a:extLst>
                  <a:ext uri="{FF2B5EF4-FFF2-40B4-BE49-F238E27FC236}">
                    <a16:creationId xmlns:a16="http://schemas.microsoft.com/office/drawing/2014/main" id="{7F09C464-B4D5-4DC6-BCFE-3EB6474316DC}"/>
                  </a:ext>
                </a:extLst>
              </p:cNvPr>
              <p:cNvSpPr txBox="1"/>
              <p:nvPr/>
            </p:nvSpPr>
            <p:spPr>
              <a:xfrm>
                <a:off x="4784748" y="5606722"/>
                <a:ext cx="2602444" cy="387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buSzPct val="80000"/>
                </a:pPr>
                <a:r>
                  <a:rPr lang="en-US" sz="2800" dirty="0">
                    <a:solidFill>
                      <a:srgbClr val="006DD6"/>
                    </a:solidFill>
                  </a:rPr>
                  <a:t>Stream Analytics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1678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použít Stream </a:t>
            </a:r>
            <a:r>
              <a:rPr lang="cs-CZ" dirty="0" err="1"/>
              <a:t>Analytics</a:t>
            </a:r>
            <a:r>
              <a:rPr lang="cs-CZ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Vlastní implementace </a:t>
            </a:r>
          </a:p>
          <a:p>
            <a:pPr lvl="1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>
                    <a:lumMod val="75000"/>
                  </a:schemeClr>
                </a:solidFill>
              </a:rPr>
              <a:t>Čtení dat ze vstupu (Event Hub)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Transformace dat</a:t>
            </a:r>
          </a:p>
          <a:p>
            <a:pPr lvl="1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>
                    <a:lumMod val="75000"/>
                  </a:schemeClr>
                </a:solidFill>
              </a:rPr>
              <a:t>Zápis výstupních dat (Table </a:t>
            </a:r>
            <a:r>
              <a:rPr lang="cs-CZ" dirty="0" err="1">
                <a:solidFill>
                  <a:schemeClr val="tx1">
                    <a:lumMod val="75000"/>
                  </a:schemeClr>
                </a:solidFill>
              </a:rPr>
              <a:t>Storage</a:t>
            </a:r>
            <a:r>
              <a:rPr lang="cs-CZ" dirty="0">
                <a:solidFill>
                  <a:schemeClr val="tx1">
                    <a:lumMod val="75000"/>
                  </a:schemeClr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dirty="0"/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>
                    <a:lumMod val="75000"/>
                  </a:schemeClr>
                </a:solidFill>
              </a:rPr>
              <a:t>Odolnost proti výpadku infrastruktury</a:t>
            </a:r>
          </a:p>
          <a:p>
            <a:pPr lvl="1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>
                    <a:lumMod val="75000"/>
                  </a:schemeClr>
                </a:solidFill>
              </a:rPr>
              <a:t>Dočasně nedostupný zdroj nebo výstup dat</a:t>
            </a:r>
          </a:p>
          <a:p>
            <a:pPr lvl="1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cs-CZ" dirty="0">
              <a:solidFill>
                <a:schemeClr val="tx1">
                  <a:lumMod val="75000"/>
                </a:schemeClr>
              </a:solidFill>
            </a:endParaRP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>
                    <a:lumMod val="75000"/>
                  </a:schemeClr>
                </a:solidFill>
              </a:rPr>
              <a:t>Škálovatelnost řešení v budoucnosti</a:t>
            </a:r>
          </a:p>
          <a:p>
            <a:pPr lvl="1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>
                    <a:lumMod val="75000"/>
                  </a:schemeClr>
                </a:solidFill>
              </a:rPr>
              <a:t>Neustále rostoucí množství vstupních dat</a:t>
            </a:r>
          </a:p>
          <a:p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Azure Stream </a:t>
            </a:r>
            <a:r>
              <a:rPr lang="cs-CZ" dirty="0" err="1"/>
              <a:t>Analytics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82B4EBE-0313-42CF-8645-2C8B7A8E069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64168" y="2168659"/>
            <a:ext cx="4975425" cy="4220847"/>
          </a:xfrm>
        </p:spPr>
        <p:txBody>
          <a:bodyPr/>
          <a:lstStyle/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>
                    <a:lumMod val="75000"/>
                  </a:schemeClr>
                </a:solidFill>
              </a:rPr>
              <a:t>Anomálie v datech</a:t>
            </a:r>
          </a:p>
          <a:p>
            <a:pPr lvl="1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>
                    <a:lumMod val="75000"/>
                  </a:schemeClr>
                </a:solidFill>
              </a:rPr>
              <a:t>Pozdě doručené zprávy</a:t>
            </a:r>
          </a:p>
          <a:p>
            <a:pPr lvl="1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>
                    <a:lumMod val="75000"/>
                  </a:schemeClr>
                </a:solidFill>
              </a:rPr>
              <a:t>Zprávy mimo pořadí</a:t>
            </a:r>
          </a:p>
          <a:p>
            <a:pPr lvl="1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cs-CZ" dirty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cs-CZ" dirty="0">
              <a:solidFill>
                <a:schemeClr val="tx1">
                  <a:lumMod val="75000"/>
                </a:schemeClr>
              </a:solidFill>
            </a:endParaRP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>
                    <a:lumMod val="75000"/>
                  </a:schemeClr>
                </a:solidFill>
              </a:rPr>
              <a:t>Monitorování a schopnost zotavení se při vzniku problému</a:t>
            </a:r>
          </a:p>
          <a:p>
            <a:pPr lvl="1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cs-CZ" dirty="0">
              <a:solidFill>
                <a:schemeClr val="tx1">
                  <a:lumMod val="75000"/>
                </a:schemeClr>
              </a:solidFill>
            </a:endParaRP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>
                    <a:lumMod val="75000"/>
                  </a:schemeClr>
                </a:solidFill>
              </a:rPr>
              <a:t>Správa infrastruktury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347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9D0267C-02D2-4494-BCC3-F995A33E45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28531" y="192598"/>
            <a:ext cx="9234982" cy="359196"/>
          </a:xfrm>
        </p:spPr>
        <p:txBody>
          <a:bodyPr>
            <a:normAutofit/>
          </a:bodyPr>
          <a:lstStyle/>
          <a:p>
            <a:r>
              <a:rPr lang="cs-CZ" dirty="0"/>
              <a:t>Příklad použití Azure Stream </a:t>
            </a:r>
            <a:r>
              <a:rPr lang="cs-CZ" dirty="0" err="1"/>
              <a:t>Analytics</a:t>
            </a:r>
            <a:endParaRPr 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3B7FDA8-0C75-4B39-809B-C1C3FD3CD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46" y="925417"/>
            <a:ext cx="11632487" cy="562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34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entico Cloud Inverted">
      <a:dk1>
        <a:srgbClr val="F7F7F7"/>
      </a:dk1>
      <a:lt1>
        <a:srgbClr val="008AE1"/>
      </a:lt1>
      <a:dk2>
        <a:srgbClr val="F7F7F7"/>
      </a:dk2>
      <a:lt2>
        <a:srgbClr val="008AE1"/>
      </a:lt2>
      <a:accent1>
        <a:srgbClr val="76C6FA"/>
      </a:accent1>
      <a:accent2>
        <a:srgbClr val="F27067"/>
      </a:accent2>
      <a:accent3>
        <a:srgbClr val="BDBBBB"/>
      </a:accent3>
      <a:accent4>
        <a:srgbClr val="FFE06A"/>
      </a:accent4>
      <a:accent5>
        <a:srgbClr val="6461AA"/>
      </a:accent5>
      <a:accent6>
        <a:srgbClr val="A2CE61"/>
      </a:accent6>
      <a:hlink>
        <a:srgbClr val="F7F7F7"/>
      </a:hlink>
      <a:folHlink>
        <a:srgbClr val="F7F7F7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11893</TotalTime>
  <Words>1251</Words>
  <Application>Microsoft Office PowerPoint</Application>
  <PresentationFormat>Širokoúhlá obrazovka</PresentationFormat>
  <Paragraphs>302</Paragraphs>
  <Slides>35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1" baseType="lpstr">
      <vt:lpstr>Arial</vt:lpstr>
      <vt:lpstr>Calibri</vt:lpstr>
      <vt:lpstr>Consolas</vt:lpstr>
      <vt:lpstr>Segoe UI</vt:lpstr>
      <vt:lpstr>Wingdings</vt:lpstr>
      <vt:lpstr>Office Theme</vt:lpstr>
      <vt:lpstr>Úvod do Stream Analytics</vt:lpstr>
      <vt:lpstr>Data kolem nás</vt:lpstr>
      <vt:lpstr>Big Data</vt:lpstr>
      <vt:lpstr>Proč analyzovat data v reálném čase</vt:lpstr>
      <vt:lpstr>Kentico Cloud</vt:lpstr>
      <vt:lpstr>Problémy, které je třeba řešit</vt:lpstr>
      <vt:lpstr>Azure Stream Analytics</vt:lpstr>
      <vt:lpstr>Proč použít Stream Analytics?</vt:lpstr>
      <vt:lpstr>Prezentace aplikace PowerPoint</vt:lpstr>
      <vt:lpstr>Prezentace aplikace PowerPoint</vt:lpstr>
      <vt:lpstr>Vstupy (stream)</vt:lpstr>
      <vt:lpstr>Referenční data</vt:lpstr>
      <vt:lpstr>Výstupy</vt:lpstr>
      <vt:lpstr>SAQL (SA Query Language)</vt:lpstr>
      <vt:lpstr>Datové typy</vt:lpstr>
      <vt:lpstr>Filtrování, projekce</vt:lpstr>
      <vt:lpstr>Více výstupů v jednom dotazu</vt:lpstr>
      <vt:lpstr>Čas událostí</vt:lpstr>
      <vt:lpstr>Vícekrokové dotazy</vt:lpstr>
      <vt:lpstr>Agregační funkce</vt:lpstr>
      <vt:lpstr>Tumbling Window</vt:lpstr>
      <vt:lpstr>Hopping Window</vt:lpstr>
      <vt:lpstr>Sliding Window</vt:lpstr>
      <vt:lpstr>Agregační funkce - rozšíření</vt:lpstr>
      <vt:lpstr>Analytické funkce</vt:lpstr>
      <vt:lpstr>Geoprostorové funkce </vt:lpstr>
      <vt:lpstr>Spojování vstupních dat</vt:lpstr>
      <vt:lpstr>Vlastní funkce</vt:lpstr>
      <vt:lpstr>Testování</vt:lpstr>
      <vt:lpstr>Možnosti konfigurace</vt:lpstr>
      <vt:lpstr>Monitorování</vt:lpstr>
      <vt:lpstr>Škálovatelnost</vt:lpstr>
      <vt:lpstr>Cena</vt:lpstr>
      <vt:lpstr>Co dál?</vt:lpstr>
      <vt:lpstr>Děkuji za pozornost</vt:lpstr>
    </vt:vector>
  </TitlesOfParts>
  <Company>Kentico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Matej Kvasnovsky</dc:creator>
  <cp:lastModifiedBy>Filip Tesař</cp:lastModifiedBy>
  <cp:revision>314</cp:revision>
  <dcterms:created xsi:type="dcterms:W3CDTF">2014-12-29T13:43:23Z</dcterms:created>
  <dcterms:modified xsi:type="dcterms:W3CDTF">2018-04-05T18:17:16Z</dcterms:modified>
</cp:coreProperties>
</file>