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6" r:id="rId3"/>
    <p:sldId id="264" r:id="rId4"/>
    <p:sldId id="288" r:id="rId5"/>
    <p:sldId id="310" r:id="rId6"/>
    <p:sldId id="276" r:id="rId7"/>
    <p:sldId id="316" r:id="rId8"/>
    <p:sldId id="314" r:id="rId9"/>
    <p:sldId id="309" r:id="rId10"/>
    <p:sldId id="312" r:id="rId11"/>
    <p:sldId id="299" r:id="rId12"/>
    <p:sldId id="298" r:id="rId13"/>
    <p:sldId id="300" r:id="rId14"/>
    <p:sldId id="301" r:id="rId15"/>
    <p:sldId id="302" r:id="rId16"/>
    <p:sldId id="304" r:id="rId17"/>
    <p:sldId id="287" r:id="rId18"/>
    <p:sldId id="272" r:id="rId19"/>
    <p:sldId id="297" r:id="rId20"/>
    <p:sldId id="311" r:id="rId21"/>
    <p:sldId id="290" r:id="rId22"/>
    <p:sldId id="291" r:id="rId23"/>
    <p:sldId id="282" r:id="rId24"/>
    <p:sldId id="317" r:id="rId25"/>
    <p:sldId id="318" r:id="rId26"/>
    <p:sldId id="319" r:id="rId27"/>
    <p:sldId id="315" r:id="rId28"/>
    <p:sldId id="284" r:id="rId29"/>
    <p:sldId id="285" r:id="rId30"/>
    <p:sldId id="305" r:id="rId31"/>
    <p:sldId id="306" r:id="rId32"/>
    <p:sldId id="307" r:id="rId33"/>
    <p:sldId id="30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Dybal" initials="MD" lastIdx="1" clrIdx="0">
    <p:extLst>
      <p:ext uri="{19B8F6BF-5375-455C-9EA6-DF929625EA0E}">
        <p15:presenceInfo xmlns:p15="http://schemas.microsoft.com/office/powerpoint/2012/main" userId="df917907e353cf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02"/>
    <a:srgbClr val="FF9900"/>
    <a:srgbClr val="F6D6D6"/>
    <a:srgbClr val="E3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9" autoAdjust="0"/>
    <p:restoredTop sz="83429" autoAdjust="0"/>
  </p:normalViewPr>
  <p:slideViewPr>
    <p:cSldViewPr snapToGrid="0">
      <p:cViewPr varScale="1">
        <p:scale>
          <a:sx n="89" d="100"/>
          <a:sy n="89" d="100"/>
        </p:scale>
        <p:origin x="12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021FC-BCA1-4962-B59C-F3355DD9F0A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67824E0-AFA7-4594-B027-1F416C5EABAE}">
      <dgm:prSet phldrT="[Text]"/>
      <dgm:spPr/>
      <dgm:t>
        <a:bodyPr/>
        <a:lstStyle/>
        <a:p>
          <a:r>
            <a:rPr lang="cs-CZ" dirty="0" err="1"/>
            <a:t>View</a:t>
          </a:r>
          <a:endParaRPr lang="cs-CZ" dirty="0"/>
        </a:p>
      </dgm:t>
    </dgm:pt>
    <dgm:pt modelId="{8D29CF86-8C4D-4544-81D4-83494DEC3E97}" type="parTrans" cxnId="{74861879-DE72-42D5-BF06-D244FADF3B48}">
      <dgm:prSet/>
      <dgm:spPr/>
      <dgm:t>
        <a:bodyPr/>
        <a:lstStyle/>
        <a:p>
          <a:endParaRPr lang="cs-CZ"/>
        </a:p>
      </dgm:t>
    </dgm:pt>
    <dgm:pt modelId="{294411D7-AF4E-4DE3-9532-382ECFD5E4F4}" type="sibTrans" cxnId="{74861879-DE72-42D5-BF06-D244FADF3B48}">
      <dgm:prSet/>
      <dgm:spPr/>
      <dgm:t>
        <a:bodyPr/>
        <a:lstStyle/>
        <a:p>
          <a:endParaRPr lang="cs-CZ"/>
        </a:p>
      </dgm:t>
    </dgm:pt>
    <dgm:pt modelId="{1419DD08-6061-47AD-A8D5-F9652502E1D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1000" dirty="0" err="1"/>
            <a:t>MyWindow.xaml</a:t>
          </a:r>
          <a:endParaRPr lang="cs-CZ" sz="1000" dirty="0"/>
        </a:p>
      </dgm:t>
    </dgm:pt>
    <dgm:pt modelId="{2F36C67D-A604-43D5-8C88-E9E3F54D87C9}" type="parTrans" cxnId="{F308CC82-8DD3-4612-8A86-3A89AFF23663}">
      <dgm:prSet/>
      <dgm:spPr/>
      <dgm:t>
        <a:bodyPr/>
        <a:lstStyle/>
        <a:p>
          <a:endParaRPr lang="cs-CZ"/>
        </a:p>
      </dgm:t>
    </dgm:pt>
    <dgm:pt modelId="{1A82D1C6-4229-4A82-A982-C9FA885FBEDC}" type="sibTrans" cxnId="{F308CC82-8DD3-4612-8A86-3A89AFF23663}">
      <dgm:prSet/>
      <dgm:spPr/>
      <dgm:t>
        <a:bodyPr/>
        <a:lstStyle/>
        <a:p>
          <a:endParaRPr lang="cs-CZ"/>
        </a:p>
      </dgm:t>
    </dgm:pt>
    <dgm:pt modelId="{CED6CEFD-2ED3-4DC5-BF91-FBD657065A35}">
      <dgm:prSet phldrT="[Text]"/>
      <dgm:spPr/>
      <dgm:t>
        <a:bodyPr/>
        <a:lstStyle/>
        <a:p>
          <a:r>
            <a:rPr lang="cs-CZ" dirty="0" err="1"/>
            <a:t>MyWindow.xaml.cs</a:t>
          </a:r>
          <a:endParaRPr lang="cs-CZ" dirty="0"/>
        </a:p>
      </dgm:t>
    </dgm:pt>
    <dgm:pt modelId="{185AC3C9-C1DF-46B5-BA9E-C8AF71597284}" type="parTrans" cxnId="{2E09277B-FAA2-4834-938F-2F14CE09A49F}">
      <dgm:prSet/>
      <dgm:spPr/>
      <dgm:t>
        <a:bodyPr/>
        <a:lstStyle/>
        <a:p>
          <a:endParaRPr lang="cs-CZ"/>
        </a:p>
      </dgm:t>
    </dgm:pt>
    <dgm:pt modelId="{C91FDAD2-CEA3-4E6C-B60B-448CB4ACE285}" type="sibTrans" cxnId="{2E09277B-FAA2-4834-938F-2F14CE09A49F}">
      <dgm:prSet/>
      <dgm:spPr/>
      <dgm:t>
        <a:bodyPr/>
        <a:lstStyle/>
        <a:p>
          <a:endParaRPr lang="cs-CZ"/>
        </a:p>
      </dgm:t>
    </dgm:pt>
    <dgm:pt modelId="{03D9D34C-344D-47EB-A181-76E583751D86}">
      <dgm:prSet phldrT="[Text]"/>
      <dgm:spPr/>
      <dgm:t>
        <a:bodyPr/>
        <a:lstStyle/>
        <a:p>
          <a:r>
            <a:rPr lang="cs-CZ" dirty="0" err="1"/>
            <a:t>ViewModel</a:t>
          </a:r>
          <a:endParaRPr lang="cs-CZ" dirty="0"/>
        </a:p>
      </dgm:t>
    </dgm:pt>
    <dgm:pt modelId="{27EE2D44-ED41-47F1-B006-A4A2D764733A}" type="parTrans" cxnId="{63182AFE-AFAB-41C8-9BF9-081885F6E5C0}">
      <dgm:prSet/>
      <dgm:spPr/>
      <dgm:t>
        <a:bodyPr/>
        <a:lstStyle/>
        <a:p>
          <a:endParaRPr lang="cs-CZ"/>
        </a:p>
      </dgm:t>
    </dgm:pt>
    <dgm:pt modelId="{4EC98861-7123-4B94-A7B5-9BA47A14CC5F}" type="sibTrans" cxnId="{63182AFE-AFAB-41C8-9BF9-081885F6E5C0}">
      <dgm:prSet/>
      <dgm:spPr/>
      <dgm:t>
        <a:bodyPr/>
        <a:lstStyle/>
        <a:p>
          <a:endParaRPr lang="cs-CZ"/>
        </a:p>
      </dgm:t>
    </dgm:pt>
    <dgm:pt modelId="{1EF12813-A9F9-40B0-A451-9BA45A6C5BFE}">
      <dgm:prSet phldrT="[Text]"/>
      <dgm:spPr/>
      <dgm:t>
        <a:bodyPr/>
        <a:lstStyle/>
        <a:p>
          <a:r>
            <a:rPr lang="en-US" dirty="0" err="1"/>
            <a:t>MyViewModel.cs</a:t>
          </a:r>
          <a:endParaRPr lang="cs-CZ" dirty="0"/>
        </a:p>
      </dgm:t>
    </dgm:pt>
    <dgm:pt modelId="{7E6DD980-B061-4705-A697-F706311C004D}" type="parTrans" cxnId="{24E19F34-0AEA-4540-969E-7132649015B7}">
      <dgm:prSet/>
      <dgm:spPr/>
      <dgm:t>
        <a:bodyPr/>
        <a:lstStyle/>
        <a:p>
          <a:endParaRPr lang="cs-CZ"/>
        </a:p>
      </dgm:t>
    </dgm:pt>
    <dgm:pt modelId="{C1F6FD08-836A-4EE5-9E31-128C11FB5181}" type="sibTrans" cxnId="{24E19F34-0AEA-4540-969E-7132649015B7}">
      <dgm:prSet/>
      <dgm:spPr/>
      <dgm:t>
        <a:bodyPr/>
        <a:lstStyle/>
        <a:p>
          <a:endParaRPr lang="cs-CZ"/>
        </a:p>
      </dgm:t>
    </dgm:pt>
    <dgm:pt modelId="{407BB8A6-C460-4FBD-9209-988DFF26D10D}">
      <dgm:prSet phldrT="[Text]"/>
      <dgm:spPr/>
      <dgm:t>
        <a:bodyPr/>
        <a:lstStyle/>
        <a:p>
          <a:r>
            <a:rPr lang="en-US" dirty="0"/>
            <a:t>View</a:t>
          </a:r>
          <a:endParaRPr lang="cs-CZ" dirty="0"/>
        </a:p>
      </dgm:t>
    </dgm:pt>
    <dgm:pt modelId="{9547AEE3-82AC-4D2E-8AA0-719CCB29C91E}" type="parTrans" cxnId="{3A94A480-557F-41AB-B18B-9B1958CEF711}">
      <dgm:prSet/>
      <dgm:spPr/>
      <dgm:t>
        <a:bodyPr/>
        <a:lstStyle/>
        <a:p>
          <a:endParaRPr lang="cs-CZ"/>
        </a:p>
      </dgm:t>
    </dgm:pt>
    <dgm:pt modelId="{B6468B07-8B73-4DAC-8EEB-0EFCB1AB5792}" type="sibTrans" cxnId="{3A94A480-557F-41AB-B18B-9B1958CEF711}">
      <dgm:prSet/>
      <dgm:spPr/>
      <dgm:t>
        <a:bodyPr/>
        <a:lstStyle/>
        <a:p>
          <a:endParaRPr lang="cs-CZ"/>
        </a:p>
      </dgm:t>
    </dgm:pt>
    <dgm:pt modelId="{0B4C9C6C-D875-45B3-968D-3EF855243C2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Html</a:t>
          </a:r>
          <a:endParaRPr lang="cs-CZ" dirty="0"/>
        </a:p>
      </dgm:t>
    </dgm:pt>
    <dgm:pt modelId="{2C6BFD5E-5572-4A68-8BF3-2AD4EF36DC0B}" type="parTrans" cxnId="{49B7B4C2-9DB8-4E1C-B655-F6F06C27932A}">
      <dgm:prSet/>
      <dgm:spPr/>
      <dgm:t>
        <a:bodyPr/>
        <a:lstStyle/>
        <a:p>
          <a:endParaRPr lang="cs-CZ"/>
        </a:p>
      </dgm:t>
    </dgm:pt>
    <dgm:pt modelId="{F332A1E3-0CF6-4FC9-BDF1-1A4EB171F676}" type="sibTrans" cxnId="{49B7B4C2-9DB8-4E1C-B655-F6F06C27932A}">
      <dgm:prSet/>
      <dgm:spPr/>
      <dgm:t>
        <a:bodyPr/>
        <a:lstStyle/>
        <a:p>
          <a:endParaRPr lang="cs-CZ"/>
        </a:p>
      </dgm:t>
    </dgm:pt>
    <dgm:pt modelId="{24C3782A-DAAA-47C6-A2A2-90BF5E25679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/>
            <a:t>Css</a:t>
          </a:r>
          <a:endParaRPr lang="cs-CZ" dirty="0"/>
        </a:p>
      </dgm:t>
    </dgm:pt>
    <dgm:pt modelId="{E138518B-2827-4964-9B7E-EB46EA464470}" type="parTrans" cxnId="{37BE5392-DA12-4047-965C-0109D273E244}">
      <dgm:prSet/>
      <dgm:spPr/>
      <dgm:t>
        <a:bodyPr/>
        <a:lstStyle/>
        <a:p>
          <a:endParaRPr lang="cs-CZ"/>
        </a:p>
      </dgm:t>
    </dgm:pt>
    <dgm:pt modelId="{3D070B90-B2DB-44A8-9B0E-82D51441543E}" type="sibTrans" cxnId="{37BE5392-DA12-4047-965C-0109D273E244}">
      <dgm:prSet/>
      <dgm:spPr/>
      <dgm:t>
        <a:bodyPr/>
        <a:lstStyle/>
        <a:p>
          <a:endParaRPr lang="cs-CZ"/>
        </a:p>
      </dgm:t>
    </dgm:pt>
    <dgm:pt modelId="{480D360D-317D-457B-85EA-FB72FAEA3F3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/>
            <a:t>Javascript</a:t>
          </a:r>
          <a:endParaRPr lang="cs-CZ" dirty="0"/>
        </a:p>
      </dgm:t>
    </dgm:pt>
    <dgm:pt modelId="{96D67C36-EC09-45B7-B47E-D44E6B5969A3}" type="parTrans" cxnId="{7AC3A763-30C0-4187-828B-55AFCB748555}">
      <dgm:prSet/>
      <dgm:spPr/>
      <dgm:t>
        <a:bodyPr/>
        <a:lstStyle/>
        <a:p>
          <a:endParaRPr lang="cs-CZ"/>
        </a:p>
      </dgm:t>
    </dgm:pt>
    <dgm:pt modelId="{73F94591-B3A4-4F25-8174-72E286FFE884}" type="sibTrans" cxnId="{7AC3A763-30C0-4187-828B-55AFCB748555}">
      <dgm:prSet/>
      <dgm:spPr/>
      <dgm:t>
        <a:bodyPr/>
        <a:lstStyle/>
        <a:p>
          <a:endParaRPr lang="cs-CZ"/>
        </a:p>
      </dgm:t>
    </dgm:pt>
    <dgm:pt modelId="{5483FD18-2CC5-4403-9C94-AD4B6FC112B4}">
      <dgm:prSet phldrT="[Text]"/>
      <dgm:spPr/>
      <dgm:t>
        <a:bodyPr/>
        <a:lstStyle/>
        <a:p>
          <a:r>
            <a:rPr lang="en-US" dirty="0" err="1"/>
            <a:t>viewmodel</a:t>
          </a:r>
          <a:endParaRPr lang="cs-CZ" dirty="0"/>
        </a:p>
      </dgm:t>
    </dgm:pt>
    <dgm:pt modelId="{00D830C1-A516-4733-ABFC-7C903EF1A265}" type="parTrans" cxnId="{DA361B20-9646-45B9-9D1A-65C6E2B7869C}">
      <dgm:prSet/>
      <dgm:spPr/>
      <dgm:t>
        <a:bodyPr/>
        <a:lstStyle/>
        <a:p>
          <a:endParaRPr lang="cs-CZ"/>
        </a:p>
      </dgm:t>
    </dgm:pt>
    <dgm:pt modelId="{920FAB54-1825-474D-BC89-25767FA26B06}" type="sibTrans" cxnId="{DA361B20-9646-45B9-9D1A-65C6E2B7869C}">
      <dgm:prSet/>
      <dgm:spPr/>
      <dgm:t>
        <a:bodyPr/>
        <a:lstStyle/>
        <a:p>
          <a:endParaRPr lang="cs-CZ"/>
        </a:p>
      </dgm:t>
    </dgm:pt>
    <dgm:pt modelId="{BFF4C4F3-8912-4037-9FC3-7CE2C4D13242}">
      <dgm:prSet phldrT="[Text]"/>
      <dgm:spPr/>
      <dgm:t>
        <a:bodyPr/>
        <a:lstStyle/>
        <a:p>
          <a:r>
            <a:rPr lang="en-US" dirty="0" err="1"/>
            <a:t>Javascript</a:t>
          </a:r>
          <a:endParaRPr lang="cs-CZ" dirty="0"/>
        </a:p>
      </dgm:t>
    </dgm:pt>
    <dgm:pt modelId="{F4086EE9-EC83-4309-B923-A3FDF48581FD}" type="parTrans" cxnId="{A91285B6-435F-4B7B-A9A3-BDFFAECDAB12}">
      <dgm:prSet/>
      <dgm:spPr/>
      <dgm:t>
        <a:bodyPr/>
        <a:lstStyle/>
        <a:p>
          <a:endParaRPr lang="cs-CZ"/>
        </a:p>
      </dgm:t>
    </dgm:pt>
    <dgm:pt modelId="{7AA0A669-D3CF-45DF-B520-7F5A85EE2A1D}" type="sibTrans" cxnId="{A91285B6-435F-4B7B-A9A3-BDFFAECDAB12}">
      <dgm:prSet/>
      <dgm:spPr/>
      <dgm:t>
        <a:bodyPr/>
        <a:lstStyle/>
        <a:p>
          <a:endParaRPr lang="cs-CZ"/>
        </a:p>
      </dgm:t>
    </dgm:pt>
    <dgm:pt modelId="{8CAC7479-C916-47A6-9A9E-F20D1F43064E}" type="pres">
      <dgm:prSet presAssocID="{BA9021FC-BCA1-4962-B59C-F3355DD9F0AC}" presName="theList" presStyleCnt="0">
        <dgm:presLayoutVars>
          <dgm:dir/>
          <dgm:animLvl val="lvl"/>
          <dgm:resizeHandles val="exact"/>
        </dgm:presLayoutVars>
      </dgm:prSet>
      <dgm:spPr/>
    </dgm:pt>
    <dgm:pt modelId="{6E7B066A-863A-45F6-BE94-AA5C7E0906C7}" type="pres">
      <dgm:prSet presAssocID="{B67824E0-AFA7-4594-B027-1F416C5EABAE}" presName="compNode" presStyleCnt="0"/>
      <dgm:spPr/>
    </dgm:pt>
    <dgm:pt modelId="{65B32943-3885-4B36-8F09-CF8391065407}" type="pres">
      <dgm:prSet presAssocID="{B67824E0-AFA7-4594-B027-1F416C5EABAE}" presName="aNode" presStyleLbl="bgShp" presStyleIdx="0" presStyleCnt="4" custLinFactNeighborX="-104"/>
      <dgm:spPr/>
    </dgm:pt>
    <dgm:pt modelId="{18DEB4F4-8197-482A-A4EC-54E1D9AE748C}" type="pres">
      <dgm:prSet presAssocID="{B67824E0-AFA7-4594-B027-1F416C5EABAE}" presName="textNode" presStyleLbl="bgShp" presStyleIdx="0" presStyleCnt="4"/>
      <dgm:spPr/>
    </dgm:pt>
    <dgm:pt modelId="{C5F4EF68-B9CB-4BF9-85CC-7D25499E460D}" type="pres">
      <dgm:prSet presAssocID="{B67824E0-AFA7-4594-B027-1F416C5EABAE}" presName="compChildNode" presStyleCnt="0"/>
      <dgm:spPr/>
    </dgm:pt>
    <dgm:pt modelId="{34236EDA-934C-4E81-AA6C-7D0C696C4EE7}" type="pres">
      <dgm:prSet presAssocID="{B67824E0-AFA7-4594-B027-1F416C5EABAE}" presName="theInnerList" presStyleCnt="0"/>
      <dgm:spPr/>
    </dgm:pt>
    <dgm:pt modelId="{517CBD7A-6B85-469D-916D-294C47850DE9}" type="pres">
      <dgm:prSet presAssocID="{1419DD08-6061-47AD-A8D5-F9652502E1D7}" presName="childNode" presStyleLbl="node1" presStyleIdx="0" presStyleCnt="7">
        <dgm:presLayoutVars>
          <dgm:bulletEnabled val="1"/>
        </dgm:presLayoutVars>
      </dgm:prSet>
      <dgm:spPr/>
    </dgm:pt>
    <dgm:pt modelId="{754CBCC3-8ECC-4B1C-8DC5-35662F76753F}" type="pres">
      <dgm:prSet presAssocID="{1419DD08-6061-47AD-A8D5-F9652502E1D7}" presName="aSpace2" presStyleCnt="0"/>
      <dgm:spPr/>
    </dgm:pt>
    <dgm:pt modelId="{643FCF8D-61B6-4FA7-BC81-0B8B7BE6F2E1}" type="pres">
      <dgm:prSet presAssocID="{CED6CEFD-2ED3-4DC5-BF91-FBD657065A35}" presName="childNode" presStyleLbl="node1" presStyleIdx="1" presStyleCnt="7">
        <dgm:presLayoutVars>
          <dgm:bulletEnabled val="1"/>
        </dgm:presLayoutVars>
      </dgm:prSet>
      <dgm:spPr/>
    </dgm:pt>
    <dgm:pt modelId="{93639B11-1B2D-421E-BEC7-EF17C9C7C5F9}" type="pres">
      <dgm:prSet presAssocID="{B67824E0-AFA7-4594-B027-1F416C5EABAE}" presName="aSpace" presStyleCnt="0"/>
      <dgm:spPr/>
    </dgm:pt>
    <dgm:pt modelId="{616E9420-E62A-4B48-93F6-A2166BC8F649}" type="pres">
      <dgm:prSet presAssocID="{03D9D34C-344D-47EB-A181-76E583751D86}" presName="compNode" presStyleCnt="0"/>
      <dgm:spPr/>
    </dgm:pt>
    <dgm:pt modelId="{869BBCD9-D71A-4502-9352-C069480F7387}" type="pres">
      <dgm:prSet presAssocID="{03D9D34C-344D-47EB-A181-76E583751D86}" presName="aNode" presStyleLbl="bgShp" presStyleIdx="1" presStyleCnt="4"/>
      <dgm:spPr/>
    </dgm:pt>
    <dgm:pt modelId="{DEDBE93C-1157-455F-9037-27D005B7515D}" type="pres">
      <dgm:prSet presAssocID="{03D9D34C-344D-47EB-A181-76E583751D86}" presName="textNode" presStyleLbl="bgShp" presStyleIdx="1" presStyleCnt="4"/>
      <dgm:spPr/>
    </dgm:pt>
    <dgm:pt modelId="{416F8DC3-D8FD-4B9B-A1A0-E5FB8ADD2144}" type="pres">
      <dgm:prSet presAssocID="{03D9D34C-344D-47EB-A181-76E583751D86}" presName="compChildNode" presStyleCnt="0"/>
      <dgm:spPr/>
    </dgm:pt>
    <dgm:pt modelId="{CED62E12-0F90-4BA9-900F-45EAA4E682BD}" type="pres">
      <dgm:prSet presAssocID="{03D9D34C-344D-47EB-A181-76E583751D86}" presName="theInnerList" presStyleCnt="0"/>
      <dgm:spPr/>
    </dgm:pt>
    <dgm:pt modelId="{BAC99BC8-DC42-4671-89F5-7AE43B0FE2C3}" type="pres">
      <dgm:prSet presAssocID="{1EF12813-A9F9-40B0-A451-9BA45A6C5BFE}" presName="childNode" presStyleLbl="node1" presStyleIdx="2" presStyleCnt="7">
        <dgm:presLayoutVars>
          <dgm:bulletEnabled val="1"/>
        </dgm:presLayoutVars>
      </dgm:prSet>
      <dgm:spPr/>
    </dgm:pt>
    <dgm:pt modelId="{8C7FE9EF-6554-4E0C-9F94-8EADB2921211}" type="pres">
      <dgm:prSet presAssocID="{03D9D34C-344D-47EB-A181-76E583751D86}" presName="aSpace" presStyleCnt="0"/>
      <dgm:spPr/>
    </dgm:pt>
    <dgm:pt modelId="{DF022486-3038-42AB-AB86-0304C17953F0}" type="pres">
      <dgm:prSet presAssocID="{407BB8A6-C460-4FBD-9209-988DFF26D10D}" presName="compNode" presStyleCnt="0"/>
      <dgm:spPr/>
    </dgm:pt>
    <dgm:pt modelId="{890FD8E3-134E-4C0C-8A17-9270D527E315}" type="pres">
      <dgm:prSet presAssocID="{407BB8A6-C460-4FBD-9209-988DFF26D10D}" presName="aNode" presStyleLbl="bgShp" presStyleIdx="2" presStyleCnt="4"/>
      <dgm:spPr/>
    </dgm:pt>
    <dgm:pt modelId="{DB4A308A-A03E-42A6-9E0D-DF80A9CF5264}" type="pres">
      <dgm:prSet presAssocID="{407BB8A6-C460-4FBD-9209-988DFF26D10D}" presName="textNode" presStyleLbl="bgShp" presStyleIdx="2" presStyleCnt="4"/>
      <dgm:spPr/>
    </dgm:pt>
    <dgm:pt modelId="{F5DD1AEE-8131-4EC2-936B-D53FAC665C18}" type="pres">
      <dgm:prSet presAssocID="{407BB8A6-C460-4FBD-9209-988DFF26D10D}" presName="compChildNode" presStyleCnt="0"/>
      <dgm:spPr/>
    </dgm:pt>
    <dgm:pt modelId="{A091126F-DEBA-49BC-9B59-D3A52F105E9A}" type="pres">
      <dgm:prSet presAssocID="{407BB8A6-C460-4FBD-9209-988DFF26D10D}" presName="theInnerList" presStyleCnt="0"/>
      <dgm:spPr/>
    </dgm:pt>
    <dgm:pt modelId="{4D34C2FC-A764-45B8-9EB8-5E18F627781F}" type="pres">
      <dgm:prSet presAssocID="{0B4C9C6C-D875-45B3-968D-3EF855243C25}" presName="childNode" presStyleLbl="node1" presStyleIdx="3" presStyleCnt="7">
        <dgm:presLayoutVars>
          <dgm:bulletEnabled val="1"/>
        </dgm:presLayoutVars>
      </dgm:prSet>
      <dgm:spPr/>
    </dgm:pt>
    <dgm:pt modelId="{5228C6C4-6136-4C78-8AD1-3620B3478A4D}" type="pres">
      <dgm:prSet presAssocID="{0B4C9C6C-D875-45B3-968D-3EF855243C25}" presName="aSpace2" presStyleCnt="0"/>
      <dgm:spPr/>
    </dgm:pt>
    <dgm:pt modelId="{DD5C8B02-089A-4CA4-9CCD-3AB49A3D4B54}" type="pres">
      <dgm:prSet presAssocID="{24C3782A-DAAA-47C6-A2A2-90BF5E256799}" presName="childNode" presStyleLbl="node1" presStyleIdx="4" presStyleCnt="7">
        <dgm:presLayoutVars>
          <dgm:bulletEnabled val="1"/>
        </dgm:presLayoutVars>
      </dgm:prSet>
      <dgm:spPr/>
    </dgm:pt>
    <dgm:pt modelId="{B6038888-858E-49DA-9A93-44D04C12DE9B}" type="pres">
      <dgm:prSet presAssocID="{24C3782A-DAAA-47C6-A2A2-90BF5E256799}" presName="aSpace2" presStyleCnt="0"/>
      <dgm:spPr/>
    </dgm:pt>
    <dgm:pt modelId="{641460CC-E4DA-4C5B-ADFC-4B163CE50AE1}" type="pres">
      <dgm:prSet presAssocID="{480D360D-317D-457B-85EA-FB72FAEA3F32}" presName="childNode" presStyleLbl="node1" presStyleIdx="5" presStyleCnt="7">
        <dgm:presLayoutVars>
          <dgm:bulletEnabled val="1"/>
        </dgm:presLayoutVars>
      </dgm:prSet>
      <dgm:spPr/>
    </dgm:pt>
    <dgm:pt modelId="{61A431BC-88F6-4FB5-831A-34B40B44CE90}" type="pres">
      <dgm:prSet presAssocID="{407BB8A6-C460-4FBD-9209-988DFF26D10D}" presName="aSpace" presStyleCnt="0"/>
      <dgm:spPr/>
    </dgm:pt>
    <dgm:pt modelId="{51FAE23F-534C-4198-8737-24D92D3DC6A3}" type="pres">
      <dgm:prSet presAssocID="{5483FD18-2CC5-4403-9C94-AD4B6FC112B4}" presName="compNode" presStyleCnt="0"/>
      <dgm:spPr/>
    </dgm:pt>
    <dgm:pt modelId="{26CE1163-142E-4279-82E7-3216DB6EDE74}" type="pres">
      <dgm:prSet presAssocID="{5483FD18-2CC5-4403-9C94-AD4B6FC112B4}" presName="aNode" presStyleLbl="bgShp" presStyleIdx="3" presStyleCnt="4"/>
      <dgm:spPr/>
    </dgm:pt>
    <dgm:pt modelId="{DB544481-0A00-442B-9026-5074B3B121B5}" type="pres">
      <dgm:prSet presAssocID="{5483FD18-2CC5-4403-9C94-AD4B6FC112B4}" presName="textNode" presStyleLbl="bgShp" presStyleIdx="3" presStyleCnt="4"/>
      <dgm:spPr/>
    </dgm:pt>
    <dgm:pt modelId="{FBA005C0-3393-48DF-8241-3B2ED1F360E2}" type="pres">
      <dgm:prSet presAssocID="{5483FD18-2CC5-4403-9C94-AD4B6FC112B4}" presName="compChildNode" presStyleCnt="0"/>
      <dgm:spPr/>
    </dgm:pt>
    <dgm:pt modelId="{88B3D51B-B5DC-41CE-9736-646A30498372}" type="pres">
      <dgm:prSet presAssocID="{5483FD18-2CC5-4403-9C94-AD4B6FC112B4}" presName="theInnerList" presStyleCnt="0"/>
      <dgm:spPr/>
    </dgm:pt>
    <dgm:pt modelId="{6789D24A-2FEC-47E4-B0C8-4BD1B0624A8A}" type="pres">
      <dgm:prSet presAssocID="{BFF4C4F3-8912-4037-9FC3-7CE2C4D13242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9B7B4C2-9DB8-4E1C-B655-F6F06C27932A}" srcId="{407BB8A6-C460-4FBD-9209-988DFF26D10D}" destId="{0B4C9C6C-D875-45B3-968D-3EF855243C25}" srcOrd="0" destOrd="0" parTransId="{2C6BFD5E-5572-4A68-8BF3-2AD4EF36DC0B}" sibTransId="{F332A1E3-0CF6-4FC9-BDF1-1A4EB171F676}"/>
    <dgm:cxn modelId="{B05B2E2E-B761-4101-A1AE-FA1880B20204}" type="presOf" srcId="{BA9021FC-BCA1-4962-B59C-F3355DD9F0AC}" destId="{8CAC7479-C916-47A6-9A9E-F20D1F43064E}" srcOrd="0" destOrd="0" presId="urn:microsoft.com/office/officeart/2005/8/layout/lProcess2"/>
    <dgm:cxn modelId="{DA361B20-9646-45B9-9D1A-65C6E2B7869C}" srcId="{BA9021FC-BCA1-4962-B59C-F3355DD9F0AC}" destId="{5483FD18-2CC5-4403-9C94-AD4B6FC112B4}" srcOrd="3" destOrd="0" parTransId="{00D830C1-A516-4733-ABFC-7C903EF1A265}" sibTransId="{920FAB54-1825-474D-BC89-25767FA26B06}"/>
    <dgm:cxn modelId="{4014E79A-C8B7-49F1-A4B7-A4C200CA86AA}" type="presOf" srcId="{1419DD08-6061-47AD-A8D5-F9652502E1D7}" destId="{517CBD7A-6B85-469D-916D-294C47850DE9}" srcOrd="0" destOrd="0" presId="urn:microsoft.com/office/officeart/2005/8/layout/lProcess2"/>
    <dgm:cxn modelId="{07C1D20B-76EF-41C3-AB62-B02DC2EA3D25}" type="presOf" srcId="{BFF4C4F3-8912-4037-9FC3-7CE2C4D13242}" destId="{6789D24A-2FEC-47E4-B0C8-4BD1B0624A8A}" srcOrd="0" destOrd="0" presId="urn:microsoft.com/office/officeart/2005/8/layout/lProcess2"/>
    <dgm:cxn modelId="{B4D6EAF2-62F3-47FF-9FFE-6F7F4D0D8ED9}" type="presOf" srcId="{1EF12813-A9F9-40B0-A451-9BA45A6C5BFE}" destId="{BAC99BC8-DC42-4671-89F5-7AE43B0FE2C3}" srcOrd="0" destOrd="0" presId="urn:microsoft.com/office/officeart/2005/8/layout/lProcess2"/>
    <dgm:cxn modelId="{F308CC82-8DD3-4612-8A86-3A89AFF23663}" srcId="{B67824E0-AFA7-4594-B027-1F416C5EABAE}" destId="{1419DD08-6061-47AD-A8D5-F9652502E1D7}" srcOrd="0" destOrd="0" parTransId="{2F36C67D-A604-43D5-8C88-E9E3F54D87C9}" sibTransId="{1A82D1C6-4229-4A82-A982-C9FA885FBEDC}"/>
    <dgm:cxn modelId="{7EE416F1-86C3-4A55-807B-5A603595EABE}" type="presOf" srcId="{03D9D34C-344D-47EB-A181-76E583751D86}" destId="{DEDBE93C-1157-455F-9037-27D005B7515D}" srcOrd="1" destOrd="0" presId="urn:microsoft.com/office/officeart/2005/8/layout/lProcess2"/>
    <dgm:cxn modelId="{37BE5392-DA12-4047-965C-0109D273E244}" srcId="{407BB8A6-C460-4FBD-9209-988DFF26D10D}" destId="{24C3782A-DAAA-47C6-A2A2-90BF5E256799}" srcOrd="1" destOrd="0" parTransId="{E138518B-2827-4964-9B7E-EB46EA464470}" sibTransId="{3D070B90-B2DB-44A8-9B0E-82D51441543E}"/>
    <dgm:cxn modelId="{2E09277B-FAA2-4834-938F-2F14CE09A49F}" srcId="{B67824E0-AFA7-4594-B027-1F416C5EABAE}" destId="{CED6CEFD-2ED3-4DC5-BF91-FBD657065A35}" srcOrd="1" destOrd="0" parTransId="{185AC3C9-C1DF-46B5-BA9E-C8AF71597284}" sibTransId="{C91FDAD2-CEA3-4E6C-B60B-448CB4ACE285}"/>
    <dgm:cxn modelId="{93A02504-B133-4AD6-8ED0-84087F53DC71}" type="presOf" srcId="{B67824E0-AFA7-4594-B027-1F416C5EABAE}" destId="{18DEB4F4-8197-482A-A4EC-54E1D9AE748C}" srcOrd="1" destOrd="0" presId="urn:microsoft.com/office/officeart/2005/8/layout/lProcess2"/>
    <dgm:cxn modelId="{EEF87FFA-AA57-40AF-AD33-8A454DAAED20}" type="presOf" srcId="{B67824E0-AFA7-4594-B027-1F416C5EABAE}" destId="{65B32943-3885-4B36-8F09-CF8391065407}" srcOrd="0" destOrd="0" presId="urn:microsoft.com/office/officeart/2005/8/layout/lProcess2"/>
    <dgm:cxn modelId="{641F4C18-74F9-4DB8-906E-A3A6A7DAFA09}" type="presOf" srcId="{5483FD18-2CC5-4403-9C94-AD4B6FC112B4}" destId="{DB544481-0A00-442B-9026-5074B3B121B5}" srcOrd="1" destOrd="0" presId="urn:microsoft.com/office/officeart/2005/8/layout/lProcess2"/>
    <dgm:cxn modelId="{41903F02-4665-4654-BA0E-EDD08D9775E0}" type="presOf" srcId="{407BB8A6-C460-4FBD-9209-988DFF26D10D}" destId="{890FD8E3-134E-4C0C-8A17-9270D527E315}" srcOrd="0" destOrd="0" presId="urn:microsoft.com/office/officeart/2005/8/layout/lProcess2"/>
    <dgm:cxn modelId="{7AC3A763-30C0-4187-828B-55AFCB748555}" srcId="{407BB8A6-C460-4FBD-9209-988DFF26D10D}" destId="{480D360D-317D-457B-85EA-FB72FAEA3F32}" srcOrd="2" destOrd="0" parTransId="{96D67C36-EC09-45B7-B47E-D44E6B5969A3}" sibTransId="{73F94591-B3A4-4F25-8174-72E286FFE884}"/>
    <dgm:cxn modelId="{8D231859-B9EE-4ECA-8AD2-BDD43C54F4D2}" type="presOf" srcId="{480D360D-317D-457B-85EA-FB72FAEA3F32}" destId="{641460CC-E4DA-4C5B-ADFC-4B163CE50AE1}" srcOrd="0" destOrd="0" presId="urn:microsoft.com/office/officeart/2005/8/layout/lProcess2"/>
    <dgm:cxn modelId="{CB8850B0-A6C6-433E-B28E-7E9A9EE17446}" type="presOf" srcId="{407BB8A6-C460-4FBD-9209-988DFF26D10D}" destId="{DB4A308A-A03E-42A6-9E0D-DF80A9CF5264}" srcOrd="1" destOrd="0" presId="urn:microsoft.com/office/officeart/2005/8/layout/lProcess2"/>
    <dgm:cxn modelId="{5AA88B33-9911-47DF-84CD-2FFD7CCE1C0B}" type="presOf" srcId="{5483FD18-2CC5-4403-9C94-AD4B6FC112B4}" destId="{26CE1163-142E-4279-82E7-3216DB6EDE74}" srcOrd="0" destOrd="0" presId="urn:microsoft.com/office/officeart/2005/8/layout/lProcess2"/>
    <dgm:cxn modelId="{21E12E0F-C91D-4A3D-842C-2259109BE933}" type="presOf" srcId="{24C3782A-DAAA-47C6-A2A2-90BF5E256799}" destId="{DD5C8B02-089A-4CA4-9CCD-3AB49A3D4B54}" srcOrd="0" destOrd="0" presId="urn:microsoft.com/office/officeart/2005/8/layout/lProcess2"/>
    <dgm:cxn modelId="{E1622014-4B13-49DD-B4FB-5105606CCA54}" type="presOf" srcId="{03D9D34C-344D-47EB-A181-76E583751D86}" destId="{869BBCD9-D71A-4502-9352-C069480F7387}" srcOrd="0" destOrd="0" presId="urn:microsoft.com/office/officeart/2005/8/layout/lProcess2"/>
    <dgm:cxn modelId="{1E975676-5A5E-488C-B53F-67500D402F5C}" type="presOf" srcId="{CED6CEFD-2ED3-4DC5-BF91-FBD657065A35}" destId="{643FCF8D-61B6-4FA7-BC81-0B8B7BE6F2E1}" srcOrd="0" destOrd="0" presId="urn:microsoft.com/office/officeart/2005/8/layout/lProcess2"/>
    <dgm:cxn modelId="{74861879-DE72-42D5-BF06-D244FADF3B48}" srcId="{BA9021FC-BCA1-4962-B59C-F3355DD9F0AC}" destId="{B67824E0-AFA7-4594-B027-1F416C5EABAE}" srcOrd="0" destOrd="0" parTransId="{8D29CF86-8C4D-4544-81D4-83494DEC3E97}" sibTransId="{294411D7-AF4E-4DE3-9532-382ECFD5E4F4}"/>
    <dgm:cxn modelId="{DCA82497-0CCF-4DFE-99C7-E95A26EBA93A}" type="presOf" srcId="{0B4C9C6C-D875-45B3-968D-3EF855243C25}" destId="{4D34C2FC-A764-45B8-9EB8-5E18F627781F}" srcOrd="0" destOrd="0" presId="urn:microsoft.com/office/officeart/2005/8/layout/lProcess2"/>
    <dgm:cxn modelId="{3A94A480-557F-41AB-B18B-9B1958CEF711}" srcId="{BA9021FC-BCA1-4962-B59C-F3355DD9F0AC}" destId="{407BB8A6-C460-4FBD-9209-988DFF26D10D}" srcOrd="2" destOrd="0" parTransId="{9547AEE3-82AC-4D2E-8AA0-719CCB29C91E}" sibTransId="{B6468B07-8B73-4DAC-8EEB-0EFCB1AB5792}"/>
    <dgm:cxn modelId="{63182AFE-AFAB-41C8-9BF9-081885F6E5C0}" srcId="{BA9021FC-BCA1-4962-B59C-F3355DD9F0AC}" destId="{03D9D34C-344D-47EB-A181-76E583751D86}" srcOrd="1" destOrd="0" parTransId="{27EE2D44-ED41-47F1-B006-A4A2D764733A}" sibTransId="{4EC98861-7123-4B94-A7B5-9BA47A14CC5F}"/>
    <dgm:cxn modelId="{A91285B6-435F-4B7B-A9A3-BDFFAECDAB12}" srcId="{5483FD18-2CC5-4403-9C94-AD4B6FC112B4}" destId="{BFF4C4F3-8912-4037-9FC3-7CE2C4D13242}" srcOrd="0" destOrd="0" parTransId="{F4086EE9-EC83-4309-B923-A3FDF48581FD}" sibTransId="{7AA0A669-D3CF-45DF-B520-7F5A85EE2A1D}"/>
    <dgm:cxn modelId="{24E19F34-0AEA-4540-969E-7132649015B7}" srcId="{03D9D34C-344D-47EB-A181-76E583751D86}" destId="{1EF12813-A9F9-40B0-A451-9BA45A6C5BFE}" srcOrd="0" destOrd="0" parTransId="{7E6DD980-B061-4705-A697-F706311C004D}" sibTransId="{C1F6FD08-836A-4EE5-9E31-128C11FB5181}"/>
    <dgm:cxn modelId="{A768CBA4-B0B9-4B15-A5A3-492E33237D8B}" type="presParOf" srcId="{8CAC7479-C916-47A6-9A9E-F20D1F43064E}" destId="{6E7B066A-863A-45F6-BE94-AA5C7E0906C7}" srcOrd="0" destOrd="0" presId="urn:microsoft.com/office/officeart/2005/8/layout/lProcess2"/>
    <dgm:cxn modelId="{13C74F5E-63B7-4840-AB8D-AE775C2D17A2}" type="presParOf" srcId="{6E7B066A-863A-45F6-BE94-AA5C7E0906C7}" destId="{65B32943-3885-4B36-8F09-CF8391065407}" srcOrd="0" destOrd="0" presId="urn:microsoft.com/office/officeart/2005/8/layout/lProcess2"/>
    <dgm:cxn modelId="{302449F3-1B49-4C16-B662-FED8B1979AD8}" type="presParOf" srcId="{6E7B066A-863A-45F6-BE94-AA5C7E0906C7}" destId="{18DEB4F4-8197-482A-A4EC-54E1D9AE748C}" srcOrd="1" destOrd="0" presId="urn:microsoft.com/office/officeart/2005/8/layout/lProcess2"/>
    <dgm:cxn modelId="{5BFA12AB-B131-4B06-B070-839C4A0A2058}" type="presParOf" srcId="{6E7B066A-863A-45F6-BE94-AA5C7E0906C7}" destId="{C5F4EF68-B9CB-4BF9-85CC-7D25499E460D}" srcOrd="2" destOrd="0" presId="urn:microsoft.com/office/officeart/2005/8/layout/lProcess2"/>
    <dgm:cxn modelId="{C49288E2-0BF0-492A-B3D9-EDECDAC910F0}" type="presParOf" srcId="{C5F4EF68-B9CB-4BF9-85CC-7D25499E460D}" destId="{34236EDA-934C-4E81-AA6C-7D0C696C4EE7}" srcOrd="0" destOrd="0" presId="urn:microsoft.com/office/officeart/2005/8/layout/lProcess2"/>
    <dgm:cxn modelId="{BC28790D-737F-4BF8-9A37-2641357F6E11}" type="presParOf" srcId="{34236EDA-934C-4E81-AA6C-7D0C696C4EE7}" destId="{517CBD7A-6B85-469D-916D-294C47850DE9}" srcOrd="0" destOrd="0" presId="urn:microsoft.com/office/officeart/2005/8/layout/lProcess2"/>
    <dgm:cxn modelId="{3FA1D0A5-5129-4A31-AEC5-4B35B3EE008E}" type="presParOf" srcId="{34236EDA-934C-4E81-AA6C-7D0C696C4EE7}" destId="{754CBCC3-8ECC-4B1C-8DC5-35662F76753F}" srcOrd="1" destOrd="0" presId="urn:microsoft.com/office/officeart/2005/8/layout/lProcess2"/>
    <dgm:cxn modelId="{DB2A7AD7-73E3-4972-A4F7-DE1B12081758}" type="presParOf" srcId="{34236EDA-934C-4E81-AA6C-7D0C696C4EE7}" destId="{643FCF8D-61B6-4FA7-BC81-0B8B7BE6F2E1}" srcOrd="2" destOrd="0" presId="urn:microsoft.com/office/officeart/2005/8/layout/lProcess2"/>
    <dgm:cxn modelId="{D28250E4-270C-416C-8F16-3791E09DCC0F}" type="presParOf" srcId="{8CAC7479-C916-47A6-9A9E-F20D1F43064E}" destId="{93639B11-1B2D-421E-BEC7-EF17C9C7C5F9}" srcOrd="1" destOrd="0" presId="urn:microsoft.com/office/officeart/2005/8/layout/lProcess2"/>
    <dgm:cxn modelId="{578BBB04-C2D0-43E5-85E6-241001085119}" type="presParOf" srcId="{8CAC7479-C916-47A6-9A9E-F20D1F43064E}" destId="{616E9420-E62A-4B48-93F6-A2166BC8F649}" srcOrd="2" destOrd="0" presId="urn:microsoft.com/office/officeart/2005/8/layout/lProcess2"/>
    <dgm:cxn modelId="{5E184322-AC52-4BB1-A09E-1D4057E882DE}" type="presParOf" srcId="{616E9420-E62A-4B48-93F6-A2166BC8F649}" destId="{869BBCD9-D71A-4502-9352-C069480F7387}" srcOrd="0" destOrd="0" presId="urn:microsoft.com/office/officeart/2005/8/layout/lProcess2"/>
    <dgm:cxn modelId="{38814411-5FCA-43B3-8460-10B94D922F48}" type="presParOf" srcId="{616E9420-E62A-4B48-93F6-A2166BC8F649}" destId="{DEDBE93C-1157-455F-9037-27D005B7515D}" srcOrd="1" destOrd="0" presId="urn:microsoft.com/office/officeart/2005/8/layout/lProcess2"/>
    <dgm:cxn modelId="{77E51475-8C4A-47B4-BCE9-6AD71783E011}" type="presParOf" srcId="{616E9420-E62A-4B48-93F6-A2166BC8F649}" destId="{416F8DC3-D8FD-4B9B-A1A0-E5FB8ADD2144}" srcOrd="2" destOrd="0" presId="urn:microsoft.com/office/officeart/2005/8/layout/lProcess2"/>
    <dgm:cxn modelId="{7C9E82A3-23ED-439B-8102-7026267B54FA}" type="presParOf" srcId="{416F8DC3-D8FD-4B9B-A1A0-E5FB8ADD2144}" destId="{CED62E12-0F90-4BA9-900F-45EAA4E682BD}" srcOrd="0" destOrd="0" presId="urn:microsoft.com/office/officeart/2005/8/layout/lProcess2"/>
    <dgm:cxn modelId="{C6D67588-440F-4F8F-A843-C789A38B1477}" type="presParOf" srcId="{CED62E12-0F90-4BA9-900F-45EAA4E682BD}" destId="{BAC99BC8-DC42-4671-89F5-7AE43B0FE2C3}" srcOrd="0" destOrd="0" presId="urn:microsoft.com/office/officeart/2005/8/layout/lProcess2"/>
    <dgm:cxn modelId="{EBED69F2-FC15-48B6-B020-942F6CFC6FBA}" type="presParOf" srcId="{8CAC7479-C916-47A6-9A9E-F20D1F43064E}" destId="{8C7FE9EF-6554-4E0C-9F94-8EADB2921211}" srcOrd="3" destOrd="0" presId="urn:microsoft.com/office/officeart/2005/8/layout/lProcess2"/>
    <dgm:cxn modelId="{A659A0F1-AC04-4C92-B890-D9202FB5CAC4}" type="presParOf" srcId="{8CAC7479-C916-47A6-9A9E-F20D1F43064E}" destId="{DF022486-3038-42AB-AB86-0304C17953F0}" srcOrd="4" destOrd="0" presId="urn:microsoft.com/office/officeart/2005/8/layout/lProcess2"/>
    <dgm:cxn modelId="{2C3E0F72-2B0E-4A04-A370-6B2DD9A07183}" type="presParOf" srcId="{DF022486-3038-42AB-AB86-0304C17953F0}" destId="{890FD8E3-134E-4C0C-8A17-9270D527E315}" srcOrd="0" destOrd="0" presId="urn:microsoft.com/office/officeart/2005/8/layout/lProcess2"/>
    <dgm:cxn modelId="{A54199D6-3A01-48AC-921E-52846E65B0FC}" type="presParOf" srcId="{DF022486-3038-42AB-AB86-0304C17953F0}" destId="{DB4A308A-A03E-42A6-9E0D-DF80A9CF5264}" srcOrd="1" destOrd="0" presId="urn:microsoft.com/office/officeart/2005/8/layout/lProcess2"/>
    <dgm:cxn modelId="{6D5010AF-8240-42F0-8262-357665F42581}" type="presParOf" srcId="{DF022486-3038-42AB-AB86-0304C17953F0}" destId="{F5DD1AEE-8131-4EC2-936B-D53FAC665C18}" srcOrd="2" destOrd="0" presId="urn:microsoft.com/office/officeart/2005/8/layout/lProcess2"/>
    <dgm:cxn modelId="{E9089008-46B5-47AA-8210-1AE7CC6C8C3F}" type="presParOf" srcId="{F5DD1AEE-8131-4EC2-936B-D53FAC665C18}" destId="{A091126F-DEBA-49BC-9B59-D3A52F105E9A}" srcOrd="0" destOrd="0" presId="urn:microsoft.com/office/officeart/2005/8/layout/lProcess2"/>
    <dgm:cxn modelId="{7FCB5572-9ADB-4EA4-A001-EAB78E319AC4}" type="presParOf" srcId="{A091126F-DEBA-49BC-9B59-D3A52F105E9A}" destId="{4D34C2FC-A764-45B8-9EB8-5E18F627781F}" srcOrd="0" destOrd="0" presId="urn:microsoft.com/office/officeart/2005/8/layout/lProcess2"/>
    <dgm:cxn modelId="{27C693E6-56CE-4CCA-9E1F-55AB5A1649C8}" type="presParOf" srcId="{A091126F-DEBA-49BC-9B59-D3A52F105E9A}" destId="{5228C6C4-6136-4C78-8AD1-3620B3478A4D}" srcOrd="1" destOrd="0" presId="urn:microsoft.com/office/officeart/2005/8/layout/lProcess2"/>
    <dgm:cxn modelId="{14943DF3-78AC-47AB-8631-543899F09E05}" type="presParOf" srcId="{A091126F-DEBA-49BC-9B59-D3A52F105E9A}" destId="{DD5C8B02-089A-4CA4-9CCD-3AB49A3D4B54}" srcOrd="2" destOrd="0" presId="urn:microsoft.com/office/officeart/2005/8/layout/lProcess2"/>
    <dgm:cxn modelId="{DE12A4C3-59DE-465D-ADF7-52BE32FFCA05}" type="presParOf" srcId="{A091126F-DEBA-49BC-9B59-D3A52F105E9A}" destId="{B6038888-858E-49DA-9A93-44D04C12DE9B}" srcOrd="3" destOrd="0" presId="urn:microsoft.com/office/officeart/2005/8/layout/lProcess2"/>
    <dgm:cxn modelId="{7B1094F2-B4B3-4376-B76D-A640081EC979}" type="presParOf" srcId="{A091126F-DEBA-49BC-9B59-D3A52F105E9A}" destId="{641460CC-E4DA-4C5B-ADFC-4B163CE50AE1}" srcOrd="4" destOrd="0" presId="urn:microsoft.com/office/officeart/2005/8/layout/lProcess2"/>
    <dgm:cxn modelId="{E5B38531-0367-4F0A-9DD1-2BDAB98B2EFE}" type="presParOf" srcId="{8CAC7479-C916-47A6-9A9E-F20D1F43064E}" destId="{61A431BC-88F6-4FB5-831A-34B40B44CE90}" srcOrd="5" destOrd="0" presId="urn:microsoft.com/office/officeart/2005/8/layout/lProcess2"/>
    <dgm:cxn modelId="{0B451A56-0A0F-4DC1-981D-629E0323143E}" type="presParOf" srcId="{8CAC7479-C916-47A6-9A9E-F20D1F43064E}" destId="{51FAE23F-534C-4198-8737-24D92D3DC6A3}" srcOrd="6" destOrd="0" presId="urn:microsoft.com/office/officeart/2005/8/layout/lProcess2"/>
    <dgm:cxn modelId="{3379E888-0776-4993-B7C9-88569A28254C}" type="presParOf" srcId="{51FAE23F-534C-4198-8737-24D92D3DC6A3}" destId="{26CE1163-142E-4279-82E7-3216DB6EDE74}" srcOrd="0" destOrd="0" presId="urn:microsoft.com/office/officeart/2005/8/layout/lProcess2"/>
    <dgm:cxn modelId="{3039F624-C674-403E-8A7A-EF9FB9DB97F8}" type="presParOf" srcId="{51FAE23F-534C-4198-8737-24D92D3DC6A3}" destId="{DB544481-0A00-442B-9026-5074B3B121B5}" srcOrd="1" destOrd="0" presId="urn:microsoft.com/office/officeart/2005/8/layout/lProcess2"/>
    <dgm:cxn modelId="{09E8D08E-43E8-4342-BCB2-12D81E491C37}" type="presParOf" srcId="{51FAE23F-534C-4198-8737-24D92D3DC6A3}" destId="{FBA005C0-3393-48DF-8241-3B2ED1F360E2}" srcOrd="2" destOrd="0" presId="urn:microsoft.com/office/officeart/2005/8/layout/lProcess2"/>
    <dgm:cxn modelId="{EAB8E4CF-2539-459C-A383-10ED1173FB76}" type="presParOf" srcId="{FBA005C0-3393-48DF-8241-3B2ED1F360E2}" destId="{88B3D51B-B5DC-41CE-9736-646A30498372}" srcOrd="0" destOrd="0" presId="urn:microsoft.com/office/officeart/2005/8/layout/lProcess2"/>
    <dgm:cxn modelId="{AC4B06FC-FFBC-42EE-B676-67AD1FD6B90A}" type="presParOf" srcId="{88B3D51B-B5DC-41CE-9736-646A30498372}" destId="{6789D24A-2FEC-47E4-B0C8-4BD1B0624A8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3B25B-81E9-467A-B7C6-522D281467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C2F5B45-B24E-4D42-9E0D-6CAB6D71DA1B}">
      <dgm:prSet phldrT="[Text]"/>
      <dgm:spPr/>
      <dgm:t>
        <a:bodyPr/>
        <a:lstStyle/>
        <a:p>
          <a:r>
            <a:rPr lang="en-US" dirty="0"/>
            <a:t>View</a:t>
          </a:r>
          <a:endParaRPr lang="cs-CZ" dirty="0"/>
        </a:p>
      </dgm:t>
    </dgm:pt>
    <dgm:pt modelId="{AD8A994C-1943-4187-BE38-D4119F21FC68}" type="parTrans" cxnId="{0AA78D47-5F4F-430F-B17C-FBAD63FD558C}">
      <dgm:prSet/>
      <dgm:spPr/>
      <dgm:t>
        <a:bodyPr/>
        <a:lstStyle/>
        <a:p>
          <a:endParaRPr lang="cs-CZ"/>
        </a:p>
      </dgm:t>
    </dgm:pt>
    <dgm:pt modelId="{6ADBE9F3-5EEF-46A3-9CA4-EA16BC75FB7D}" type="sibTrans" cxnId="{0AA78D47-5F4F-430F-B17C-FBAD63FD558C}">
      <dgm:prSet/>
      <dgm:spPr/>
      <dgm:t>
        <a:bodyPr/>
        <a:lstStyle/>
        <a:p>
          <a:endParaRPr lang="cs-CZ"/>
        </a:p>
      </dgm:t>
    </dgm:pt>
    <dgm:pt modelId="{E43C4E3A-444F-4D08-A6C6-638F00D8E13E}">
      <dgm:prSet phldrT="[Text]"/>
      <dgm:spPr/>
      <dgm:t>
        <a:bodyPr/>
        <a:lstStyle/>
        <a:p>
          <a:r>
            <a:rPr lang="en-US" dirty="0" err="1"/>
            <a:t>TextBox</a:t>
          </a:r>
          <a:endParaRPr lang="cs-CZ" dirty="0"/>
        </a:p>
      </dgm:t>
    </dgm:pt>
    <dgm:pt modelId="{223681AB-9218-4DC3-ACCB-923AFD637014}" type="parTrans" cxnId="{BEAD0CEE-E69D-4425-8242-ED43BED63DDE}">
      <dgm:prSet/>
      <dgm:spPr/>
      <dgm:t>
        <a:bodyPr/>
        <a:lstStyle/>
        <a:p>
          <a:endParaRPr lang="cs-CZ"/>
        </a:p>
      </dgm:t>
    </dgm:pt>
    <dgm:pt modelId="{1F9D6F0D-7F18-402B-9BB1-D819EA03D213}" type="sibTrans" cxnId="{BEAD0CEE-E69D-4425-8242-ED43BED63DDE}">
      <dgm:prSet/>
      <dgm:spPr/>
      <dgm:t>
        <a:bodyPr/>
        <a:lstStyle/>
        <a:p>
          <a:endParaRPr lang="cs-CZ"/>
        </a:p>
      </dgm:t>
    </dgm:pt>
    <dgm:pt modelId="{2A316691-9638-4750-ACE2-694016E08C71}">
      <dgm:prSet phldrT="[Text]"/>
      <dgm:spPr/>
      <dgm:t>
        <a:bodyPr/>
        <a:lstStyle/>
        <a:p>
          <a:r>
            <a:rPr lang="en-US" dirty="0" err="1"/>
            <a:t>TextBox</a:t>
          </a:r>
          <a:endParaRPr lang="cs-CZ" dirty="0"/>
        </a:p>
      </dgm:t>
    </dgm:pt>
    <dgm:pt modelId="{04841DD1-2A3D-459B-BBCC-7644B75EE7D5}" type="parTrans" cxnId="{E4830F6E-4B4D-4DEC-92DF-3880875B3C14}">
      <dgm:prSet/>
      <dgm:spPr/>
      <dgm:t>
        <a:bodyPr/>
        <a:lstStyle/>
        <a:p>
          <a:endParaRPr lang="cs-CZ"/>
        </a:p>
      </dgm:t>
    </dgm:pt>
    <dgm:pt modelId="{EC8EDCA4-6F8B-4951-A90D-5F414FCBC5C3}" type="sibTrans" cxnId="{E4830F6E-4B4D-4DEC-92DF-3880875B3C14}">
      <dgm:prSet/>
      <dgm:spPr/>
      <dgm:t>
        <a:bodyPr/>
        <a:lstStyle/>
        <a:p>
          <a:endParaRPr lang="cs-CZ"/>
        </a:p>
      </dgm:t>
    </dgm:pt>
    <dgm:pt modelId="{8BF39738-188A-498D-BD02-7643F5F63C96}">
      <dgm:prSet phldrT="[Text]"/>
      <dgm:spPr/>
      <dgm:t>
        <a:bodyPr/>
        <a:lstStyle/>
        <a:p>
          <a:r>
            <a:rPr lang="en-US" dirty="0" err="1"/>
            <a:t>ViewModel</a:t>
          </a:r>
          <a:endParaRPr lang="cs-CZ" dirty="0"/>
        </a:p>
      </dgm:t>
    </dgm:pt>
    <dgm:pt modelId="{8DDC6CDC-0207-4225-A621-F468A4681241}" type="parTrans" cxnId="{2FA4EBC0-D5A4-4F96-9A0D-CCAAC85B3A84}">
      <dgm:prSet/>
      <dgm:spPr/>
      <dgm:t>
        <a:bodyPr/>
        <a:lstStyle/>
        <a:p>
          <a:endParaRPr lang="cs-CZ"/>
        </a:p>
      </dgm:t>
    </dgm:pt>
    <dgm:pt modelId="{58D15E94-8CD8-4C1B-BCD9-1B75E6F0279A}" type="sibTrans" cxnId="{2FA4EBC0-D5A4-4F96-9A0D-CCAAC85B3A84}">
      <dgm:prSet/>
      <dgm:spPr/>
      <dgm:t>
        <a:bodyPr/>
        <a:lstStyle/>
        <a:p>
          <a:endParaRPr lang="cs-CZ"/>
        </a:p>
      </dgm:t>
    </dgm:pt>
    <dgm:pt modelId="{F763386D-F962-4838-9F5E-D05BA7B2A5DE}">
      <dgm:prSet phldrT="[Text]"/>
      <dgm:spPr/>
      <dgm:t>
        <a:bodyPr/>
        <a:lstStyle/>
        <a:p>
          <a:r>
            <a:rPr lang="en-US" dirty="0" err="1"/>
            <a:t>Firstname</a:t>
          </a:r>
          <a:endParaRPr lang="cs-CZ" dirty="0"/>
        </a:p>
      </dgm:t>
    </dgm:pt>
    <dgm:pt modelId="{9EE9B351-101D-4D32-9F96-7B11E4094473}" type="parTrans" cxnId="{22F22FAD-176B-4818-968F-A025474F73DE}">
      <dgm:prSet/>
      <dgm:spPr/>
      <dgm:t>
        <a:bodyPr/>
        <a:lstStyle/>
        <a:p>
          <a:endParaRPr lang="cs-CZ"/>
        </a:p>
      </dgm:t>
    </dgm:pt>
    <dgm:pt modelId="{BE753CB3-872B-4ADC-8696-7E729CBC92CA}" type="sibTrans" cxnId="{22F22FAD-176B-4818-968F-A025474F73DE}">
      <dgm:prSet/>
      <dgm:spPr/>
      <dgm:t>
        <a:bodyPr/>
        <a:lstStyle/>
        <a:p>
          <a:endParaRPr lang="cs-CZ"/>
        </a:p>
      </dgm:t>
    </dgm:pt>
    <dgm:pt modelId="{66C723FA-7E36-422E-99D4-D0187EB5EAE4}">
      <dgm:prSet phldrT="[Text]"/>
      <dgm:spPr/>
      <dgm:t>
        <a:bodyPr/>
        <a:lstStyle/>
        <a:p>
          <a:r>
            <a:rPr lang="en-US" dirty="0"/>
            <a:t>Button</a:t>
          </a:r>
          <a:endParaRPr lang="cs-CZ" dirty="0"/>
        </a:p>
      </dgm:t>
    </dgm:pt>
    <dgm:pt modelId="{DA16D6B1-986B-49E8-8D16-7163304CCADA}" type="parTrans" cxnId="{743767EF-180F-4714-AF20-8703E7DDC247}">
      <dgm:prSet/>
      <dgm:spPr/>
      <dgm:t>
        <a:bodyPr/>
        <a:lstStyle/>
        <a:p>
          <a:endParaRPr lang="cs-CZ"/>
        </a:p>
      </dgm:t>
    </dgm:pt>
    <dgm:pt modelId="{90A0E640-EB3D-4543-B29A-9B250C2DB825}" type="sibTrans" cxnId="{743767EF-180F-4714-AF20-8703E7DDC247}">
      <dgm:prSet/>
      <dgm:spPr/>
      <dgm:t>
        <a:bodyPr/>
        <a:lstStyle/>
        <a:p>
          <a:endParaRPr lang="cs-CZ"/>
        </a:p>
      </dgm:t>
    </dgm:pt>
    <dgm:pt modelId="{E99BB37E-E0EE-4F8B-B9C3-44349774E799}">
      <dgm:prSet phldrT="[Text]"/>
      <dgm:spPr/>
      <dgm:t>
        <a:bodyPr/>
        <a:lstStyle/>
        <a:p>
          <a:r>
            <a:rPr lang="en-US"/>
            <a:t>Lastname</a:t>
          </a:r>
          <a:endParaRPr lang="cs-CZ" dirty="0"/>
        </a:p>
      </dgm:t>
    </dgm:pt>
    <dgm:pt modelId="{D4523DBA-4E40-433B-9602-58F4AC81A9B8}" type="parTrans" cxnId="{B14F3F23-DCD6-46C8-A734-168B37F57357}">
      <dgm:prSet/>
      <dgm:spPr/>
      <dgm:t>
        <a:bodyPr/>
        <a:lstStyle/>
        <a:p>
          <a:endParaRPr lang="cs-CZ"/>
        </a:p>
      </dgm:t>
    </dgm:pt>
    <dgm:pt modelId="{EE541D51-3B01-4870-9F51-798E49664766}" type="sibTrans" cxnId="{B14F3F23-DCD6-46C8-A734-168B37F57357}">
      <dgm:prSet/>
      <dgm:spPr/>
      <dgm:t>
        <a:bodyPr/>
        <a:lstStyle/>
        <a:p>
          <a:endParaRPr lang="cs-CZ"/>
        </a:p>
      </dgm:t>
    </dgm:pt>
    <dgm:pt modelId="{89D2CF31-D246-4C64-8407-640448C982AC}">
      <dgm:prSet phldrT="[Text]"/>
      <dgm:spPr/>
      <dgm:t>
        <a:bodyPr/>
        <a:lstStyle/>
        <a:p>
          <a:endParaRPr lang="cs-CZ" dirty="0"/>
        </a:p>
      </dgm:t>
    </dgm:pt>
    <dgm:pt modelId="{2BCBA95F-BBBA-4CC2-B458-6AABBB5A7CBB}" type="sibTrans" cxnId="{B2343EC9-B494-43C3-A63D-8ACB808758E8}">
      <dgm:prSet/>
      <dgm:spPr/>
      <dgm:t>
        <a:bodyPr/>
        <a:lstStyle/>
        <a:p>
          <a:endParaRPr lang="cs-CZ"/>
        </a:p>
      </dgm:t>
    </dgm:pt>
    <dgm:pt modelId="{AAA4C516-0BE3-48F2-9472-58265767CF8D}" type="parTrans" cxnId="{B2343EC9-B494-43C3-A63D-8ACB808758E8}">
      <dgm:prSet/>
      <dgm:spPr/>
      <dgm:t>
        <a:bodyPr/>
        <a:lstStyle/>
        <a:p>
          <a:endParaRPr lang="cs-CZ"/>
        </a:p>
      </dgm:t>
    </dgm:pt>
    <dgm:pt modelId="{F90C47EB-EB27-42EB-AC7F-B868F00C2A27}">
      <dgm:prSet phldrT="[Text]"/>
      <dgm:spPr/>
      <dgm:t>
        <a:bodyPr/>
        <a:lstStyle/>
        <a:p>
          <a:r>
            <a:rPr lang="en-US" dirty="0" err="1"/>
            <a:t>SaveCommand</a:t>
          </a:r>
          <a:endParaRPr lang="cs-CZ" dirty="0"/>
        </a:p>
      </dgm:t>
    </dgm:pt>
    <dgm:pt modelId="{243E9125-D5B5-4F7F-A8A0-58F5FFB4FB87}" type="sibTrans" cxnId="{DDB451F4-392F-443F-9FEF-E8BB02DE05C3}">
      <dgm:prSet/>
      <dgm:spPr/>
      <dgm:t>
        <a:bodyPr/>
        <a:lstStyle/>
        <a:p>
          <a:endParaRPr lang="cs-CZ"/>
        </a:p>
      </dgm:t>
    </dgm:pt>
    <dgm:pt modelId="{B9E6B246-B69D-4577-A844-08601019042E}" type="parTrans" cxnId="{DDB451F4-392F-443F-9FEF-E8BB02DE05C3}">
      <dgm:prSet/>
      <dgm:spPr/>
      <dgm:t>
        <a:bodyPr/>
        <a:lstStyle/>
        <a:p>
          <a:endParaRPr lang="cs-CZ"/>
        </a:p>
      </dgm:t>
    </dgm:pt>
    <dgm:pt modelId="{E54D5B80-7DBC-440D-810F-82A863A7D240}">
      <dgm:prSet phldrT="[Text]"/>
      <dgm:spPr/>
      <dgm:t>
        <a:bodyPr/>
        <a:lstStyle/>
        <a:p>
          <a:endParaRPr lang="cs-CZ" dirty="0"/>
        </a:p>
      </dgm:t>
    </dgm:pt>
    <dgm:pt modelId="{E429576C-7EA9-4B99-AFEF-FA63268E2DE3}" type="parTrans" cxnId="{B6AEEA42-3845-4825-950F-52168B3D8B13}">
      <dgm:prSet/>
      <dgm:spPr/>
      <dgm:t>
        <a:bodyPr/>
        <a:lstStyle/>
        <a:p>
          <a:endParaRPr lang="cs-CZ"/>
        </a:p>
      </dgm:t>
    </dgm:pt>
    <dgm:pt modelId="{F95E5453-54A7-42AB-8D57-160335A57A0C}" type="sibTrans" cxnId="{B6AEEA42-3845-4825-950F-52168B3D8B13}">
      <dgm:prSet/>
      <dgm:spPr/>
      <dgm:t>
        <a:bodyPr/>
        <a:lstStyle/>
        <a:p>
          <a:endParaRPr lang="cs-CZ"/>
        </a:p>
      </dgm:t>
    </dgm:pt>
    <dgm:pt modelId="{3A5AAEAE-D283-4F3E-8DEB-0526ED8EE975}" type="pres">
      <dgm:prSet presAssocID="{C4C3B25B-81E9-467A-B7C6-522D281467BB}" presName="Name0" presStyleCnt="0">
        <dgm:presLayoutVars>
          <dgm:dir/>
          <dgm:animLvl val="lvl"/>
          <dgm:resizeHandles val="exact"/>
        </dgm:presLayoutVars>
      </dgm:prSet>
      <dgm:spPr/>
    </dgm:pt>
    <dgm:pt modelId="{2097F88A-C263-48CC-8149-57734A684FEF}" type="pres">
      <dgm:prSet presAssocID="{9C2F5B45-B24E-4D42-9E0D-6CAB6D71DA1B}" presName="composite" presStyleCnt="0"/>
      <dgm:spPr/>
    </dgm:pt>
    <dgm:pt modelId="{7D136C76-9D62-4793-8FFF-ABEFE91241EC}" type="pres">
      <dgm:prSet presAssocID="{9C2F5B45-B24E-4D42-9E0D-6CAB6D71DA1B}" presName="parTx" presStyleLbl="alignNode1" presStyleIdx="0" presStyleCnt="2" custScaleX="20338" custLinFactNeighborX="-15827" custLinFactNeighborY="-1326">
        <dgm:presLayoutVars>
          <dgm:chMax val="0"/>
          <dgm:chPref val="0"/>
          <dgm:bulletEnabled val="1"/>
        </dgm:presLayoutVars>
      </dgm:prSet>
      <dgm:spPr/>
    </dgm:pt>
    <dgm:pt modelId="{F3AFEFE0-5501-4831-B004-316411D60511}" type="pres">
      <dgm:prSet presAssocID="{9C2F5B45-B24E-4D42-9E0D-6CAB6D71DA1B}" presName="desTx" presStyleLbl="alignAccFollowNode1" presStyleIdx="0" presStyleCnt="2" custScaleX="20362" custLinFactNeighborX="-15827" custLinFactNeighborY="-1104">
        <dgm:presLayoutVars>
          <dgm:bulletEnabled val="1"/>
        </dgm:presLayoutVars>
      </dgm:prSet>
      <dgm:spPr/>
    </dgm:pt>
    <dgm:pt modelId="{89E7ECB5-EFD1-4DFF-BF75-5238CC79B848}" type="pres">
      <dgm:prSet presAssocID="{6ADBE9F3-5EEF-46A3-9CA4-EA16BC75FB7D}" presName="space" presStyleCnt="0"/>
      <dgm:spPr/>
    </dgm:pt>
    <dgm:pt modelId="{D281F75A-9F9A-4F32-BB0E-4885DE10E31F}" type="pres">
      <dgm:prSet presAssocID="{8BF39738-188A-498D-BD02-7643F5F63C96}" presName="composite" presStyleCnt="0"/>
      <dgm:spPr/>
    </dgm:pt>
    <dgm:pt modelId="{5884BA1F-D2B4-418F-BE13-CABC2AE78C2A}" type="pres">
      <dgm:prSet presAssocID="{8BF39738-188A-498D-BD02-7643F5F63C96}" presName="parTx" presStyleLbl="alignNode1" presStyleIdx="1" presStyleCnt="2" custScaleX="33984" custLinFactNeighborX="15827" custLinFactNeighborY="-1075">
        <dgm:presLayoutVars>
          <dgm:chMax val="0"/>
          <dgm:chPref val="0"/>
          <dgm:bulletEnabled val="1"/>
        </dgm:presLayoutVars>
      </dgm:prSet>
      <dgm:spPr/>
    </dgm:pt>
    <dgm:pt modelId="{7B2F5561-58F5-4268-821B-F7467E61AB84}" type="pres">
      <dgm:prSet presAssocID="{8BF39738-188A-498D-BD02-7643F5F63C96}" presName="desTx" presStyleLbl="alignAccFollowNode1" presStyleIdx="1" presStyleCnt="2" custScaleX="33972" custLinFactNeighborX="15827" custLinFactNeighborY="-1068">
        <dgm:presLayoutVars>
          <dgm:bulletEnabled val="1"/>
        </dgm:presLayoutVars>
      </dgm:prSet>
      <dgm:spPr/>
    </dgm:pt>
  </dgm:ptLst>
  <dgm:cxnLst>
    <dgm:cxn modelId="{77038559-2423-4A38-A510-62920FEF88D1}" type="presOf" srcId="{2A316691-9638-4750-ACE2-694016E08C71}" destId="{F3AFEFE0-5501-4831-B004-316411D60511}" srcOrd="0" destOrd="1" presId="urn:microsoft.com/office/officeart/2005/8/layout/hList1"/>
    <dgm:cxn modelId="{22F22FAD-176B-4818-968F-A025474F73DE}" srcId="{8BF39738-188A-498D-BD02-7643F5F63C96}" destId="{F763386D-F962-4838-9F5E-D05BA7B2A5DE}" srcOrd="0" destOrd="0" parTransId="{9EE9B351-101D-4D32-9F96-7B11E4094473}" sibTransId="{BE753CB3-872B-4ADC-8696-7E729CBC92CA}"/>
    <dgm:cxn modelId="{4D8BFC88-BA7E-4526-8829-476794508D88}" type="presOf" srcId="{E54D5B80-7DBC-440D-810F-82A863A7D240}" destId="{F3AFEFE0-5501-4831-B004-316411D60511}" srcOrd="0" destOrd="2" presId="urn:microsoft.com/office/officeart/2005/8/layout/hList1"/>
    <dgm:cxn modelId="{2FA4EBC0-D5A4-4F96-9A0D-CCAAC85B3A84}" srcId="{C4C3B25B-81E9-467A-B7C6-522D281467BB}" destId="{8BF39738-188A-498D-BD02-7643F5F63C96}" srcOrd="1" destOrd="0" parTransId="{8DDC6CDC-0207-4225-A621-F468A4681241}" sibTransId="{58D15E94-8CD8-4C1B-BCD9-1B75E6F0279A}"/>
    <dgm:cxn modelId="{EA92802B-874B-4269-80F5-4895C70A3F93}" type="presOf" srcId="{8BF39738-188A-498D-BD02-7643F5F63C96}" destId="{5884BA1F-D2B4-418F-BE13-CABC2AE78C2A}" srcOrd="0" destOrd="0" presId="urn:microsoft.com/office/officeart/2005/8/layout/hList1"/>
    <dgm:cxn modelId="{CF590A28-1CF5-4DD5-8222-C5C27C556CAB}" type="presOf" srcId="{E99BB37E-E0EE-4F8B-B9C3-44349774E799}" destId="{7B2F5561-58F5-4268-821B-F7467E61AB84}" srcOrd="0" destOrd="1" presId="urn:microsoft.com/office/officeart/2005/8/layout/hList1"/>
    <dgm:cxn modelId="{B14F3F23-DCD6-46C8-A734-168B37F57357}" srcId="{8BF39738-188A-498D-BD02-7643F5F63C96}" destId="{E99BB37E-E0EE-4F8B-B9C3-44349774E799}" srcOrd="1" destOrd="0" parTransId="{D4523DBA-4E40-433B-9602-58F4AC81A9B8}" sibTransId="{EE541D51-3B01-4870-9F51-798E49664766}"/>
    <dgm:cxn modelId="{743767EF-180F-4714-AF20-8703E7DDC247}" srcId="{9C2F5B45-B24E-4D42-9E0D-6CAB6D71DA1B}" destId="{66C723FA-7E36-422E-99D4-D0187EB5EAE4}" srcOrd="3" destOrd="0" parTransId="{DA16D6B1-986B-49E8-8D16-7163304CCADA}" sibTransId="{90A0E640-EB3D-4543-B29A-9B250C2DB825}"/>
    <dgm:cxn modelId="{6E95F91C-1288-432E-8F68-B5A7B8EE83D7}" type="presOf" srcId="{9C2F5B45-B24E-4D42-9E0D-6CAB6D71DA1B}" destId="{7D136C76-9D62-4793-8FFF-ABEFE91241EC}" srcOrd="0" destOrd="0" presId="urn:microsoft.com/office/officeart/2005/8/layout/hList1"/>
    <dgm:cxn modelId="{B2343EC9-B494-43C3-A63D-8ACB808758E8}" srcId="{8BF39738-188A-498D-BD02-7643F5F63C96}" destId="{89D2CF31-D246-4C64-8407-640448C982AC}" srcOrd="2" destOrd="0" parTransId="{AAA4C516-0BE3-48F2-9472-58265767CF8D}" sibTransId="{2BCBA95F-BBBA-4CC2-B458-6AABBB5A7CBB}"/>
    <dgm:cxn modelId="{DDB451F4-392F-443F-9FEF-E8BB02DE05C3}" srcId="{8BF39738-188A-498D-BD02-7643F5F63C96}" destId="{F90C47EB-EB27-42EB-AC7F-B868F00C2A27}" srcOrd="3" destOrd="0" parTransId="{B9E6B246-B69D-4577-A844-08601019042E}" sibTransId="{243E9125-D5B5-4F7F-A8A0-58F5FFB4FB87}"/>
    <dgm:cxn modelId="{F79BCBC5-8EE3-4770-A1C8-766B11D22D28}" type="presOf" srcId="{89D2CF31-D246-4C64-8407-640448C982AC}" destId="{7B2F5561-58F5-4268-821B-F7467E61AB84}" srcOrd="0" destOrd="2" presId="urn:microsoft.com/office/officeart/2005/8/layout/hList1"/>
    <dgm:cxn modelId="{E4830F6E-4B4D-4DEC-92DF-3880875B3C14}" srcId="{9C2F5B45-B24E-4D42-9E0D-6CAB6D71DA1B}" destId="{2A316691-9638-4750-ACE2-694016E08C71}" srcOrd="1" destOrd="0" parTransId="{04841DD1-2A3D-459B-BBCC-7644B75EE7D5}" sibTransId="{EC8EDCA4-6F8B-4951-A90D-5F414FCBC5C3}"/>
    <dgm:cxn modelId="{BEAD0CEE-E69D-4425-8242-ED43BED63DDE}" srcId="{9C2F5B45-B24E-4D42-9E0D-6CAB6D71DA1B}" destId="{E43C4E3A-444F-4D08-A6C6-638F00D8E13E}" srcOrd="0" destOrd="0" parTransId="{223681AB-9218-4DC3-ACCB-923AFD637014}" sibTransId="{1F9D6F0D-7F18-402B-9BB1-D819EA03D213}"/>
    <dgm:cxn modelId="{0AA78D47-5F4F-430F-B17C-FBAD63FD558C}" srcId="{C4C3B25B-81E9-467A-B7C6-522D281467BB}" destId="{9C2F5B45-B24E-4D42-9E0D-6CAB6D71DA1B}" srcOrd="0" destOrd="0" parTransId="{AD8A994C-1943-4187-BE38-D4119F21FC68}" sibTransId="{6ADBE9F3-5EEF-46A3-9CA4-EA16BC75FB7D}"/>
    <dgm:cxn modelId="{7CAFFDBA-81B3-47C1-BCEE-E293DD855CC6}" type="presOf" srcId="{66C723FA-7E36-422E-99D4-D0187EB5EAE4}" destId="{F3AFEFE0-5501-4831-B004-316411D60511}" srcOrd="0" destOrd="3" presId="urn:microsoft.com/office/officeart/2005/8/layout/hList1"/>
    <dgm:cxn modelId="{F0841A66-F911-45D1-BEA7-F4D4DEF1DE28}" type="presOf" srcId="{F763386D-F962-4838-9F5E-D05BA7B2A5DE}" destId="{7B2F5561-58F5-4268-821B-F7467E61AB84}" srcOrd="0" destOrd="0" presId="urn:microsoft.com/office/officeart/2005/8/layout/hList1"/>
    <dgm:cxn modelId="{FBD3ADD4-E9AD-481A-B3B2-3F3C014CB2CB}" type="presOf" srcId="{E43C4E3A-444F-4D08-A6C6-638F00D8E13E}" destId="{F3AFEFE0-5501-4831-B004-316411D60511}" srcOrd="0" destOrd="0" presId="urn:microsoft.com/office/officeart/2005/8/layout/hList1"/>
    <dgm:cxn modelId="{7CD9CB88-D308-45C8-8D18-63BE5E614423}" type="presOf" srcId="{F90C47EB-EB27-42EB-AC7F-B868F00C2A27}" destId="{7B2F5561-58F5-4268-821B-F7467E61AB84}" srcOrd="0" destOrd="3" presId="urn:microsoft.com/office/officeart/2005/8/layout/hList1"/>
    <dgm:cxn modelId="{A9EA39E4-56BE-425C-A7AB-99E6F37E59B5}" type="presOf" srcId="{C4C3B25B-81E9-467A-B7C6-522D281467BB}" destId="{3A5AAEAE-D283-4F3E-8DEB-0526ED8EE975}" srcOrd="0" destOrd="0" presId="urn:microsoft.com/office/officeart/2005/8/layout/hList1"/>
    <dgm:cxn modelId="{B6AEEA42-3845-4825-950F-52168B3D8B13}" srcId="{9C2F5B45-B24E-4D42-9E0D-6CAB6D71DA1B}" destId="{E54D5B80-7DBC-440D-810F-82A863A7D240}" srcOrd="2" destOrd="0" parTransId="{E429576C-7EA9-4B99-AFEF-FA63268E2DE3}" sibTransId="{F95E5453-54A7-42AB-8D57-160335A57A0C}"/>
    <dgm:cxn modelId="{2D532F51-32B3-4B8C-B35B-B5449F3CE7B4}" type="presParOf" srcId="{3A5AAEAE-D283-4F3E-8DEB-0526ED8EE975}" destId="{2097F88A-C263-48CC-8149-57734A684FEF}" srcOrd="0" destOrd="0" presId="urn:microsoft.com/office/officeart/2005/8/layout/hList1"/>
    <dgm:cxn modelId="{AAB05F2C-4DBE-4AA8-813F-13BDDB28195D}" type="presParOf" srcId="{2097F88A-C263-48CC-8149-57734A684FEF}" destId="{7D136C76-9D62-4793-8FFF-ABEFE91241EC}" srcOrd="0" destOrd="0" presId="urn:microsoft.com/office/officeart/2005/8/layout/hList1"/>
    <dgm:cxn modelId="{CF03C320-028E-4F77-8C19-0A15DBC58DFC}" type="presParOf" srcId="{2097F88A-C263-48CC-8149-57734A684FEF}" destId="{F3AFEFE0-5501-4831-B004-316411D60511}" srcOrd="1" destOrd="0" presId="urn:microsoft.com/office/officeart/2005/8/layout/hList1"/>
    <dgm:cxn modelId="{FA71F89C-17AF-4894-8F65-850E425E42B1}" type="presParOf" srcId="{3A5AAEAE-D283-4F3E-8DEB-0526ED8EE975}" destId="{89E7ECB5-EFD1-4DFF-BF75-5238CC79B848}" srcOrd="1" destOrd="0" presId="urn:microsoft.com/office/officeart/2005/8/layout/hList1"/>
    <dgm:cxn modelId="{94B9677C-A20B-453A-81B4-9BDC9B6A5A75}" type="presParOf" srcId="{3A5AAEAE-D283-4F3E-8DEB-0526ED8EE975}" destId="{D281F75A-9F9A-4F32-BB0E-4885DE10E31F}" srcOrd="2" destOrd="0" presId="urn:microsoft.com/office/officeart/2005/8/layout/hList1"/>
    <dgm:cxn modelId="{DC5AF1F6-C921-44AE-B010-C886B4EAA8F4}" type="presParOf" srcId="{D281F75A-9F9A-4F32-BB0E-4885DE10E31F}" destId="{5884BA1F-D2B4-418F-BE13-CABC2AE78C2A}" srcOrd="0" destOrd="0" presId="urn:microsoft.com/office/officeart/2005/8/layout/hList1"/>
    <dgm:cxn modelId="{C6CE429B-6979-4017-B406-5F3B665C7282}" type="presParOf" srcId="{D281F75A-9F9A-4F32-BB0E-4885DE10E31F}" destId="{7B2F5561-58F5-4268-821B-F7467E61AB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32943-3885-4B36-8F09-CF8391065407}">
      <dsp:nvSpPr>
        <dsp:cNvPr id="0" name=""/>
        <dsp:cNvSpPr/>
      </dsp:nvSpPr>
      <dsp:spPr>
        <a:xfrm>
          <a:off x="0" y="0"/>
          <a:ext cx="1890883" cy="2848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View</a:t>
          </a:r>
          <a:endParaRPr lang="cs-CZ" sz="2800" kern="1200" dirty="0"/>
        </a:p>
      </dsp:txBody>
      <dsp:txXfrm>
        <a:off x="0" y="0"/>
        <a:ext cx="1890883" cy="854679"/>
      </dsp:txXfrm>
    </dsp:sp>
    <dsp:sp modelId="{517CBD7A-6B85-469D-916D-294C47850DE9}">
      <dsp:nvSpPr>
        <dsp:cNvPr id="0" name=""/>
        <dsp:cNvSpPr/>
      </dsp:nvSpPr>
      <dsp:spPr>
        <a:xfrm>
          <a:off x="191015" y="855514"/>
          <a:ext cx="1512706" cy="85899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MyWindow.xaml</a:t>
          </a:r>
          <a:endParaRPr lang="cs-CZ" sz="1000" kern="1200" dirty="0"/>
        </a:p>
      </dsp:txBody>
      <dsp:txXfrm>
        <a:off x="216174" y="880673"/>
        <a:ext cx="1462388" cy="808673"/>
      </dsp:txXfrm>
    </dsp:sp>
    <dsp:sp modelId="{643FCF8D-61B6-4FA7-BC81-0B8B7BE6F2E1}">
      <dsp:nvSpPr>
        <dsp:cNvPr id="0" name=""/>
        <dsp:cNvSpPr/>
      </dsp:nvSpPr>
      <dsp:spPr>
        <a:xfrm>
          <a:off x="191015" y="1846658"/>
          <a:ext cx="1512706" cy="85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MyWindow.xaml.cs</a:t>
          </a:r>
          <a:endParaRPr lang="cs-CZ" sz="1300" kern="1200" dirty="0"/>
        </a:p>
      </dsp:txBody>
      <dsp:txXfrm>
        <a:off x="216174" y="1871817"/>
        <a:ext cx="1462388" cy="808673"/>
      </dsp:txXfrm>
    </dsp:sp>
    <dsp:sp modelId="{869BBCD9-D71A-4502-9352-C069480F7387}">
      <dsp:nvSpPr>
        <dsp:cNvPr id="0" name=""/>
        <dsp:cNvSpPr/>
      </dsp:nvSpPr>
      <dsp:spPr>
        <a:xfrm>
          <a:off x="2034626" y="0"/>
          <a:ext cx="1890883" cy="2848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ViewModel</a:t>
          </a:r>
          <a:endParaRPr lang="cs-CZ" sz="2800" kern="1200" dirty="0"/>
        </a:p>
      </dsp:txBody>
      <dsp:txXfrm>
        <a:off x="2034626" y="0"/>
        <a:ext cx="1890883" cy="854679"/>
      </dsp:txXfrm>
    </dsp:sp>
    <dsp:sp modelId="{BAC99BC8-DC42-4671-89F5-7AE43B0FE2C3}">
      <dsp:nvSpPr>
        <dsp:cNvPr id="0" name=""/>
        <dsp:cNvSpPr/>
      </dsp:nvSpPr>
      <dsp:spPr>
        <a:xfrm>
          <a:off x="2223714" y="854679"/>
          <a:ext cx="1512706" cy="185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MyViewModel.cs</a:t>
          </a:r>
          <a:endParaRPr lang="cs-CZ" sz="1300" kern="1200" dirty="0"/>
        </a:p>
      </dsp:txBody>
      <dsp:txXfrm>
        <a:off x="2268020" y="898985"/>
        <a:ext cx="1424094" cy="1763193"/>
      </dsp:txXfrm>
    </dsp:sp>
    <dsp:sp modelId="{890FD8E3-134E-4C0C-8A17-9270D527E315}">
      <dsp:nvSpPr>
        <dsp:cNvPr id="0" name=""/>
        <dsp:cNvSpPr/>
      </dsp:nvSpPr>
      <dsp:spPr>
        <a:xfrm>
          <a:off x="4067326" y="0"/>
          <a:ext cx="1890883" cy="2848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View</a:t>
          </a:r>
          <a:endParaRPr lang="cs-CZ" sz="2800" kern="1200" dirty="0"/>
        </a:p>
      </dsp:txBody>
      <dsp:txXfrm>
        <a:off x="4067326" y="0"/>
        <a:ext cx="1890883" cy="854679"/>
      </dsp:txXfrm>
    </dsp:sp>
    <dsp:sp modelId="{4D34C2FC-A764-45B8-9EB8-5E18F627781F}">
      <dsp:nvSpPr>
        <dsp:cNvPr id="0" name=""/>
        <dsp:cNvSpPr/>
      </dsp:nvSpPr>
      <dsp:spPr>
        <a:xfrm>
          <a:off x="4256414" y="854923"/>
          <a:ext cx="1512706" cy="55970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Html</a:t>
          </a:r>
          <a:endParaRPr lang="cs-CZ" sz="1300" kern="1200" dirty="0"/>
        </a:p>
      </dsp:txBody>
      <dsp:txXfrm>
        <a:off x="4272807" y="871316"/>
        <a:ext cx="1479920" cy="526915"/>
      </dsp:txXfrm>
    </dsp:sp>
    <dsp:sp modelId="{DD5C8B02-089A-4CA4-9CCD-3AB49A3D4B54}">
      <dsp:nvSpPr>
        <dsp:cNvPr id="0" name=""/>
        <dsp:cNvSpPr/>
      </dsp:nvSpPr>
      <dsp:spPr>
        <a:xfrm>
          <a:off x="4256414" y="1500731"/>
          <a:ext cx="1512706" cy="55970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Css</a:t>
          </a:r>
          <a:endParaRPr lang="cs-CZ" sz="1300" kern="1200" dirty="0"/>
        </a:p>
      </dsp:txBody>
      <dsp:txXfrm>
        <a:off x="4272807" y="1517124"/>
        <a:ext cx="1479920" cy="526915"/>
      </dsp:txXfrm>
    </dsp:sp>
    <dsp:sp modelId="{641460CC-E4DA-4C5B-ADFC-4B163CE50AE1}">
      <dsp:nvSpPr>
        <dsp:cNvPr id="0" name=""/>
        <dsp:cNvSpPr/>
      </dsp:nvSpPr>
      <dsp:spPr>
        <a:xfrm>
          <a:off x="4256414" y="2146540"/>
          <a:ext cx="1512706" cy="55970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Javascript</a:t>
          </a:r>
          <a:endParaRPr lang="cs-CZ" sz="1300" kern="1200" dirty="0"/>
        </a:p>
      </dsp:txBody>
      <dsp:txXfrm>
        <a:off x="4272807" y="2162933"/>
        <a:ext cx="1479920" cy="526915"/>
      </dsp:txXfrm>
    </dsp:sp>
    <dsp:sp modelId="{26CE1163-142E-4279-82E7-3216DB6EDE74}">
      <dsp:nvSpPr>
        <dsp:cNvPr id="0" name=""/>
        <dsp:cNvSpPr/>
      </dsp:nvSpPr>
      <dsp:spPr>
        <a:xfrm>
          <a:off x="6100025" y="0"/>
          <a:ext cx="1890883" cy="2848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viewmodel</a:t>
          </a:r>
          <a:endParaRPr lang="cs-CZ" sz="2800" kern="1200" dirty="0"/>
        </a:p>
      </dsp:txBody>
      <dsp:txXfrm>
        <a:off x="6100025" y="0"/>
        <a:ext cx="1890883" cy="854679"/>
      </dsp:txXfrm>
    </dsp:sp>
    <dsp:sp modelId="{6789D24A-2FEC-47E4-B0C8-4BD1B0624A8A}">
      <dsp:nvSpPr>
        <dsp:cNvPr id="0" name=""/>
        <dsp:cNvSpPr/>
      </dsp:nvSpPr>
      <dsp:spPr>
        <a:xfrm>
          <a:off x="6289114" y="854679"/>
          <a:ext cx="1512706" cy="185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Javascript</a:t>
          </a:r>
          <a:endParaRPr lang="cs-CZ" sz="1300" kern="1200" dirty="0"/>
        </a:p>
      </dsp:txBody>
      <dsp:txXfrm>
        <a:off x="6333420" y="898985"/>
        <a:ext cx="1424094" cy="1763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36C76-9D62-4793-8FFF-ABEFE91241EC}">
      <dsp:nvSpPr>
        <dsp:cNvPr id="0" name=""/>
        <dsp:cNvSpPr/>
      </dsp:nvSpPr>
      <dsp:spPr>
        <a:xfrm>
          <a:off x="946" y="0"/>
          <a:ext cx="1603997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View</a:t>
          </a:r>
          <a:endParaRPr lang="cs-CZ" sz="2600" kern="1200" dirty="0"/>
        </a:p>
      </dsp:txBody>
      <dsp:txXfrm>
        <a:off x="946" y="0"/>
        <a:ext cx="1603997" cy="921600"/>
      </dsp:txXfrm>
    </dsp:sp>
    <dsp:sp modelId="{F3AFEFE0-5501-4831-B004-316411D60511}">
      <dsp:nvSpPr>
        <dsp:cNvPr id="0" name=""/>
        <dsp:cNvSpPr/>
      </dsp:nvSpPr>
      <dsp:spPr>
        <a:xfrm>
          <a:off x="0" y="902058"/>
          <a:ext cx="1605889" cy="245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TextBox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TextBox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Button</a:t>
          </a:r>
          <a:endParaRPr lang="cs-CZ" sz="2600" kern="1200" dirty="0"/>
        </a:p>
      </dsp:txBody>
      <dsp:txXfrm>
        <a:off x="0" y="902058"/>
        <a:ext cx="1605889" cy="2459520"/>
      </dsp:txXfrm>
    </dsp:sp>
    <dsp:sp modelId="{5884BA1F-D2B4-418F-BE13-CABC2AE78C2A}">
      <dsp:nvSpPr>
        <dsp:cNvPr id="0" name=""/>
        <dsp:cNvSpPr/>
      </dsp:nvSpPr>
      <dsp:spPr>
        <a:xfrm>
          <a:off x="5206483" y="0"/>
          <a:ext cx="2680216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ViewModel</a:t>
          </a:r>
          <a:endParaRPr lang="cs-CZ" sz="2600" kern="1200" dirty="0"/>
        </a:p>
      </dsp:txBody>
      <dsp:txXfrm>
        <a:off x="5206483" y="0"/>
        <a:ext cx="2680216" cy="921600"/>
      </dsp:txXfrm>
    </dsp:sp>
    <dsp:sp modelId="{7B2F5561-58F5-4268-821B-F7467E61AB84}">
      <dsp:nvSpPr>
        <dsp:cNvPr id="0" name=""/>
        <dsp:cNvSpPr/>
      </dsp:nvSpPr>
      <dsp:spPr>
        <a:xfrm>
          <a:off x="5206957" y="902943"/>
          <a:ext cx="2679269" cy="245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Firstname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Lastname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SaveCommand</a:t>
          </a:r>
          <a:endParaRPr lang="cs-CZ" sz="2600" kern="1200" dirty="0"/>
        </a:p>
      </dsp:txBody>
      <dsp:txXfrm>
        <a:off x="5206957" y="902943"/>
        <a:ext cx="2679269" cy="245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57A99-0F5D-446A-99EB-049F9375ACF7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3E91-CF0B-41E6-A2F9-9C119AD99D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09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750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252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39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305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432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4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262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810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1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Databinding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provázání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257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56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38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46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obalujicí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pamatuje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potřebuje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287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steroidech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561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08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66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4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12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03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1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3E91-CF0B-41E6-A2F9-9C119AD99D0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85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675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4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3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45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73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65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39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78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06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70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8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3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166" y="6035266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6AE87-CA06-4136-A110-539BD248868B}" type="datetimeFigureOut">
              <a:rPr lang="cs-CZ" smtClean="0"/>
              <a:t>08.10.2016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1466" y="6035266"/>
            <a:ext cx="30861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0466" y="6035266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DDB5-65B3-44BE-BC96-DCF35E0E7397}" type="slidenum">
              <a:rPr lang="cs-CZ" smtClean="0"/>
              <a:t>‹#›</a:t>
            </a:fld>
            <a:endParaRPr lang="cs-CZ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087429" y="5397907"/>
            <a:ext cx="24858938" cy="4144178"/>
            <a:chOff x="-2087429" y="5275422"/>
            <a:chExt cx="24858938" cy="4620627"/>
          </a:xfrm>
        </p:grpSpPr>
        <p:sp>
          <p:nvSpPr>
            <p:cNvPr id="7" name="Oval 6"/>
            <p:cNvSpPr/>
            <p:nvPr userDrawn="1"/>
          </p:nvSpPr>
          <p:spPr>
            <a:xfrm>
              <a:off x="-1858298" y="5275422"/>
              <a:ext cx="24629807" cy="3845821"/>
            </a:xfrm>
            <a:prstGeom prst="ellipse">
              <a:avLst/>
            </a:prstGeom>
            <a:solidFill>
              <a:srgbClr val="F6D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-2087429" y="5639241"/>
              <a:ext cx="23115825" cy="3907503"/>
            </a:xfrm>
            <a:prstGeom prst="ellipse">
              <a:avLst/>
            </a:prstGeom>
            <a:solidFill>
              <a:srgbClr val="E38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-1288212" y="5840372"/>
              <a:ext cx="21581993" cy="4055677"/>
            </a:xfrm>
            <a:prstGeom prst="ellipse">
              <a:avLst/>
            </a:prstGeom>
            <a:solidFill>
              <a:srgbClr val="C60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198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netcollege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ug.cz/zaznamy/301-Zajimave-navrhove-vzory-v-prax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43037"/>
          </a:xfrm>
        </p:spPr>
        <p:txBody>
          <a:bodyPr/>
          <a:lstStyle/>
          <a:p>
            <a:r>
              <a:rPr lang="cs-CZ" b="1" dirty="0"/>
              <a:t>MVVM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2150" y="4127500"/>
            <a:ext cx="2819400" cy="1003300"/>
          </a:xfrm>
        </p:spPr>
        <p:txBody>
          <a:bodyPr>
            <a:normAutofit/>
          </a:bodyPr>
          <a:lstStyle/>
          <a:p>
            <a:r>
              <a:rPr lang="en-US" b="1" dirty="0"/>
              <a:t>Martin Dybal</a:t>
            </a:r>
            <a:endParaRPr lang="cs-CZ" b="1" dirty="0"/>
          </a:p>
          <a:p>
            <a:r>
              <a:rPr lang="cs-CZ" dirty="0"/>
              <a:t>Microsoft </a:t>
            </a:r>
            <a:r>
              <a:rPr lang="en-US" dirty="0"/>
              <a:t>MSP</a:t>
            </a:r>
            <a:r>
              <a:rPr lang="cs-CZ" dirty="0"/>
              <a:t>, MCP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162300" y="5130800"/>
            <a:ext cx="29591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hlinkClick r:id="rId2"/>
              </a:rPr>
              <a:t>www.dotnetcollege.cz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42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MVVM</a:t>
            </a:r>
            <a:r>
              <a:rPr lang="en-US" b="1" dirty="0"/>
              <a:t> </a:t>
            </a:r>
            <a:r>
              <a:rPr lang="cs-CZ" b="1" dirty="0"/>
              <a:t>-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29" y="1598414"/>
            <a:ext cx="7886700" cy="993145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sz="2400" dirty="0"/>
              <a:t>Web client, angular.js, </a:t>
            </a:r>
            <a:r>
              <a:rPr lang="en-US" sz="2400" dirty="0" err="1"/>
              <a:t>knockout,js</a:t>
            </a:r>
            <a:r>
              <a:rPr lang="en-US" sz="2400" dirty="0"/>
              <a:t>, …</a:t>
            </a:r>
            <a:endParaRPr lang="cs-CZ" sz="2400" dirty="0"/>
          </a:p>
          <a:p>
            <a:pPr fontAlgn="ctr"/>
            <a:endParaRPr lang="en-US" sz="2400" dirty="0"/>
          </a:p>
          <a:p>
            <a:pPr fontAlgn="ctr"/>
            <a:endParaRPr lang="en-US" sz="2400" dirty="0"/>
          </a:p>
          <a:p>
            <a:pPr fontAlgn="ctr"/>
            <a:endParaRPr lang="cs-CZ" sz="2400" dirty="0"/>
          </a:p>
          <a:p>
            <a:pPr fontAlgn="ctr"/>
            <a:endParaRPr lang="cs-CZ" sz="1800" dirty="0"/>
          </a:p>
          <a:p>
            <a:pPr marL="0" indent="0" fontAlgn="ctr">
              <a:buNone/>
            </a:pPr>
            <a:endParaRPr lang="cs-CZ" sz="1800" dirty="0"/>
          </a:p>
          <a:p>
            <a:pPr marL="0" indent="0" fontAlgn="ctr">
              <a:buNone/>
            </a:pPr>
            <a:endParaRPr lang="cs-CZ" sz="1800" dirty="0"/>
          </a:p>
          <a:p>
            <a:pPr marL="0" indent="0" fontAlgn="ctr">
              <a:buNone/>
            </a:pPr>
            <a:endParaRPr 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68" y="2520990"/>
            <a:ext cx="5057775" cy="381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3" y="2429632"/>
            <a:ext cx="3781425" cy="676275"/>
          </a:xfrm>
          <a:prstGeom prst="rect">
            <a:avLst/>
          </a:prstGeom>
        </p:spPr>
      </p:pic>
      <p:pic>
        <p:nvPicPr>
          <p:cNvPr id="1026" name="Picture 2" descr="https://www.dotvvm.com/Content/images/hp-viewmod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4099052"/>
            <a:ext cx="48768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otvvm.com/Content/images/hp-viewhtm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43" y="4099052"/>
            <a:ext cx="48768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5943" y="3886795"/>
            <a:ext cx="121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Server (C#)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94943" y="3736700"/>
            <a:ext cx="167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Klient (</a:t>
            </a:r>
            <a:r>
              <a:rPr lang="cs-CZ" dirty="0" err="1"/>
              <a:t>dothtml</a:t>
            </a:r>
            <a:r>
              <a:rPr lang="cs-CZ" dirty="0"/>
              <a:t>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799568" y="2060300"/>
            <a:ext cx="13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Klient (</a:t>
            </a:r>
            <a:r>
              <a:rPr lang="cs-CZ" dirty="0" err="1"/>
              <a:t>html</a:t>
            </a:r>
            <a:r>
              <a:rPr lang="cs-CZ" dirty="0"/>
              <a:t>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5943" y="2060300"/>
            <a:ext cx="106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Klient (</a:t>
            </a:r>
            <a:r>
              <a:rPr lang="cs-CZ" dirty="0" err="1"/>
              <a:t>js</a:t>
            </a:r>
            <a:r>
              <a:rPr lang="cs-CZ" dirty="0"/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714829" y="3283985"/>
            <a:ext cx="19480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Web - </a:t>
            </a:r>
            <a:r>
              <a:rPr lang="en-US" sz="2400" dirty="0" err="1">
                <a:solidFill>
                  <a:prstClr val="black"/>
                </a:solidFill>
              </a:rPr>
              <a:t>dotvvm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workitdaily.com/wp-content/uploads/2014/11/company-tool-bo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1"/>
          <a:stretch/>
        </p:blipFill>
        <p:spPr bwMode="auto">
          <a:xfrm>
            <a:off x="2592274" y="1598414"/>
            <a:ext cx="6447928" cy="38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27011" y="1598414"/>
            <a:ext cx="7660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Single </a:t>
            </a:r>
            <a:r>
              <a:rPr lang="cs-CZ" sz="2400" dirty="0" err="1"/>
              <a:t>responsibility</a:t>
            </a:r>
            <a:r>
              <a:rPr lang="cs-CZ" sz="2400" dirty="0"/>
              <a:t> </a:t>
            </a:r>
            <a:r>
              <a:rPr lang="cs-CZ" sz="2400" dirty="0" err="1"/>
              <a:t>principle</a:t>
            </a:r>
            <a:endParaRPr lang="cs-CZ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Výhody </a:t>
            </a:r>
            <a:r>
              <a:rPr lang="cs-CZ" b="1"/>
              <a:t>MVVM</a:t>
            </a:r>
            <a:r>
              <a:rPr lang="en-US" b="1"/>
              <a:t> - SRP</a:t>
            </a:r>
            <a:endParaRPr lang="cs-CZ" b="1" dirty="0"/>
          </a:p>
        </p:txBody>
      </p:sp>
      <p:pic>
        <p:nvPicPr>
          <p:cNvPr id="2052" name="Picture 4" descr="http://www.webyshops.com/Choosing-A-Universal-Kni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" y="2002709"/>
            <a:ext cx="2574186" cy="2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„Zákaz“ 1"/>
          <p:cNvSpPr/>
          <p:nvPr/>
        </p:nvSpPr>
        <p:spPr>
          <a:xfrm>
            <a:off x="142578" y="2182308"/>
            <a:ext cx="2325205" cy="2329728"/>
          </a:xfrm>
          <a:prstGeom prst="noSmoking">
            <a:avLst>
              <a:gd name="adj" fmla="val 110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14829" y="1629285"/>
            <a:ext cx="7660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Usnadňuje spolupráci </a:t>
            </a:r>
            <a:r>
              <a:rPr lang="cs-CZ" sz="2400" dirty="0" err="1"/>
              <a:t>vyvojáře</a:t>
            </a:r>
            <a:r>
              <a:rPr lang="cs-CZ" sz="2400" dirty="0"/>
              <a:t> a designéra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Výhody MVVM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2875069"/>
              </p:ext>
            </p:extLst>
          </p:nvPr>
        </p:nvGraphicFramePr>
        <p:xfrm>
          <a:off x="604611" y="2819400"/>
          <a:ext cx="7992836" cy="284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4593771" y="2173792"/>
            <a:ext cx="0" cy="3657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913747" y="2338086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XAML based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145441" y="2338086"/>
            <a:ext cx="62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05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Výhody MVVM</a:t>
            </a:r>
            <a:r>
              <a:rPr lang="en-US" b="1" dirty="0"/>
              <a:t> - </a:t>
            </a:r>
            <a:r>
              <a:rPr lang="en-US" b="1" dirty="0" err="1"/>
              <a:t>testovatelnost</a:t>
            </a:r>
            <a:endParaRPr lang="cs-CZ" b="1" dirty="0"/>
          </a:p>
        </p:txBody>
      </p:sp>
      <p:sp>
        <p:nvSpPr>
          <p:cNvPr id="2" name="Obdélník 1"/>
          <p:cNvSpPr/>
          <p:nvPr/>
        </p:nvSpPr>
        <p:spPr>
          <a:xfrm>
            <a:off x="714828" y="2806431"/>
            <a:ext cx="799374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54545"/>
                </a:solidFill>
                <a:latin typeface="Open Sans"/>
              </a:rPr>
              <a:t>“Code without tests is bad code”</a:t>
            </a:r>
          </a:p>
          <a:p>
            <a:r>
              <a:rPr lang="en-US" b="1" dirty="0">
                <a:solidFill>
                  <a:srgbClr val="454545"/>
                </a:solidFill>
                <a:latin typeface="Open Sans"/>
              </a:rPr>
              <a:t>“It doesn't matter how well written it is; it doesn't matter how pretty or object-oriented or well-encapsulated it is. With tests, we can change the behavior of our code quickly and verifiably. Without them, we really don't know if our code is getting better or worse.” </a:t>
            </a:r>
          </a:p>
          <a:p>
            <a:r>
              <a:rPr lang="en-US" sz="1400" dirty="0">
                <a:solidFill>
                  <a:srgbClr val="454545"/>
                </a:solidFill>
                <a:latin typeface="Open Sans"/>
              </a:rPr>
              <a:t>FEATHERS, Michael C. </a:t>
            </a:r>
            <a:r>
              <a:rPr lang="en-US" sz="1400" i="1" dirty="0">
                <a:solidFill>
                  <a:srgbClr val="454545"/>
                </a:solidFill>
                <a:latin typeface="Open Sans"/>
              </a:rPr>
              <a:t>Working effectively with legacy code</a:t>
            </a:r>
            <a:r>
              <a:rPr lang="en-US" sz="1400" dirty="0">
                <a:solidFill>
                  <a:srgbClr val="454545"/>
                </a:solidFill>
                <a:latin typeface="Open Sans"/>
              </a:rPr>
              <a:t>. Robert C. Martin series.</a:t>
            </a:r>
          </a:p>
          <a:p>
            <a:r>
              <a:rPr lang="en-US" sz="1400" dirty="0">
                <a:solidFill>
                  <a:srgbClr val="454545"/>
                </a:solidFill>
                <a:latin typeface="Open Sans"/>
              </a:rPr>
              <a:t>Upper Saddle River: Prentice-Hall, 2005. ISBN 978-0-13-117705-5.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714829" y="1598414"/>
            <a:ext cx="79937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54545"/>
                </a:solidFill>
                <a:latin typeface="Open Sans"/>
              </a:rPr>
              <a:t>“</a:t>
            </a:r>
            <a:r>
              <a:rPr lang="en-US" sz="2400" b="1" dirty="0">
                <a:solidFill>
                  <a:srgbClr val="454545"/>
                </a:solidFill>
                <a:latin typeface="Open Sans"/>
              </a:rPr>
              <a:t>O </a:t>
            </a:r>
            <a:r>
              <a:rPr lang="en-US" sz="2400" b="1" dirty="0" err="1">
                <a:solidFill>
                  <a:srgbClr val="454545"/>
                </a:solidFill>
                <a:latin typeface="Open Sans"/>
              </a:rPr>
              <a:t>testech</a:t>
            </a:r>
            <a:r>
              <a:rPr lang="en-US" sz="2400" b="1" dirty="0">
                <a:solidFill>
                  <a:srgbClr val="454545"/>
                </a:solidFill>
                <a:latin typeface="Open Sans"/>
              </a:rPr>
              <a:t> se </a:t>
            </a:r>
            <a:r>
              <a:rPr lang="en-US" sz="2400" b="1" dirty="0" err="1">
                <a:solidFill>
                  <a:srgbClr val="454545"/>
                </a:solidFill>
                <a:latin typeface="Open Sans"/>
              </a:rPr>
              <a:t>nevyjednává</a:t>
            </a:r>
            <a:r>
              <a:rPr lang="en-US" sz="2400" b="1" dirty="0">
                <a:solidFill>
                  <a:srgbClr val="454545"/>
                </a:solidFill>
                <a:latin typeface="Open Sans"/>
              </a:rPr>
              <a:t>”</a:t>
            </a:r>
            <a:r>
              <a:rPr lang="en-US" b="1" dirty="0">
                <a:solidFill>
                  <a:srgbClr val="454545"/>
                </a:solidFill>
                <a:latin typeface="Open Sans"/>
              </a:rPr>
              <a:t> </a:t>
            </a:r>
          </a:p>
          <a:p>
            <a:r>
              <a:rPr lang="en-US" sz="1400" dirty="0">
                <a:solidFill>
                  <a:srgbClr val="454545"/>
                </a:solidFill>
                <a:latin typeface="Open Sans"/>
              </a:rPr>
              <a:t>POKORNÝ, Jiří. Test driven development for legacy code. </a:t>
            </a:r>
          </a:p>
          <a:p>
            <a:r>
              <a:rPr lang="en-US" sz="1400" dirty="0">
                <a:solidFill>
                  <a:srgbClr val="454545"/>
                </a:solidFill>
                <a:latin typeface="Open Sans"/>
              </a:rPr>
              <a:t>In: WUG: </a:t>
            </a:r>
            <a:r>
              <a:rPr lang="en-US" sz="1400" dirty="0" err="1">
                <a:solidFill>
                  <a:srgbClr val="454545"/>
                </a:solidFill>
                <a:latin typeface="Open Sans"/>
              </a:rPr>
              <a:t>Testovatelný</a:t>
            </a:r>
            <a:r>
              <a:rPr lang="en-US" sz="1400" dirty="0">
                <a:solidFill>
                  <a:srgbClr val="454545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454545"/>
                </a:solidFill>
                <a:latin typeface="Open Sans"/>
              </a:rPr>
              <a:t>kód</a:t>
            </a:r>
            <a:r>
              <a:rPr lang="en-US" sz="1400" dirty="0">
                <a:solidFill>
                  <a:srgbClr val="454545"/>
                </a:solidFill>
                <a:latin typeface="Open Sans"/>
              </a:rPr>
              <a:t> a Test first v C#</a:t>
            </a:r>
            <a:endParaRPr lang="cs-CZ" sz="1400" dirty="0">
              <a:solidFill>
                <a:srgbClr val="454545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44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011" y="1598414"/>
            <a:ext cx="7660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Udržovatelnost</a:t>
            </a:r>
            <a:endParaRPr lang="cs-CZ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Výhody MVVM</a:t>
            </a:r>
          </a:p>
        </p:txBody>
      </p:sp>
    </p:spTree>
    <p:extLst>
      <p:ext uri="{BB962C8B-B14F-4D97-AF65-F5344CB8AC3E}">
        <p14:creationId xmlns:p14="http://schemas.microsoft.com/office/powerpoint/2010/main" val="208160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011" y="1598414"/>
            <a:ext cx="7660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Snažší</a:t>
            </a:r>
            <a:r>
              <a:rPr lang="cs-CZ" sz="2400" dirty="0"/>
              <a:t> rozšiřitelnost kódu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Výhody MVVM</a:t>
            </a:r>
          </a:p>
        </p:txBody>
      </p:sp>
    </p:spTree>
    <p:extLst>
      <p:ext uri="{BB962C8B-B14F-4D97-AF65-F5344CB8AC3E}">
        <p14:creationId xmlns:p14="http://schemas.microsoft.com/office/powerpoint/2010/main" val="169580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34900" y="1607514"/>
            <a:ext cx="2986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Je potřeba vícero kódu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Nevýhody MVVM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4349"/>
          <a:stretch/>
        </p:blipFill>
        <p:spPr>
          <a:xfrm>
            <a:off x="4601028" y="1598414"/>
            <a:ext cx="4454071" cy="24415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5" y="2152412"/>
            <a:ext cx="4145943" cy="271883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84335" y="4409578"/>
            <a:ext cx="288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Ale je </a:t>
            </a:r>
            <a:r>
              <a:rPr lang="en-US" sz="2400" dirty="0" err="1"/>
              <a:t>lépe</a:t>
            </a:r>
            <a:r>
              <a:rPr lang="en-US" sz="2400" dirty="0"/>
              <a:t> </a:t>
            </a:r>
            <a:r>
              <a:rPr lang="en-US" sz="2400" dirty="0" err="1"/>
              <a:t>uspořádán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93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 doleva 15"/>
          <p:cNvSpPr/>
          <p:nvPr/>
        </p:nvSpPr>
        <p:spPr>
          <a:xfrm rot="13500000">
            <a:off x="7027736" y="2053390"/>
            <a:ext cx="1063689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hnutá šipka doleva 14"/>
          <p:cNvSpPr/>
          <p:nvPr/>
        </p:nvSpPr>
        <p:spPr>
          <a:xfrm rot="9000000" flipH="1">
            <a:off x="7800437" y="1269434"/>
            <a:ext cx="746979" cy="1711233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Model </a:t>
            </a:r>
            <a:r>
              <a:rPr lang="cs-CZ" b="1" dirty="0" err="1"/>
              <a:t>View</a:t>
            </a:r>
            <a:r>
              <a:rPr lang="cs-CZ" b="1" dirty="0"/>
              <a:t> </a:t>
            </a:r>
            <a:r>
              <a:rPr lang="cs-CZ" b="1" dirty="0" err="1"/>
              <a:t>ViewModel</a:t>
            </a:r>
            <a:r>
              <a:rPr lang="cs-CZ" b="1" dirty="0"/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7190" y="1438843"/>
            <a:ext cx="3875667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2792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View</a:t>
            </a: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1" eaLnBrk="0" fontAlgn="ctr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Zobrazuje data uživateli a dává mu možnost ovládání programu a zadávání nových dat.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ViewModel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eaLnBrk="0" fontAlgn="ctr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drží si kontext aktuální (části) obrazovky.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eaLnBrk="0" fontAlgn="ctr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Model</a:t>
            </a: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1" eaLnBrk="0" fontAlgn="ctr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</a:rPr>
              <a:t> Reprezentuje data.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altLang="cs-CZ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76800" y="2753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172857" y="2753139"/>
            <a:ext cx="1600200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Model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6908800" y="2753138"/>
            <a:ext cx="18932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ViewModel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5640614" y="1438843"/>
            <a:ext cx="167277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View</a:t>
            </a:r>
            <a:endParaRPr lang="cs-CZ" b="1" dirty="0"/>
          </a:p>
        </p:txBody>
      </p:sp>
      <p:sp>
        <p:nvSpPr>
          <p:cNvPr id="12" name="Šipka doleva 11"/>
          <p:cNvSpPr/>
          <p:nvPr/>
        </p:nvSpPr>
        <p:spPr>
          <a:xfrm>
            <a:off x="5773057" y="2805011"/>
            <a:ext cx="1135743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 rot="16200000">
            <a:off x="7613053" y="3465823"/>
            <a:ext cx="702415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569790" y="4134901"/>
            <a:ext cx="2399846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BusinessLayer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234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Šipka doleva 62"/>
          <p:cNvSpPr/>
          <p:nvPr/>
        </p:nvSpPr>
        <p:spPr>
          <a:xfrm rot="2700000">
            <a:off x="2710321" y="1936765"/>
            <a:ext cx="1394954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787556" y="2302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83613" y="2619918"/>
            <a:ext cx="1600200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Model</a:t>
            </a:r>
            <a:endParaRPr lang="cs-CZ" b="1" dirty="0"/>
          </a:p>
        </p:txBody>
      </p:sp>
      <p:sp>
        <p:nvSpPr>
          <p:cNvPr id="16" name="Šipka doleva 15"/>
          <p:cNvSpPr/>
          <p:nvPr/>
        </p:nvSpPr>
        <p:spPr>
          <a:xfrm rot="18900000">
            <a:off x="535605" y="1742301"/>
            <a:ext cx="1580351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749960" y="2621808"/>
            <a:ext cx="167549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Controller</a:t>
            </a:r>
            <a:endParaRPr lang="cs-CZ" b="1" dirty="0"/>
          </a:p>
        </p:txBody>
      </p:sp>
      <p:sp>
        <p:nvSpPr>
          <p:cNvPr id="20" name="Šipka doleva 19"/>
          <p:cNvSpPr/>
          <p:nvPr/>
        </p:nvSpPr>
        <p:spPr>
          <a:xfrm>
            <a:off x="1683813" y="2656296"/>
            <a:ext cx="1065047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>
            <a:off x="4556578" y="365127"/>
            <a:ext cx="0" cy="5134336"/>
          </a:xfrm>
          <a:prstGeom prst="line">
            <a:avLst/>
          </a:prstGeom>
          <a:ln>
            <a:solidFill>
              <a:srgbClr val="C6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5400065" y="2302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0" name="Obdélník 49"/>
          <p:cNvSpPr/>
          <p:nvPr/>
        </p:nvSpPr>
        <p:spPr>
          <a:xfrm>
            <a:off x="7432672" y="2621809"/>
            <a:ext cx="1600200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Model</a:t>
            </a:r>
            <a:endParaRPr lang="cs-CZ" b="1" dirty="0"/>
          </a:p>
        </p:txBody>
      </p:sp>
      <p:sp>
        <p:nvSpPr>
          <p:cNvPr id="52" name="Obdélník 51"/>
          <p:cNvSpPr/>
          <p:nvPr/>
        </p:nvSpPr>
        <p:spPr>
          <a:xfrm>
            <a:off x="7120940" y="1032036"/>
            <a:ext cx="191193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</a:t>
            </a:r>
            <a:endParaRPr lang="cs-CZ" b="1" dirty="0"/>
          </a:p>
        </p:txBody>
      </p:sp>
      <p:sp>
        <p:nvSpPr>
          <p:cNvPr id="53" name="Obdélník 52"/>
          <p:cNvSpPr/>
          <p:nvPr/>
        </p:nvSpPr>
        <p:spPr>
          <a:xfrm>
            <a:off x="4668551" y="1032036"/>
            <a:ext cx="167277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View</a:t>
            </a:r>
            <a:endParaRPr lang="cs-CZ" b="1" dirty="0"/>
          </a:p>
        </p:txBody>
      </p:sp>
      <p:sp>
        <p:nvSpPr>
          <p:cNvPr id="55" name="Šipka doleva 54"/>
          <p:cNvSpPr/>
          <p:nvPr/>
        </p:nvSpPr>
        <p:spPr>
          <a:xfrm rot="10800000">
            <a:off x="6388823" y="1069389"/>
            <a:ext cx="685075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6" name="Šipka doleva 55"/>
          <p:cNvSpPr/>
          <p:nvPr/>
        </p:nvSpPr>
        <p:spPr>
          <a:xfrm rot="16200000">
            <a:off x="7796079" y="1877285"/>
            <a:ext cx="873388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556578" y="364494"/>
            <a:ext cx="4481383" cy="66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MVVM</a:t>
            </a:r>
            <a:endParaRPr lang="cs-CZ" b="1" dirty="0"/>
          </a:p>
        </p:txBody>
      </p:sp>
      <p:sp>
        <p:nvSpPr>
          <p:cNvPr id="61" name="Zahnutá šipka doleva 60"/>
          <p:cNvSpPr/>
          <p:nvPr/>
        </p:nvSpPr>
        <p:spPr>
          <a:xfrm rot="5400000">
            <a:off x="6337954" y="755987"/>
            <a:ext cx="572756" cy="2448535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5584796" y="2220647"/>
            <a:ext cx="210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notifications</a:t>
            </a:r>
            <a:endParaRPr lang="cs-CZ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83613" y="3434125"/>
            <a:ext cx="4341839" cy="233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en-US" sz="1400" b="1" dirty="0"/>
              <a:t>Controller</a:t>
            </a:r>
            <a:endParaRPr lang="cs-CZ" sz="1400" b="1" dirty="0"/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/>
              <a:t>Pro </a:t>
            </a:r>
            <a:r>
              <a:rPr lang="en-US" sz="1400" dirty="0" err="1"/>
              <a:t>každý</a:t>
            </a:r>
            <a:r>
              <a:rPr lang="en-US" sz="1400" dirty="0"/>
              <a:t> request </a:t>
            </a:r>
            <a:r>
              <a:rPr lang="en-US" sz="1400" dirty="0" err="1"/>
              <a:t>může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</a:t>
            </a:r>
            <a:r>
              <a:rPr lang="en-US" sz="1400" dirty="0" err="1"/>
              <a:t>použit</a:t>
            </a:r>
            <a:r>
              <a:rPr lang="en-US" sz="1400" dirty="0"/>
              <a:t> </a:t>
            </a:r>
            <a:r>
              <a:rPr lang="en-US" sz="1400" dirty="0" err="1"/>
              <a:t>nový</a:t>
            </a:r>
            <a:r>
              <a:rPr lang="en-US" sz="1400" dirty="0"/>
              <a:t> controller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/>
              <a:t>Stará se o </a:t>
            </a:r>
            <a:r>
              <a:rPr lang="en-US" sz="1400" dirty="0" err="1"/>
              <a:t>vytvoření</a:t>
            </a:r>
            <a:r>
              <a:rPr lang="en-US" sz="1400" dirty="0"/>
              <a:t> view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ovládá</a:t>
            </a:r>
            <a:r>
              <a:rPr lang="en-US" sz="1400" dirty="0"/>
              <a:t> </a:t>
            </a:r>
            <a:r>
              <a:rPr lang="en-US" sz="1400" dirty="0" err="1"/>
              <a:t>již</a:t>
            </a:r>
            <a:r>
              <a:rPr lang="en-US" sz="1400" dirty="0"/>
              <a:t> </a:t>
            </a:r>
            <a:r>
              <a:rPr lang="en-US" sz="1400" dirty="0" err="1"/>
              <a:t>existující</a:t>
            </a:r>
            <a:endParaRPr lang="en-US" sz="1400" dirty="0"/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/>
              <a:t>Controller </a:t>
            </a:r>
            <a:r>
              <a:rPr lang="en-US" sz="1400" dirty="0" err="1"/>
              <a:t>předá</a:t>
            </a:r>
            <a:r>
              <a:rPr lang="en-US" sz="1400" dirty="0"/>
              <a:t> View model</a:t>
            </a:r>
          </a:p>
          <a:p>
            <a:pPr marL="342900" indent="-342900" fontAlgn="ctr">
              <a:buFont typeface="+mj-lt"/>
              <a:buAutoNum type="arabicPeriod"/>
            </a:pPr>
            <a:endParaRPr lang="en-US" sz="1400" dirty="0"/>
          </a:p>
          <a:p>
            <a:pPr marL="342900" indent="-342900" fontAlgn="ctr">
              <a:buFont typeface="+mj-lt"/>
              <a:buAutoNum type="arabicPeriod"/>
            </a:pPr>
            <a:endParaRPr lang="cs-CZ" sz="1400" dirty="0"/>
          </a:p>
          <a:p>
            <a:pPr fontAlgn="ctr"/>
            <a:endParaRPr lang="cs-CZ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668551" y="3434125"/>
            <a:ext cx="4341839" cy="233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en-US" sz="1400" b="1" dirty="0" err="1"/>
              <a:t>ViewModel</a:t>
            </a:r>
            <a:endParaRPr lang="cs-CZ" sz="1400" b="1" dirty="0"/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 err="1"/>
              <a:t>Žije</a:t>
            </a:r>
            <a:r>
              <a:rPr lang="en-US" sz="1400" dirty="0"/>
              <a:t> </a:t>
            </a:r>
            <a:r>
              <a:rPr lang="en-US" sz="1400" dirty="0" err="1"/>
              <a:t>po</a:t>
            </a:r>
            <a:r>
              <a:rPr lang="en-US" sz="1400" dirty="0"/>
              <a:t> </a:t>
            </a:r>
            <a:r>
              <a:rPr lang="en-US" sz="1400" dirty="0" err="1"/>
              <a:t>celou</a:t>
            </a:r>
            <a:r>
              <a:rPr lang="en-US" sz="1400" dirty="0"/>
              <a:t> </a:t>
            </a:r>
            <a:r>
              <a:rPr lang="en-US" sz="1400" dirty="0" err="1"/>
              <a:t>dobu</a:t>
            </a:r>
            <a:r>
              <a:rPr lang="en-US" sz="1400" dirty="0"/>
              <a:t> View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 err="1"/>
              <a:t>Nemá</a:t>
            </a:r>
            <a:r>
              <a:rPr lang="en-US" sz="1400" dirty="0"/>
              <a:t> </a:t>
            </a:r>
            <a:r>
              <a:rPr lang="en-US" sz="1400" dirty="0" err="1"/>
              <a:t>referenci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View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 err="1"/>
              <a:t>Drží</a:t>
            </a:r>
            <a:r>
              <a:rPr lang="en-US" sz="1400" dirty="0"/>
              <a:t> </a:t>
            </a:r>
            <a:r>
              <a:rPr lang="en-US" sz="1400" dirty="0" err="1"/>
              <a:t>kontext</a:t>
            </a:r>
            <a:r>
              <a:rPr lang="en-US" sz="1400" dirty="0"/>
              <a:t> </a:t>
            </a:r>
            <a:r>
              <a:rPr lang="en-US" sz="1400" dirty="0" err="1"/>
              <a:t>obrazovky</a:t>
            </a:r>
            <a:endParaRPr lang="en-US" sz="1400" dirty="0"/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/>
              <a:t>View </a:t>
            </a:r>
            <a:r>
              <a:rPr lang="en-US" sz="1400" dirty="0" err="1"/>
              <a:t>přijmá</a:t>
            </a:r>
            <a:r>
              <a:rPr lang="en-US" sz="1400" dirty="0"/>
              <a:t> </a:t>
            </a:r>
            <a:r>
              <a:rPr lang="en-US" sz="1400" dirty="0" err="1"/>
              <a:t>notifikace</a:t>
            </a:r>
            <a:r>
              <a:rPr lang="en-US" sz="1400" dirty="0"/>
              <a:t> </a:t>
            </a:r>
            <a:r>
              <a:rPr lang="en-US" sz="1400" dirty="0" err="1"/>
              <a:t>ViewModelu</a:t>
            </a:r>
            <a:endParaRPr lang="cs-CZ" sz="1400" dirty="0"/>
          </a:p>
          <a:p>
            <a:pPr fontAlgn="ctr"/>
            <a:endParaRPr lang="cs-CZ" dirty="0"/>
          </a:p>
        </p:txBody>
      </p:sp>
      <p:sp>
        <p:nvSpPr>
          <p:cNvPr id="67" name="Obdélník 66"/>
          <p:cNvSpPr/>
          <p:nvPr/>
        </p:nvSpPr>
        <p:spPr>
          <a:xfrm>
            <a:off x="1418146" y="1032036"/>
            <a:ext cx="167277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View</a:t>
            </a:r>
            <a:endParaRPr lang="cs-CZ" b="1" dirty="0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61399" y="365127"/>
            <a:ext cx="4495180" cy="667542"/>
          </a:xfrm>
        </p:spPr>
        <p:txBody>
          <a:bodyPr>
            <a:noAutofit/>
          </a:bodyPr>
          <a:lstStyle/>
          <a:p>
            <a:pPr algn="ctr"/>
            <a:r>
              <a:rPr lang="en-US" sz="4300" b="1" dirty="0"/>
              <a:t>MVC</a:t>
            </a:r>
            <a:endParaRPr lang="cs-CZ" sz="4300" b="1" dirty="0"/>
          </a:p>
        </p:txBody>
      </p:sp>
    </p:spTree>
    <p:extLst>
      <p:ext uri="{BB962C8B-B14F-4D97-AF65-F5344CB8AC3E}">
        <p14:creationId xmlns:p14="http://schemas.microsoft.com/office/powerpoint/2010/main" val="38828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 txBox="1">
            <a:spLocks/>
          </p:cNvSpPr>
          <p:nvPr/>
        </p:nvSpPr>
        <p:spPr>
          <a:xfrm>
            <a:off x="628649" y="3023784"/>
            <a:ext cx="3874889" cy="2331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cs-CZ" sz="1400" b="1" dirty="0" err="1"/>
              <a:t>Life</a:t>
            </a:r>
            <a:r>
              <a:rPr lang="cs-CZ" sz="1400" b="1" dirty="0"/>
              <a:t> </a:t>
            </a:r>
            <a:r>
              <a:rPr lang="cs-CZ" sz="1400" b="1" dirty="0" err="1"/>
              <a:t>cycle</a:t>
            </a:r>
            <a:endParaRPr lang="cs-CZ" sz="1400" b="1" dirty="0"/>
          </a:p>
          <a:p>
            <a:pPr marL="342900" indent="-342900" fontAlgn="ctr">
              <a:buFont typeface="+mj-lt"/>
              <a:buAutoNum type="arabicPeriod"/>
            </a:pPr>
            <a:r>
              <a:rPr lang="cs-CZ" sz="1400" dirty="0"/>
              <a:t>Uživatel interaguje s UI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cs-CZ" sz="1400" dirty="0"/>
              <a:t>Je </a:t>
            </a:r>
            <a:r>
              <a:rPr lang="en-US" sz="1400" dirty="0" err="1"/>
              <a:t>vytvořen</a:t>
            </a:r>
            <a:r>
              <a:rPr lang="en-US" sz="1400" dirty="0"/>
              <a:t> </a:t>
            </a:r>
            <a:r>
              <a:rPr lang="en-US" sz="1400" dirty="0" err="1"/>
              <a:t>nový</a:t>
            </a:r>
            <a:r>
              <a:rPr lang="en-US" sz="1400" dirty="0"/>
              <a:t> </a:t>
            </a:r>
            <a:r>
              <a:rPr lang="cs-CZ" sz="1400" dirty="0" err="1"/>
              <a:t>controller</a:t>
            </a:r>
            <a:r>
              <a:rPr lang="en-US" sz="1400" dirty="0"/>
              <a:t>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/>
              <a:t>Je </a:t>
            </a:r>
            <a:r>
              <a:rPr lang="en-US" sz="1400" dirty="0" err="1"/>
              <a:t>zavolána</a:t>
            </a:r>
            <a:r>
              <a:rPr lang="en-US" sz="1400" dirty="0"/>
              <a:t> </a:t>
            </a:r>
            <a:r>
              <a:rPr lang="en-US" sz="1400" dirty="0" err="1"/>
              <a:t>příslušná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controller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/>
              <a:t>Controller </a:t>
            </a:r>
            <a:r>
              <a:rPr lang="en-US" sz="1400" dirty="0" err="1"/>
              <a:t>získá</a:t>
            </a:r>
            <a:r>
              <a:rPr lang="en-US" sz="1400" dirty="0"/>
              <a:t> </a:t>
            </a:r>
            <a:r>
              <a:rPr lang="en-US" sz="1400" dirty="0" err="1"/>
              <a:t>veškerá</a:t>
            </a:r>
            <a:r>
              <a:rPr lang="en-US" sz="1400" dirty="0"/>
              <a:t> </a:t>
            </a:r>
            <a:r>
              <a:rPr lang="en-US" sz="1400" dirty="0" err="1"/>
              <a:t>potřebná</a:t>
            </a:r>
            <a:r>
              <a:rPr lang="en-US" sz="1400" dirty="0"/>
              <a:t> data pro </a:t>
            </a:r>
            <a:r>
              <a:rPr lang="en-US" sz="1400" dirty="0" err="1"/>
              <a:t>nové</a:t>
            </a:r>
            <a:r>
              <a:rPr lang="en-US" sz="1400" dirty="0"/>
              <a:t> view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/>
              <a:t>Controller </a:t>
            </a:r>
            <a:r>
              <a:rPr lang="en-US" sz="1400" dirty="0" err="1"/>
              <a:t>vytvoří</a:t>
            </a:r>
            <a:r>
              <a:rPr lang="en-US" sz="1400" dirty="0"/>
              <a:t> </a:t>
            </a:r>
            <a:r>
              <a:rPr lang="en-US" sz="1400" dirty="0" err="1"/>
              <a:t>nové</a:t>
            </a:r>
            <a:r>
              <a:rPr lang="en-US" sz="1400" dirty="0"/>
              <a:t> View, </a:t>
            </a:r>
            <a:r>
              <a:rPr lang="en-US" sz="1400" dirty="0" err="1"/>
              <a:t>předá</a:t>
            </a:r>
            <a:r>
              <a:rPr lang="en-US" sz="1400" dirty="0"/>
              <a:t> mu data (model) a </a:t>
            </a:r>
            <a:r>
              <a:rPr lang="en-US" sz="1400" dirty="0" err="1"/>
              <a:t>sám</a:t>
            </a:r>
            <a:r>
              <a:rPr lang="en-US" sz="1400" dirty="0"/>
              <a:t> </a:t>
            </a:r>
            <a:r>
              <a:rPr lang="en-US" sz="1400" dirty="0" err="1"/>
              <a:t>zaniká</a:t>
            </a:r>
            <a:endParaRPr lang="en-US" sz="1400" dirty="0"/>
          </a:p>
          <a:p>
            <a:pPr marL="342900" indent="-342900" fontAlgn="ctr">
              <a:buFont typeface="+mj-lt"/>
              <a:buAutoNum type="arabicPeriod"/>
            </a:pPr>
            <a:r>
              <a:rPr lang="cs-CZ" sz="1400" dirty="0"/>
              <a:t>Uživatel vidí nové </a:t>
            </a:r>
            <a:r>
              <a:rPr lang="cs-CZ" sz="1400" dirty="0" err="1"/>
              <a:t>view</a:t>
            </a:r>
            <a:endParaRPr lang="cs-CZ" sz="1400" dirty="0"/>
          </a:p>
          <a:p>
            <a:pPr fontAlgn="ctr"/>
            <a:endParaRPr lang="cs-CZ" dirty="0"/>
          </a:p>
        </p:txBody>
      </p:sp>
      <p:sp>
        <p:nvSpPr>
          <p:cNvPr id="23" name="Zahnutá šipka doleva 22"/>
          <p:cNvSpPr/>
          <p:nvPr/>
        </p:nvSpPr>
        <p:spPr>
          <a:xfrm rot="10800000">
            <a:off x="61399" y="3561343"/>
            <a:ext cx="572756" cy="16877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4" name="Přímá spojnice 23"/>
          <p:cNvCxnSpPr/>
          <p:nvPr/>
        </p:nvCxnSpPr>
        <p:spPr>
          <a:xfrm>
            <a:off x="4556578" y="365127"/>
            <a:ext cx="0" cy="5134336"/>
          </a:xfrm>
          <a:prstGeom prst="line">
            <a:avLst/>
          </a:prstGeom>
          <a:ln>
            <a:solidFill>
              <a:srgbClr val="C6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/>
          <p:cNvSpPr txBox="1">
            <a:spLocks/>
          </p:cNvSpPr>
          <p:nvPr/>
        </p:nvSpPr>
        <p:spPr>
          <a:xfrm>
            <a:off x="5289568" y="3023783"/>
            <a:ext cx="3305792" cy="23537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cs-CZ" sz="1400" b="1" dirty="0" err="1"/>
              <a:t>Life</a:t>
            </a:r>
            <a:r>
              <a:rPr lang="cs-CZ" sz="1400" b="1" dirty="0"/>
              <a:t> </a:t>
            </a:r>
            <a:r>
              <a:rPr lang="cs-CZ" sz="1400" b="1" dirty="0" err="1"/>
              <a:t>cycle</a:t>
            </a:r>
            <a:endParaRPr lang="cs-CZ" sz="1400" b="1" dirty="0"/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/>
              <a:t>View </a:t>
            </a:r>
            <a:r>
              <a:rPr lang="en-US" sz="1400" dirty="0" err="1"/>
              <a:t>dostává</a:t>
            </a:r>
            <a:r>
              <a:rPr lang="en-US" sz="1400" dirty="0"/>
              <a:t> </a:t>
            </a:r>
            <a:r>
              <a:rPr lang="en-US" sz="1400" dirty="0" err="1"/>
              <a:t>referenci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ViewModel</a:t>
            </a:r>
            <a:r>
              <a:rPr lang="en-US" sz="1400" dirty="0"/>
              <a:t> a </a:t>
            </a:r>
            <a:r>
              <a:rPr lang="en-US" sz="1400" dirty="0" err="1"/>
              <a:t>využívá</a:t>
            </a:r>
            <a:r>
              <a:rPr lang="en-US" sz="1400" dirty="0"/>
              <a:t> </a:t>
            </a:r>
            <a:r>
              <a:rPr lang="en-US" sz="1400" dirty="0" err="1"/>
              <a:t>jeho</a:t>
            </a:r>
            <a:r>
              <a:rPr lang="en-US" sz="1400" dirty="0"/>
              <a:t> </a:t>
            </a:r>
            <a:r>
              <a:rPr lang="en-US" sz="1400" dirty="0" err="1"/>
              <a:t>vlastnosti</a:t>
            </a:r>
            <a:r>
              <a:rPr lang="en-US" sz="1400" dirty="0"/>
              <a:t> </a:t>
            </a:r>
          </a:p>
          <a:p>
            <a:pPr lvl="1" fontAlgn="ctr"/>
            <a:r>
              <a:rPr lang="en-US" sz="1000" dirty="0" err="1"/>
              <a:t>Například</a:t>
            </a:r>
            <a:r>
              <a:rPr lang="en-US" sz="1000" dirty="0"/>
              <a:t> pro </a:t>
            </a:r>
            <a:r>
              <a:rPr lang="en-US" sz="1000" dirty="0" err="1"/>
              <a:t>vykreslení</a:t>
            </a:r>
            <a:r>
              <a:rPr lang="en-US" sz="1000" dirty="0"/>
              <a:t>.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cs-CZ" sz="1400" dirty="0"/>
              <a:t>Uživatel interaguje s UI </a:t>
            </a:r>
            <a:endParaRPr lang="en-US" sz="1400" dirty="0"/>
          </a:p>
          <a:p>
            <a:pPr marL="342900" indent="-342900" fontAlgn="ctr">
              <a:buFont typeface="+mj-lt"/>
              <a:buAutoNum type="arabicPeriod"/>
            </a:pPr>
            <a:r>
              <a:rPr lang="en-US" sz="1400" dirty="0" err="1"/>
              <a:t>ViewModel</a:t>
            </a:r>
            <a:r>
              <a:rPr lang="en-US" sz="1400" dirty="0"/>
              <a:t> </a:t>
            </a:r>
            <a:r>
              <a:rPr lang="en-US" sz="1400" dirty="0" err="1"/>
              <a:t>obsluhuje</a:t>
            </a:r>
            <a:r>
              <a:rPr lang="en-US" sz="1400" dirty="0"/>
              <a:t> </a:t>
            </a:r>
            <a:r>
              <a:rPr lang="en-US" sz="1400" dirty="0" err="1"/>
              <a:t>žádost</a:t>
            </a:r>
            <a:r>
              <a:rPr lang="en-US" sz="1400" dirty="0"/>
              <a:t> </a:t>
            </a:r>
            <a:r>
              <a:rPr lang="en-US" sz="1400" dirty="0" err="1"/>
              <a:t>uživatele</a:t>
            </a:r>
            <a:endParaRPr lang="en-US" sz="1400" dirty="0"/>
          </a:p>
          <a:p>
            <a:pPr lvl="1" fontAlgn="ctr"/>
            <a:r>
              <a:rPr lang="en-US" sz="1000" dirty="0" err="1"/>
              <a:t>Například</a:t>
            </a:r>
            <a:r>
              <a:rPr lang="en-US" sz="1000" dirty="0"/>
              <a:t> </a:t>
            </a:r>
            <a:r>
              <a:rPr lang="en-US" sz="1000" dirty="0" err="1"/>
              <a:t>pomoc</a:t>
            </a:r>
            <a:r>
              <a:rPr lang="cs-CZ" sz="1000" dirty="0"/>
              <a:t>í</a:t>
            </a:r>
            <a:r>
              <a:rPr lang="en-US" sz="1000" dirty="0"/>
              <a:t> </a:t>
            </a:r>
            <a:r>
              <a:rPr lang="en-US" sz="1000" dirty="0" err="1"/>
              <a:t>Icommand</a:t>
            </a:r>
            <a:endParaRPr lang="cs-CZ" sz="1000" dirty="0"/>
          </a:p>
          <a:p>
            <a:pPr marL="342900" indent="-342900" fontAlgn="ctr">
              <a:buFont typeface="+mj-lt"/>
              <a:buAutoNum type="arabicPeriod"/>
            </a:pPr>
            <a:r>
              <a:rPr lang="cs-CZ" sz="1400" dirty="0"/>
              <a:t>Změní se </a:t>
            </a:r>
            <a:r>
              <a:rPr lang="cs-CZ" sz="1400" dirty="0" err="1"/>
              <a:t>vlasnosti</a:t>
            </a:r>
            <a:r>
              <a:rPr lang="cs-CZ" sz="1400" dirty="0"/>
              <a:t> </a:t>
            </a:r>
            <a:r>
              <a:rPr lang="cs-CZ" sz="1400" dirty="0" err="1"/>
              <a:t>viewmodel</a:t>
            </a:r>
            <a:endParaRPr lang="cs-CZ" sz="1400" dirty="0"/>
          </a:p>
          <a:p>
            <a:pPr marL="342900" indent="-342900" fontAlgn="ctr">
              <a:buFont typeface="+mj-lt"/>
              <a:buAutoNum type="arabicPeriod"/>
            </a:pPr>
            <a:r>
              <a:rPr lang="cs-CZ" sz="1400" dirty="0" err="1"/>
              <a:t>View</a:t>
            </a:r>
            <a:r>
              <a:rPr lang="cs-CZ" sz="1400" dirty="0"/>
              <a:t> se překresluje</a:t>
            </a:r>
            <a:endParaRPr lang="cs-CZ" sz="1000" dirty="0"/>
          </a:p>
          <a:p>
            <a:pPr marL="457200" lvl="1" indent="0" fontAlgn="ctr">
              <a:buNone/>
            </a:pPr>
            <a:endParaRPr lang="cs-CZ" sz="1000" dirty="0"/>
          </a:p>
          <a:p>
            <a:pPr lvl="1" fontAlgn="ctr"/>
            <a:endParaRPr lang="en-US" sz="1000" dirty="0"/>
          </a:p>
          <a:p>
            <a:pPr fontAlgn="ctr"/>
            <a:endParaRPr lang="cs-CZ" dirty="0"/>
          </a:p>
        </p:txBody>
      </p:sp>
      <p:sp>
        <p:nvSpPr>
          <p:cNvPr id="60" name="Zahnutá šipka doleva 59"/>
          <p:cNvSpPr/>
          <p:nvPr/>
        </p:nvSpPr>
        <p:spPr>
          <a:xfrm rot="10800000">
            <a:off x="4722317" y="3962399"/>
            <a:ext cx="572756" cy="12866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Šipka doleva 24"/>
          <p:cNvSpPr/>
          <p:nvPr/>
        </p:nvSpPr>
        <p:spPr>
          <a:xfrm rot="2700000">
            <a:off x="2710321" y="1936765"/>
            <a:ext cx="1394954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1399" y="365127"/>
            <a:ext cx="4495180" cy="66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MVC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87556" y="2302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83613" y="2619918"/>
            <a:ext cx="1600200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Model</a:t>
            </a:r>
            <a:endParaRPr lang="cs-CZ" b="1" dirty="0"/>
          </a:p>
        </p:txBody>
      </p:sp>
      <p:sp>
        <p:nvSpPr>
          <p:cNvPr id="29" name="Šipka doleva 28"/>
          <p:cNvSpPr/>
          <p:nvPr/>
        </p:nvSpPr>
        <p:spPr>
          <a:xfrm rot="18900000">
            <a:off x="535605" y="1742301"/>
            <a:ext cx="1580351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749960" y="2621808"/>
            <a:ext cx="167549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Controller</a:t>
            </a:r>
            <a:endParaRPr lang="cs-CZ" b="1" dirty="0"/>
          </a:p>
        </p:txBody>
      </p:sp>
      <p:sp>
        <p:nvSpPr>
          <p:cNvPr id="31" name="Šipka doleva 30"/>
          <p:cNvSpPr/>
          <p:nvPr/>
        </p:nvSpPr>
        <p:spPr>
          <a:xfrm>
            <a:off x="1683813" y="2656296"/>
            <a:ext cx="1065047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5400065" y="2302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7432672" y="2621809"/>
            <a:ext cx="1600200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Model</a:t>
            </a:r>
            <a:endParaRPr lang="cs-CZ" b="1" dirty="0"/>
          </a:p>
        </p:txBody>
      </p:sp>
      <p:sp>
        <p:nvSpPr>
          <p:cNvPr id="34" name="Obdélník 33"/>
          <p:cNvSpPr/>
          <p:nvPr/>
        </p:nvSpPr>
        <p:spPr>
          <a:xfrm>
            <a:off x="7120940" y="1032036"/>
            <a:ext cx="191193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</a:t>
            </a:r>
            <a:endParaRPr lang="cs-CZ" b="1" dirty="0"/>
          </a:p>
        </p:txBody>
      </p:sp>
      <p:sp>
        <p:nvSpPr>
          <p:cNvPr id="35" name="Obdélník 34"/>
          <p:cNvSpPr/>
          <p:nvPr/>
        </p:nvSpPr>
        <p:spPr>
          <a:xfrm>
            <a:off x="4668551" y="1032036"/>
            <a:ext cx="167277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View</a:t>
            </a:r>
            <a:endParaRPr lang="cs-CZ" b="1" dirty="0"/>
          </a:p>
        </p:txBody>
      </p:sp>
      <p:sp>
        <p:nvSpPr>
          <p:cNvPr id="36" name="Šipka doleva 35"/>
          <p:cNvSpPr/>
          <p:nvPr/>
        </p:nvSpPr>
        <p:spPr>
          <a:xfrm rot="10800000">
            <a:off x="6388823" y="1069389"/>
            <a:ext cx="685075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Šipka doleva 36"/>
          <p:cNvSpPr/>
          <p:nvPr/>
        </p:nvSpPr>
        <p:spPr>
          <a:xfrm rot="16200000">
            <a:off x="7796079" y="1877285"/>
            <a:ext cx="873388" cy="5519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56578" y="364494"/>
            <a:ext cx="4481383" cy="66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MVVM</a:t>
            </a:r>
            <a:endParaRPr lang="cs-CZ" b="1" dirty="0"/>
          </a:p>
        </p:txBody>
      </p:sp>
      <p:sp>
        <p:nvSpPr>
          <p:cNvPr id="39" name="Zahnutá šipka doleva 38"/>
          <p:cNvSpPr/>
          <p:nvPr/>
        </p:nvSpPr>
        <p:spPr>
          <a:xfrm rot="5400000">
            <a:off x="6337954" y="755987"/>
            <a:ext cx="572756" cy="2448535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584796" y="2220647"/>
            <a:ext cx="210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notifications</a:t>
            </a:r>
            <a:endParaRPr lang="cs-CZ" dirty="0"/>
          </a:p>
        </p:txBody>
      </p:sp>
      <p:sp>
        <p:nvSpPr>
          <p:cNvPr id="41" name="Obdélník 40"/>
          <p:cNvSpPr/>
          <p:nvPr/>
        </p:nvSpPr>
        <p:spPr>
          <a:xfrm>
            <a:off x="1418146" y="1032036"/>
            <a:ext cx="1672772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/>
              <a:t>View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733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esources.infosecinstitute.com/wp-content/uploads/CodeInjection01162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12" y="400737"/>
            <a:ext cx="2727143" cy="16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istockphoto.com/illustrations/guidepost-illustration-id91206497?k=6&amp;m=91206497&amp;s=170667a&amp;w=0&amp;h=CDdHC3xP1bQmvREClCU9gJUrAVe1R6p9c6uLJgtjdaM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/>
          <a:stretch/>
        </p:blipFill>
        <p:spPr bwMode="auto">
          <a:xfrm>
            <a:off x="3427255" y="3704674"/>
            <a:ext cx="2167458" cy="14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77" y="3679604"/>
            <a:ext cx="2191056" cy="149563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4906"/>
            <a:ext cx="2189299" cy="14526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" r="14016" b="-902"/>
          <a:stretch/>
        </p:blipFill>
        <p:spPr>
          <a:xfrm rot="10800000">
            <a:off x="6121400" y="629122"/>
            <a:ext cx="2189300" cy="14484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13364"/>
          <a:stretch/>
        </p:blipFill>
        <p:spPr>
          <a:xfrm>
            <a:off x="6118134" y="3684463"/>
            <a:ext cx="2189300" cy="148443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82533" y="1492795"/>
            <a:ext cx="218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C60002"/>
                </a:solidFill>
              </a:rPr>
              <a:t>MVVM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08912" y="1492795"/>
            <a:ext cx="2390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60002"/>
                </a:solidFill>
              </a:rPr>
              <a:t>DataBinding</a:t>
            </a:r>
            <a:endParaRPr lang="cs-CZ" sz="3200" b="1" dirty="0">
              <a:solidFill>
                <a:srgbClr val="C60002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09515" y="4584124"/>
            <a:ext cx="2189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err="1">
                <a:solidFill>
                  <a:srgbClr val="C60002"/>
                </a:solidFill>
              </a:rPr>
              <a:t>Command</a:t>
            </a:r>
            <a:endParaRPr lang="cs-CZ" sz="3200" dirty="0">
              <a:solidFill>
                <a:srgbClr val="C60002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67" y="2077570"/>
            <a:ext cx="2189299" cy="1602034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3474446" y="3019410"/>
            <a:ext cx="204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60002"/>
                </a:solidFill>
              </a:rPr>
              <a:t>Messanger</a:t>
            </a:r>
            <a:endParaRPr lang="cs-CZ" sz="3200" dirty="0">
              <a:solidFill>
                <a:srgbClr val="C6000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80776" y="4584125"/>
            <a:ext cx="219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60002"/>
                </a:solidFill>
              </a:rPr>
              <a:t>Testing</a:t>
            </a:r>
            <a:endParaRPr lang="cs-CZ" sz="3200" dirty="0">
              <a:solidFill>
                <a:srgbClr val="C60002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1804" y="1451485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C60002"/>
                </a:solidFill>
              </a:rPr>
              <a:t>IoC</a:t>
            </a:r>
            <a:r>
              <a:rPr lang="en-US" sz="3200" b="1" dirty="0">
                <a:solidFill>
                  <a:srgbClr val="C60002"/>
                </a:solidFill>
              </a:rPr>
              <a:t>/DI</a:t>
            </a:r>
            <a:endParaRPr lang="cs-CZ" sz="3200" dirty="0"/>
          </a:p>
        </p:txBody>
      </p:sp>
      <p:sp>
        <p:nvSpPr>
          <p:cNvPr id="22" name="Obdélník 21"/>
          <p:cNvSpPr/>
          <p:nvPr/>
        </p:nvSpPr>
        <p:spPr>
          <a:xfrm>
            <a:off x="3421804" y="4116984"/>
            <a:ext cx="21463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C60002"/>
                </a:solidFill>
              </a:rPr>
              <a:t>ViewModel</a:t>
            </a:r>
            <a:endParaRPr lang="en-US" sz="3200" b="1" dirty="0">
              <a:solidFill>
                <a:srgbClr val="C60002"/>
              </a:solidFill>
            </a:endParaRPr>
          </a:p>
          <a:p>
            <a:pPr algn="ctr"/>
            <a:r>
              <a:rPr lang="en-US" sz="3200" b="1" dirty="0">
                <a:solidFill>
                  <a:srgbClr val="C60002"/>
                </a:solidFill>
              </a:rPr>
              <a:t>Locator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964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Model </a:t>
            </a:r>
            <a:r>
              <a:rPr lang="cs-CZ" b="1" dirty="0" err="1"/>
              <a:t>View</a:t>
            </a:r>
            <a:r>
              <a:rPr lang="cs-CZ" b="1" dirty="0"/>
              <a:t> </a:t>
            </a:r>
            <a:r>
              <a:rPr lang="cs-CZ" b="1" dirty="0" err="1"/>
              <a:t>ViewModel</a:t>
            </a:r>
            <a:r>
              <a:rPr lang="cs-CZ" b="1" dirty="0"/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6091131"/>
              </p:ext>
            </p:extLst>
          </p:nvPr>
        </p:nvGraphicFramePr>
        <p:xfrm>
          <a:off x="628650" y="1422400"/>
          <a:ext cx="7886700" cy="33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ousměrná vodorovná šipka 10"/>
          <p:cNvSpPr/>
          <p:nvPr/>
        </p:nvSpPr>
        <p:spPr>
          <a:xfrm>
            <a:off x="2322286" y="2873775"/>
            <a:ext cx="3465286" cy="478971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Binding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7" name="Obousměrná vodorovná šipka 16"/>
          <p:cNvSpPr/>
          <p:nvPr/>
        </p:nvSpPr>
        <p:spPr>
          <a:xfrm>
            <a:off x="2322286" y="3713278"/>
            <a:ext cx="3465286" cy="478971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Binding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Obousměrná vodorovná šipka 17"/>
          <p:cNvSpPr/>
          <p:nvPr/>
        </p:nvSpPr>
        <p:spPr>
          <a:xfrm>
            <a:off x="2322286" y="2402005"/>
            <a:ext cx="3465286" cy="478971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Binding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28650" y="4818743"/>
            <a:ext cx="1592036" cy="4789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DataContext</a:t>
            </a:r>
            <a:endParaRPr lang="cs-CZ" dirty="0"/>
          </a:p>
        </p:txBody>
      </p:sp>
      <p:sp>
        <p:nvSpPr>
          <p:cNvPr id="20" name="Ohnutá šipka 19"/>
          <p:cNvSpPr/>
          <p:nvPr/>
        </p:nvSpPr>
        <p:spPr>
          <a:xfrm rot="10800000">
            <a:off x="2322285" y="4790904"/>
            <a:ext cx="4746171" cy="506810"/>
          </a:xfrm>
          <a:prstGeom prst="bentArrow">
            <a:avLst>
              <a:gd name="adj1" fmla="val 25000"/>
              <a:gd name="adj2" fmla="val 3563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Rozložení projektu bez MVVM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16" y="1686732"/>
            <a:ext cx="2559775" cy="32366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90689"/>
            <a:ext cx="2558687" cy="3232682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3187336" y="3305051"/>
            <a:ext cx="1711779" cy="53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0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Rozložení MVVM projektu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4" y="1690689"/>
            <a:ext cx="2558687" cy="32326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047" y="1685165"/>
            <a:ext cx="2510519" cy="32382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819" y="1685165"/>
            <a:ext cx="2507784" cy="323820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2795451" y="3304268"/>
            <a:ext cx="701596" cy="53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973844" y="3304268"/>
            <a:ext cx="592975" cy="53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hnutá šipka doleva 10"/>
          <p:cNvSpPr/>
          <p:nvPr/>
        </p:nvSpPr>
        <p:spPr>
          <a:xfrm rot="5400000">
            <a:off x="2622792" y="3647689"/>
            <a:ext cx="757335" cy="3416474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30358" y="5266631"/>
            <a:ext cx="2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notifications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8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DataBinding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0978" cy="4326981"/>
          </a:xfrm>
        </p:spPr>
        <p:txBody>
          <a:bodyPr/>
          <a:lstStyle/>
          <a:p>
            <a:r>
              <a:rPr lang="cs-CZ" b="1" dirty="0"/>
              <a:t>Účel</a:t>
            </a:r>
          </a:p>
          <a:p>
            <a:r>
              <a:rPr lang="cs-CZ" sz="1600" dirty="0"/>
              <a:t>Provázat data s vlastnostmi UI kontrolek</a:t>
            </a:r>
          </a:p>
          <a:p>
            <a:pPr lvl="1"/>
            <a:r>
              <a:rPr lang="cs-CZ" sz="1600" dirty="0"/>
              <a:t>Po změně dat </a:t>
            </a:r>
            <a:r>
              <a:rPr lang="en-US" sz="1600" dirty="0"/>
              <a:t>v </a:t>
            </a:r>
            <a:r>
              <a:rPr lang="en-US" sz="1600" dirty="0" err="1"/>
              <a:t>DataConext</a:t>
            </a:r>
            <a:r>
              <a:rPr lang="en-US" sz="1600" dirty="0"/>
              <a:t> </a:t>
            </a:r>
            <a:r>
              <a:rPr lang="cs-CZ" sz="1600" dirty="0"/>
              <a:t>se automaticky</a:t>
            </a:r>
            <a:r>
              <a:rPr lang="en-US" sz="1600" dirty="0"/>
              <a:t>, </a:t>
            </a:r>
            <a:r>
              <a:rPr lang="en-US" sz="1600" dirty="0" err="1"/>
              <a:t>pomocí</a:t>
            </a:r>
            <a:r>
              <a:rPr lang="en-US" sz="1600" dirty="0"/>
              <a:t> </a:t>
            </a:r>
            <a:r>
              <a:rPr lang="en-US" sz="1600" dirty="0" err="1"/>
              <a:t>INotifyPropertyChanged</a:t>
            </a:r>
            <a:r>
              <a:rPr lang="en-US" sz="1600" dirty="0"/>
              <a:t>,</a:t>
            </a:r>
            <a:r>
              <a:rPr lang="cs-CZ" sz="1600" dirty="0"/>
              <a:t> překreslí UI</a:t>
            </a:r>
          </a:p>
          <a:p>
            <a:endParaRPr lang="cs-CZ" sz="1400" b="1" dirty="0"/>
          </a:p>
          <a:p>
            <a:endParaRPr lang="cs-CZ" sz="1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340097"/>
            <a:ext cx="8310979" cy="14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IoC</a:t>
            </a:r>
            <a:r>
              <a:rPr lang="en-US" b="1" dirty="0"/>
              <a:t>/DI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0978" cy="4326981"/>
          </a:xfrm>
        </p:spPr>
        <p:txBody>
          <a:bodyPr/>
          <a:lstStyle/>
          <a:p>
            <a:r>
              <a:rPr lang="cs-CZ" b="1" dirty="0"/>
              <a:t>Účel</a:t>
            </a:r>
          </a:p>
          <a:p>
            <a:endParaRPr lang="cs-CZ" sz="1400" b="1" dirty="0"/>
          </a:p>
          <a:p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520804"/>
            <a:ext cx="8574705" cy="4111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381001"/>
            <a:ext cx="3147966" cy="1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8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ViewModelLocator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0978" cy="4326981"/>
          </a:xfrm>
        </p:spPr>
        <p:txBody>
          <a:bodyPr/>
          <a:lstStyle/>
          <a:p>
            <a:r>
              <a:rPr lang="cs-CZ" b="1" dirty="0"/>
              <a:t>Účel</a:t>
            </a:r>
          </a:p>
          <a:p>
            <a:endParaRPr lang="cs-CZ" sz="1400" b="1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25034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Convertors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0978" cy="4326981"/>
          </a:xfrm>
        </p:spPr>
        <p:txBody>
          <a:bodyPr/>
          <a:lstStyle/>
          <a:p>
            <a:r>
              <a:rPr lang="cs-CZ" b="1" dirty="0"/>
              <a:t>Účel</a:t>
            </a:r>
          </a:p>
          <a:p>
            <a:endParaRPr lang="cs-CZ" sz="1400" b="1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636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Command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Účel</a:t>
            </a:r>
          </a:p>
          <a:p>
            <a:r>
              <a:rPr lang="cs-CZ" sz="1400" dirty="0"/>
              <a:t>Vyčlenit metodu do </a:t>
            </a:r>
            <a:r>
              <a:rPr lang="en-US" sz="1400" dirty="0" err="1"/>
              <a:t>vlastní</a:t>
            </a:r>
            <a:r>
              <a:rPr lang="en-US" sz="1400" dirty="0"/>
              <a:t> </a:t>
            </a:r>
            <a:r>
              <a:rPr lang="en-US" sz="1400" dirty="0" err="1"/>
              <a:t>tříd</a:t>
            </a:r>
            <a:r>
              <a:rPr lang="cs-CZ" sz="1400" dirty="0"/>
              <a:t>y</a:t>
            </a:r>
          </a:p>
          <a:p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64" y="365126"/>
            <a:ext cx="6166836" cy="18560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26222" y="2356100"/>
            <a:ext cx="2989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Výhody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Parallelní</a:t>
            </a:r>
            <a:r>
              <a:rPr lang="cs-CZ" dirty="0"/>
              <a:t> zpracování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Undo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Unifikace logování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4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ICommand</a:t>
            </a:r>
            <a:endParaRPr lang="sk-SK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8" y="1408792"/>
            <a:ext cx="8985023" cy="44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98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ICommand</a:t>
            </a:r>
            <a:endParaRPr lang="sk-SK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58025" cy="62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5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650"/>
            <a:ext cx="9144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9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4" y="1738015"/>
            <a:ext cx="5384802" cy="36064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Komunikace</a:t>
            </a:r>
            <a:r>
              <a:rPr lang="en-US" b="1" dirty="0"/>
              <a:t> </a:t>
            </a:r>
            <a:r>
              <a:rPr lang="en-US" b="1" dirty="0" err="1"/>
              <a:t>mezi</a:t>
            </a:r>
            <a:r>
              <a:rPr lang="en-US" b="1" dirty="0"/>
              <a:t> </a:t>
            </a:r>
            <a:r>
              <a:rPr lang="en-US" b="1" dirty="0" err="1"/>
              <a:t>ViewModely</a:t>
            </a:r>
            <a:endParaRPr lang="sk-SK" b="1" dirty="0"/>
          </a:p>
        </p:txBody>
      </p:sp>
      <p:sp>
        <p:nvSpPr>
          <p:cNvPr id="4" name="Obdélník 3"/>
          <p:cNvSpPr/>
          <p:nvPr/>
        </p:nvSpPr>
        <p:spPr>
          <a:xfrm>
            <a:off x="628649" y="1690689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ViewModelA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628649" y="4684145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ViewModelD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6342743" y="4684146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ViewModelC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6342743" y="1690689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ViewModelB</a:t>
            </a:r>
            <a:endParaRPr lang="cs-CZ" b="1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2873828" y="1835832"/>
            <a:ext cx="33963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873828" y="2148114"/>
            <a:ext cx="3396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2801256" y="2398373"/>
            <a:ext cx="3541486" cy="2285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808686" y="2398373"/>
            <a:ext cx="0" cy="22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7547429" y="2398373"/>
            <a:ext cx="0" cy="22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2873828" y="2398373"/>
            <a:ext cx="3396343" cy="22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1538514" y="2398373"/>
            <a:ext cx="0" cy="22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2873828" y="2474461"/>
            <a:ext cx="3468914" cy="235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Komunikace</a:t>
            </a:r>
            <a:r>
              <a:rPr lang="en-US" b="1" dirty="0"/>
              <a:t> </a:t>
            </a:r>
            <a:r>
              <a:rPr lang="en-US" b="1" dirty="0" err="1"/>
              <a:t>mezi</a:t>
            </a:r>
            <a:r>
              <a:rPr lang="en-US" b="1" dirty="0"/>
              <a:t> </a:t>
            </a:r>
            <a:r>
              <a:rPr lang="en-US" b="1" dirty="0" err="1"/>
              <a:t>ViewModely</a:t>
            </a:r>
            <a:endParaRPr lang="sk-SK" b="1" dirty="0"/>
          </a:p>
        </p:txBody>
      </p:sp>
      <p:sp>
        <p:nvSpPr>
          <p:cNvPr id="4" name="Obdélník 3"/>
          <p:cNvSpPr/>
          <p:nvPr/>
        </p:nvSpPr>
        <p:spPr>
          <a:xfrm>
            <a:off x="628649" y="1690689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ViewModelA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628649" y="4684145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ViewModelD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6342743" y="4684146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ViewModelC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6342743" y="1690689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ViewModelB</a:t>
            </a:r>
            <a:endParaRPr lang="cs-CZ" b="1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2873828" y="1835832"/>
            <a:ext cx="33963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873828" y="2148114"/>
            <a:ext cx="3396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2801256" y="2398373"/>
            <a:ext cx="3541486" cy="2285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808686" y="2398373"/>
            <a:ext cx="0" cy="22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7547429" y="2398373"/>
            <a:ext cx="0" cy="22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2873828" y="2398373"/>
            <a:ext cx="3396343" cy="22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1538514" y="2398373"/>
            <a:ext cx="0" cy="228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2873828" y="2474461"/>
            <a:ext cx="3468914" cy="235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9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3521981" y="3221944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Messenger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628649" y="4684145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ViewModelD</a:t>
            </a:r>
            <a:endParaRPr lang="cs-CZ" b="1" dirty="0"/>
          </a:p>
        </p:txBody>
      </p:sp>
      <p:sp>
        <p:nvSpPr>
          <p:cNvPr id="29" name="Obdélník 28"/>
          <p:cNvSpPr/>
          <p:nvPr/>
        </p:nvSpPr>
        <p:spPr>
          <a:xfrm>
            <a:off x="4533445" y="2975368"/>
            <a:ext cx="1161143" cy="3772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Message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Event aggregator / Messenger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628649" y="1690689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ViewModelA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6342743" y="4684146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ViewModelC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6342743" y="1690689"/>
            <a:ext cx="2172607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ViewModelB</a:t>
            </a:r>
            <a:endParaRPr lang="cs-CZ" b="1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801256" y="2329318"/>
            <a:ext cx="892626" cy="89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450117" y="2329318"/>
            <a:ext cx="892626" cy="89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5519171" y="3860573"/>
            <a:ext cx="823572" cy="82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2801256" y="3860573"/>
            <a:ext cx="823572" cy="82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7354207" y="2140688"/>
            <a:ext cx="1161143" cy="3772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Message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912" y="1441127"/>
            <a:ext cx="4263459" cy="1916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959" y="5388142"/>
            <a:ext cx="6905391" cy="2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30903 0.120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3 0.12014 L -0.1041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31632 0.214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29" grpId="1" animBg="1"/>
      <p:bldP spid="24" grpId="0" animBg="1"/>
      <p:bldP spid="24" grpId="1" animBg="1"/>
      <p:bldP spid="24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011" y="1598414"/>
            <a:ext cx="7660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cs-CZ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Messenger demo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8592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Rounded 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4856" y="640081"/>
            <a:ext cx="5374289" cy="35994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56" y="830894"/>
            <a:ext cx="5047488" cy="3217773"/>
          </a:xfrm>
          <a:prstGeom prst="rect">
            <a:avLst/>
          </a:prstGeom>
          <a:effectLst/>
        </p:spPr>
      </p:pic>
      <p:sp>
        <p:nvSpPr>
          <p:cNvPr id="2" name="TextovéPole 1"/>
          <p:cNvSpPr txBox="1"/>
          <p:nvPr/>
        </p:nvSpPr>
        <p:spPr>
          <a:xfrm>
            <a:off x="487837" y="4879563"/>
            <a:ext cx="8176103" cy="916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6000" dirty="0" err="1">
                <a:latin typeface="+mj-lt"/>
                <a:ea typeface="+mj-ea"/>
                <a:cs typeface="+mj-cs"/>
              </a:rPr>
              <a:t>Výsledná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latin typeface="+mj-lt"/>
                <a:ea typeface="+mj-ea"/>
                <a:cs typeface="+mj-cs"/>
              </a:rPr>
              <a:t>aplikace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474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9" y="0"/>
            <a:ext cx="5683382" cy="424832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0258" y="4502331"/>
            <a:ext cx="8074058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sz="6000" dirty="0">
                <a:latin typeface="+mj-lt"/>
                <a:ea typeface="+mj-ea"/>
                <a:cs typeface="+mj-cs"/>
              </a:rPr>
              <a:t>Project </a:t>
            </a:r>
            <a:r>
              <a:rPr lang="cs-CZ" sz="6000" dirty="0" err="1">
                <a:latin typeface="+mj-lt"/>
                <a:ea typeface="+mj-ea"/>
                <a:cs typeface="+mj-cs"/>
              </a:rPr>
              <a:t>dependency</a:t>
            </a:r>
            <a:r>
              <a:rPr lang="cs-CZ" sz="6000" dirty="0">
                <a:latin typeface="+mj-lt"/>
                <a:ea typeface="+mj-ea"/>
                <a:cs typeface="+mj-cs"/>
              </a:rPr>
              <a:t> diagram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300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DAL + BL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96809"/>
            <a:ext cx="8242227" cy="384322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28650" y="5140036"/>
            <a:ext cx="6543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http://wug.cz/zaznamy/301-Zajimave-navrhove-vzory-v-praxi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34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cs-CZ" b="1" dirty="0" err="1"/>
              <a:t>rezentační</a:t>
            </a:r>
            <a:r>
              <a:rPr lang="cs-CZ" b="1" dirty="0"/>
              <a:t> návrhové vzory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sz="1400" dirty="0"/>
              <a:t>P</a:t>
            </a:r>
            <a:r>
              <a:rPr lang="cs-CZ" sz="1400" dirty="0" err="1"/>
              <a:t>rezentační</a:t>
            </a:r>
            <a:r>
              <a:rPr lang="cs-CZ" sz="1400" dirty="0"/>
              <a:t> návrhové vzory se zabývají rozdělením nejvyšší (UI) vrstvy .</a:t>
            </a:r>
          </a:p>
          <a:p>
            <a:pPr fontAlgn="ctr"/>
            <a:r>
              <a:rPr lang="cs-CZ" b="1" dirty="0"/>
              <a:t>Hlavní účely </a:t>
            </a:r>
            <a:endParaRPr lang="cs-CZ" sz="3600" b="1" dirty="0"/>
          </a:p>
          <a:p>
            <a:pPr fontAlgn="ctr"/>
            <a:r>
              <a:rPr lang="cs-CZ" sz="1800" dirty="0"/>
              <a:t>Oddělit logiku zobrazování dat od logiky zpracování</a:t>
            </a:r>
          </a:p>
          <a:p>
            <a:pPr fontAlgn="ctr"/>
            <a:r>
              <a:rPr lang="cs-CZ" sz="1800" dirty="0"/>
              <a:t>Testovatelný kód</a:t>
            </a:r>
          </a:p>
          <a:p>
            <a:pPr fontAlgn="ctr"/>
            <a:r>
              <a:rPr lang="cs-CZ" sz="1800" dirty="0"/>
              <a:t>Znovu použitelnost kódu</a:t>
            </a:r>
            <a:endParaRPr lang="cs-CZ" sz="1400" dirty="0"/>
          </a:p>
          <a:p>
            <a:pPr marL="0" indent="0" fontAlgn="ctr">
              <a:buNone/>
            </a:pPr>
            <a:endParaRPr lang="cs-CZ" sz="1800" dirty="0"/>
          </a:p>
          <a:p>
            <a:pPr marL="0" indent="0" fontAlgn="ctr">
              <a:buNone/>
            </a:pPr>
            <a:endParaRPr lang="cs-CZ" sz="1800" dirty="0"/>
          </a:p>
          <a:p>
            <a:pPr marL="0" indent="0" fontAlgn="ctr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1412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Kde</a:t>
            </a:r>
            <a:r>
              <a:rPr lang="en-US" b="1" dirty="0"/>
              <a:t> se s</a:t>
            </a:r>
            <a:r>
              <a:rPr lang="cs-CZ" b="1" dirty="0"/>
              <a:t> MVVM</a:t>
            </a:r>
            <a:r>
              <a:rPr lang="en-US" b="1" dirty="0"/>
              <a:t> </a:t>
            </a:r>
            <a:r>
              <a:rPr lang="en-US" b="1" dirty="0" err="1"/>
              <a:t>můžete</a:t>
            </a:r>
            <a:r>
              <a:rPr lang="en-US" b="1" dirty="0"/>
              <a:t> </a:t>
            </a:r>
            <a:r>
              <a:rPr lang="en-US" b="1" dirty="0" err="1"/>
              <a:t>potkat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29" y="1598414"/>
            <a:ext cx="7886700" cy="4576763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XAML – WPF, WP, UWP, </a:t>
            </a:r>
            <a:r>
              <a:rPr lang="en-US" sz="2400" dirty="0" err="1"/>
              <a:t>Xamarin</a:t>
            </a:r>
            <a:r>
              <a:rPr lang="en-US" sz="2400" dirty="0"/>
              <a:t>, Silverlight</a:t>
            </a:r>
          </a:p>
          <a:p>
            <a:pPr fontAlgn="ctr"/>
            <a:r>
              <a:rPr lang="en-US" sz="2400" dirty="0"/>
              <a:t>Web client, angular.js, </a:t>
            </a:r>
            <a:r>
              <a:rPr lang="en-US" sz="2400" dirty="0" err="1"/>
              <a:t>knockout,js</a:t>
            </a:r>
            <a:r>
              <a:rPr lang="en-US" sz="2400" dirty="0"/>
              <a:t>, …</a:t>
            </a:r>
            <a:endParaRPr lang="cs-CZ" sz="2400" dirty="0"/>
          </a:p>
          <a:p>
            <a:pPr fontAlgn="ctr"/>
            <a:r>
              <a:rPr lang="en-US" sz="2400" dirty="0"/>
              <a:t>Web - </a:t>
            </a:r>
            <a:r>
              <a:rPr lang="en-US" sz="2400" dirty="0" err="1"/>
              <a:t>dotvvm</a:t>
            </a:r>
            <a:endParaRPr lang="cs-CZ" sz="2400" dirty="0"/>
          </a:p>
          <a:p>
            <a:pPr fontAlgn="ctr"/>
            <a:endParaRPr lang="cs-CZ" sz="1800" dirty="0"/>
          </a:p>
          <a:p>
            <a:pPr marL="0" indent="0" fontAlgn="ctr">
              <a:buNone/>
            </a:pPr>
            <a:endParaRPr lang="cs-CZ" sz="1800" dirty="0"/>
          </a:p>
          <a:p>
            <a:pPr marL="0" indent="0" fontAlgn="ctr">
              <a:buNone/>
            </a:pPr>
            <a:endParaRPr lang="cs-CZ" sz="1800" dirty="0"/>
          </a:p>
          <a:p>
            <a:pPr marL="0" indent="0" fontAlgn="ctr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8368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14829" y="155377"/>
            <a:ext cx="7772400" cy="144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Kde</a:t>
            </a:r>
            <a:r>
              <a:rPr lang="en-US" b="1" dirty="0"/>
              <a:t> se s</a:t>
            </a:r>
            <a:r>
              <a:rPr lang="cs-CZ" b="1" dirty="0"/>
              <a:t> MVVM</a:t>
            </a:r>
            <a:r>
              <a:rPr lang="en-US" b="1" dirty="0"/>
              <a:t> </a:t>
            </a:r>
            <a:r>
              <a:rPr lang="en-US" b="1" dirty="0" err="1"/>
              <a:t>můžete</a:t>
            </a:r>
            <a:r>
              <a:rPr lang="en-US" b="1" dirty="0"/>
              <a:t> </a:t>
            </a:r>
            <a:r>
              <a:rPr lang="en-US" b="1" dirty="0" err="1"/>
              <a:t>potkat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29" y="1598414"/>
            <a:ext cx="7886700" cy="4576763"/>
          </a:xfrm>
        </p:spPr>
        <p:txBody>
          <a:bodyPr>
            <a:normAutofit/>
          </a:bodyPr>
          <a:lstStyle/>
          <a:p>
            <a:pPr fontAlgn="ctr"/>
            <a:r>
              <a:rPr lang="en-US" sz="2400" dirty="0"/>
              <a:t>XAML – WPF, WP, UWP, </a:t>
            </a:r>
            <a:r>
              <a:rPr lang="en-US" sz="2400" dirty="0" err="1"/>
              <a:t>Xamarin</a:t>
            </a:r>
            <a:r>
              <a:rPr lang="en-US" sz="2400" dirty="0"/>
              <a:t>, Silverlight</a:t>
            </a:r>
            <a:endParaRPr lang="cs-CZ" sz="2400" dirty="0"/>
          </a:p>
          <a:p>
            <a:pPr fontAlgn="ctr"/>
            <a:endParaRPr lang="cs-CZ" sz="1800" dirty="0"/>
          </a:p>
          <a:p>
            <a:pPr marL="0" indent="0" fontAlgn="ctr">
              <a:buNone/>
            </a:pPr>
            <a:endParaRPr lang="cs-CZ" sz="1800" dirty="0"/>
          </a:p>
          <a:p>
            <a:pPr marL="0" indent="0" fontAlgn="ctr">
              <a:buNone/>
            </a:pPr>
            <a:endParaRPr lang="cs-CZ" sz="1800" dirty="0"/>
          </a:p>
          <a:p>
            <a:pPr marL="0" indent="0" fontAlgn="ctr">
              <a:buNone/>
            </a:pP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23" y="2031801"/>
            <a:ext cx="2571750" cy="36480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2031801"/>
            <a:ext cx="56197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14171</TotalTime>
  <Words>591</Words>
  <Application>Microsoft Office PowerPoint</Application>
  <PresentationFormat>On-screen Show (4:3)</PresentationFormat>
  <Paragraphs>214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Office Theme</vt:lpstr>
      <vt:lpstr>MVVM</vt:lpstr>
      <vt:lpstr>PowerPoint Presentation</vt:lpstr>
      <vt:lpstr>PowerPoint Presentation</vt:lpstr>
      <vt:lpstr>PowerPoint Presentation</vt:lpstr>
      <vt:lpstr>PowerPoint Presentation</vt:lpstr>
      <vt:lpstr>DAL + BL</vt:lpstr>
      <vt:lpstr>Prezentační návrhové vzory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View ViewModel </vt:lpstr>
      <vt:lpstr>MVC</vt:lpstr>
      <vt:lpstr>PowerPoint Presentation</vt:lpstr>
      <vt:lpstr>Model View ViewModel </vt:lpstr>
      <vt:lpstr>Rozložení projektu bez MVVM</vt:lpstr>
      <vt:lpstr>Rozložení MVVM projektu</vt:lpstr>
      <vt:lpstr>DataBinding</vt:lpstr>
      <vt:lpstr>IoC/DI</vt:lpstr>
      <vt:lpstr>ViewModelLocator</vt:lpstr>
      <vt:lpstr>Convertors</vt:lpstr>
      <vt:lpstr>Command</vt:lpstr>
      <vt:lpstr>ICommand</vt:lpstr>
      <vt:lpstr>ICommand</vt:lpstr>
      <vt:lpstr>Komunikace mezi ViewModely</vt:lpstr>
      <vt:lpstr>Komunikace mezi ViewModely</vt:lpstr>
      <vt:lpstr>Event aggregator / Messenger</vt:lpstr>
      <vt:lpstr>PowerPoint Presentation</vt:lpstr>
    </vt:vector>
  </TitlesOfParts>
  <Company>RIGANTI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MVVM</dc:title>
  <dc:creator>xbox@vbnet.cz</dc:creator>
  <cp:lastModifiedBy>David Gešvindr</cp:lastModifiedBy>
  <cp:revision>256</cp:revision>
  <dcterms:created xsi:type="dcterms:W3CDTF">2013-11-06T23:39:14Z</dcterms:created>
  <dcterms:modified xsi:type="dcterms:W3CDTF">2016-10-08T15:07:03Z</dcterms:modified>
</cp:coreProperties>
</file>