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9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292" r:id="rId29"/>
    <p:sldId id="27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82" d="100"/>
          <a:sy n="82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dirty="0"/>
              <a:t>Indexy</a:t>
            </a:r>
            <a:r>
              <a:rPr lang="en-US" dirty="0"/>
              <a:t> - </a:t>
            </a:r>
            <a:r>
              <a:rPr lang="cs-CZ" dirty="0"/>
              <a:t>co je třeba znát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Miloslav Peterka, </a:t>
            </a:r>
            <a:r>
              <a:rPr lang="en-US" b="1" dirty="0" err="1"/>
              <a:t>Solitea</a:t>
            </a:r>
            <a:r>
              <a:rPr lang="en-US" b="1" dirty="0"/>
              <a:t> BI Experts, </a:t>
            </a:r>
            <a:r>
              <a:rPr lang="en-US" b="1" dirty="0" err="1"/>
              <a:t>s.r.o.</a:t>
            </a:r>
            <a:endParaRPr lang="cs-CZ" b="1" dirty="0"/>
          </a:p>
          <a:p>
            <a:r>
              <a:rPr lang="cs-CZ" sz="2000" dirty="0"/>
              <a:t>MCSE: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en-US" sz="2000" dirty="0"/>
              <a:t>Business Intelligence </a:t>
            </a:r>
            <a:r>
              <a:rPr lang="en-US" dirty="0"/>
              <a:t>| Data </a:t>
            </a:r>
            <a:r>
              <a:rPr lang="en-US" sz="2000" dirty="0"/>
              <a:t>Management and Analytics</a:t>
            </a:r>
            <a:endParaRPr lang="cs-CZ" sz="2000" dirty="0"/>
          </a:p>
          <a:p>
            <a:r>
              <a:rPr lang="en-US" sz="2000" dirty="0" err="1">
                <a:hlinkClick r:id="rId3"/>
              </a:rPr>
              <a:t>miloslav.peterka@biexperts</a:t>
            </a:r>
            <a:r>
              <a:rPr lang="cs-CZ" sz="2000" dirty="0">
                <a:hlinkClick r:id="rId3"/>
              </a:rPr>
              <a:t>.</a:t>
            </a:r>
            <a:r>
              <a:rPr lang="cs-CZ" sz="2000" dirty="0" err="1">
                <a:hlinkClick r:id="rId3"/>
              </a:rPr>
              <a:t>cz</a:t>
            </a:r>
            <a:r>
              <a:rPr lang="cs-CZ" sz="2000" dirty="0">
                <a:hlinkClick r:id="rId3"/>
              </a:rPr>
              <a:t> </a:t>
            </a:r>
            <a:endParaRPr lang="cs-C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E1E64-267A-4617-8F8B-FD554DAA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Práce s klastrovaným indexem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A26E0-B81C-4390-85B2-4919CE704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2876"/>
            <a:ext cx="1097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600" dirty="0"/>
              <a:t>SELECT </a:t>
            </a:r>
            <a:r>
              <a:rPr lang="en-US" sz="2600" dirty="0" err="1"/>
              <a:t>LastName</a:t>
            </a:r>
            <a:r>
              <a:rPr lang="en-US" sz="2600" dirty="0"/>
              <a:t>, </a:t>
            </a:r>
            <a:r>
              <a:rPr lang="en-US" sz="2600" dirty="0" err="1"/>
              <a:t>FirstName</a:t>
            </a:r>
            <a:r>
              <a:rPr lang="cs-CZ" sz="2600" dirty="0"/>
              <a:t> </a:t>
            </a:r>
            <a:r>
              <a:rPr lang="en-US" sz="2600" dirty="0"/>
              <a:t>FROM </a:t>
            </a:r>
            <a:r>
              <a:rPr lang="cs-CZ" sz="2600" dirty="0"/>
              <a:t>Customer </a:t>
            </a:r>
            <a:r>
              <a:rPr lang="en-US" sz="2600" dirty="0"/>
              <a:t>WHERE </a:t>
            </a:r>
            <a:r>
              <a:rPr lang="en-US" sz="2600" dirty="0" err="1"/>
              <a:t>LastName</a:t>
            </a:r>
            <a:r>
              <a:rPr lang="en-US" sz="2600" dirty="0"/>
              <a:t> = 'Owen'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1BECDC49-D295-4E81-A0C2-842B13EF4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7181" y="2699792"/>
            <a:ext cx="6497638" cy="1687512"/>
          </a:xfrm>
          <a:prstGeom prst="roundRect">
            <a:avLst>
              <a:gd name="adj" fmla="val 5250"/>
            </a:avLst>
          </a:prstGeom>
          <a:gradFill rotWithShape="0">
            <a:gsLst>
              <a:gs pos="0">
                <a:srgbClr val="F2E7CE"/>
              </a:gs>
              <a:gs pos="100000">
                <a:srgbClr val="E4CD9A"/>
              </a:gs>
            </a:gsLst>
            <a:lin ang="5400000" scaled="1"/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endParaRPr lang="cs-CZ" sz="160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F0A4902-9CC3-4A15-9E1B-AD76ECE63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2619" y="2669629"/>
            <a:ext cx="13239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140 - Root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67BF88B4-68BF-43D6-9491-6ABB482C5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5719" y="4525417"/>
            <a:ext cx="7165975" cy="1855787"/>
          </a:xfrm>
          <a:prstGeom prst="roundRect">
            <a:avLst>
              <a:gd name="adj" fmla="val 5648"/>
            </a:avLst>
          </a:prstGeom>
          <a:gradFill rotWithShape="1">
            <a:gsLst>
              <a:gs pos="0">
                <a:srgbClr val="FFFFFF"/>
              </a:gs>
              <a:gs pos="100000">
                <a:srgbClr val="EEEFD7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DADAD"/>
                  </a:outerShdw>
                </a:effectLst>
              </a14:hiddenEffects>
            </a:ext>
          </a:extLst>
        </p:spPr>
        <p:txBody>
          <a:bodyPr wrap="none" lIns="0" tIns="0"/>
          <a:lstStyle/>
          <a:p>
            <a:pPr algn="r"/>
            <a:endParaRPr lang="cs-CZ" sz="1600">
              <a:latin typeface="Arial" pitchFamily="34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0B95D21C-2C4B-4C3B-B885-AA9932751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319" y="4546054"/>
            <a:ext cx="8985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100 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34F13648-6E07-4F57-8FF6-DFE842860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519" y="4546054"/>
            <a:ext cx="8985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120 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C70DC79-6633-4CCC-9C9B-ACCB061AC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919" y="4546054"/>
            <a:ext cx="8985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130 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2C3FAA-921D-486D-B90F-8EBEA0D84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3731" y="3353842"/>
            <a:ext cx="8556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141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31E47AFC-372E-4E34-BE38-43976978F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7344" y="3353842"/>
            <a:ext cx="8556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500" b="0"/>
              <a:t>Page 145</a:t>
            </a:r>
          </a:p>
        </p:txBody>
      </p:sp>
      <p:grpSp>
        <p:nvGrpSpPr>
          <p:cNvPr id="13" name="Group 11">
            <a:extLst>
              <a:ext uri="{FF2B5EF4-FFF2-40B4-BE49-F238E27FC236}">
                <a16:creationId xmlns:a16="http://schemas.microsoft.com/office/drawing/2014/main" id="{188E075C-9637-4F05-AA64-26DFDFA34DCC}"/>
              </a:ext>
            </a:extLst>
          </p:cNvPr>
          <p:cNvGrpSpPr>
            <a:grpSpLocks/>
          </p:cNvGrpSpPr>
          <p:nvPr/>
        </p:nvGrpSpPr>
        <p:grpSpPr bwMode="auto">
          <a:xfrm>
            <a:off x="2804319" y="4849267"/>
            <a:ext cx="1296987" cy="1371600"/>
            <a:chOff x="912" y="2575"/>
            <a:chExt cx="817" cy="864"/>
          </a:xfrm>
        </p:grpSpPr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E51A829C-7DE5-4DC1-A048-33B73BD6E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3" y="2575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Akers</a:t>
              </a:r>
              <a:endParaRPr lang="en-US" sz="15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FFC29561-47F9-46A5-BB76-E67C9A299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3" y="2719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Barr</a:t>
              </a: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893CDD0-D6C2-4822-B8EE-5508FB849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86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Con</a:t>
              </a: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FF96B9CB-4115-450F-87C7-0BFCD2B22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00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Funk</a:t>
              </a: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A1D9E033-1B39-46F0-BA30-514FDE75A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152"/>
              <a:ext cx="384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Funk</a:t>
              </a: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B64BBB77-775B-4C32-9BDC-DA674B9D3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29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3B2C6D9C-C558-4B2D-BA88-5B7526BCB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7" y="2575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2334</a:t>
              </a:r>
              <a:endParaRPr lang="en-US" sz="1500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02FD0AC4-CE42-45C1-B4E9-694F70969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7" y="2719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5678</a:t>
              </a: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1103BA59-AF7C-42A4-A4EB-FAA98A368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863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2534</a:t>
              </a: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AF8328C9-473F-43CF-BCFA-085019E90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007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1334</a:t>
              </a: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C3347999-96C4-4302-AC0F-B145D7B43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52"/>
              <a:ext cx="288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1534</a:t>
              </a: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E1435F2-5B89-4F5B-AE10-7E409F432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295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C4669944-4A48-40D1-8502-79C6A49F7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57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4CDF9BA8-B36D-41E8-BD7B-41D53384C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719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28" name="Rectangle 26">
              <a:extLst>
                <a:ext uri="{FF2B5EF4-FFF2-40B4-BE49-F238E27FC236}">
                  <a16:creationId xmlns:a16="http://schemas.microsoft.com/office/drawing/2014/main" id="{D23F3D44-DACC-45EF-990F-F973A78F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63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01A052AB-E76C-404C-A170-8D45F9D41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300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992A717F-7DD6-4143-95CC-9D8997896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151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6EA04CFA-35A6-4B63-A0C5-BA4A113DD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29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8C68D3ED-C9EB-4FF5-AFAC-A8475A0FD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75"/>
              <a:ext cx="816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3" name="Group 31">
            <a:extLst>
              <a:ext uri="{FF2B5EF4-FFF2-40B4-BE49-F238E27FC236}">
                <a16:creationId xmlns:a16="http://schemas.microsoft.com/office/drawing/2014/main" id="{F67FDC57-D94D-430F-A071-83AF55979CDC}"/>
              </a:ext>
            </a:extLst>
          </p:cNvPr>
          <p:cNvGrpSpPr>
            <a:grpSpLocks/>
          </p:cNvGrpSpPr>
          <p:nvPr/>
        </p:nvGrpSpPr>
        <p:grpSpPr bwMode="auto">
          <a:xfrm>
            <a:off x="6307931" y="4849267"/>
            <a:ext cx="1296988" cy="1371600"/>
            <a:chOff x="3119" y="2575"/>
            <a:chExt cx="817" cy="864"/>
          </a:xfrm>
        </p:grpSpPr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76433DFC-BC90-4C73-918E-BD4C14AF1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575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Martin</a:t>
              </a:r>
              <a:endParaRPr lang="en-US" sz="1500"/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A3261050-3F77-49C3-9454-69C32B1A1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19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Martin</a:t>
              </a:r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F4AC66F6-D84A-4F35-B4F9-863DCF534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286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Owen</a:t>
              </a:r>
            </a:p>
          </p:txBody>
        </p:sp>
        <p:sp>
          <p:nvSpPr>
            <p:cNvPr id="37" name="Rectangle 35">
              <a:extLst>
                <a:ext uri="{FF2B5EF4-FFF2-40B4-BE49-F238E27FC236}">
                  <a16:creationId xmlns:a16="http://schemas.microsoft.com/office/drawing/2014/main" id="{B42B32BC-5061-4B52-916B-CD2D58B72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300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Pica</a:t>
              </a:r>
            </a:p>
          </p:txBody>
        </p:sp>
        <p:sp>
          <p:nvSpPr>
            <p:cNvPr id="38" name="Rectangle 36">
              <a:extLst>
                <a:ext uri="{FF2B5EF4-FFF2-40B4-BE49-F238E27FC236}">
                  <a16:creationId xmlns:a16="http://schemas.microsoft.com/office/drawing/2014/main" id="{D46ED35C-2BBE-471E-838E-204AAE5B9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3152"/>
              <a:ext cx="384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Russo</a:t>
              </a:r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B644A706-F2B8-490D-9C7C-FC67E6742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329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40" name="Rectangle 38">
              <a:extLst>
                <a:ext uri="{FF2B5EF4-FFF2-40B4-BE49-F238E27FC236}">
                  <a16:creationId xmlns:a16="http://schemas.microsoft.com/office/drawing/2014/main" id="{3E15FE14-D913-487C-B9A9-CD786DAE9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575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1234</a:t>
              </a:r>
              <a:endParaRPr lang="en-US" sz="1500"/>
            </a:p>
          </p:txBody>
        </p:sp>
        <p:sp>
          <p:nvSpPr>
            <p:cNvPr id="41" name="Rectangle 39">
              <a:extLst>
                <a:ext uri="{FF2B5EF4-FFF2-40B4-BE49-F238E27FC236}">
                  <a16:creationId xmlns:a16="http://schemas.microsoft.com/office/drawing/2014/main" id="{FAFC4B57-49BD-4791-8272-D02C10599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719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7778</a:t>
              </a:r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263D8F42-D029-4970-A92D-0DBA732A8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3" y="2863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5878</a:t>
              </a:r>
            </a:p>
          </p:txBody>
        </p:sp>
        <p:sp>
          <p:nvSpPr>
            <p:cNvPr id="43" name="Rectangle 41">
              <a:extLst>
                <a:ext uri="{FF2B5EF4-FFF2-40B4-BE49-F238E27FC236}">
                  <a16:creationId xmlns:a16="http://schemas.microsoft.com/office/drawing/2014/main" id="{ACE5E7BC-F66B-486F-A773-5598F6642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3" y="3007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7878</a:t>
              </a:r>
            </a:p>
          </p:txBody>
        </p:sp>
        <p:sp>
          <p:nvSpPr>
            <p:cNvPr id="44" name="Rectangle 42">
              <a:extLst>
                <a:ext uri="{FF2B5EF4-FFF2-40B4-BE49-F238E27FC236}">
                  <a16:creationId xmlns:a16="http://schemas.microsoft.com/office/drawing/2014/main" id="{1DDFC0F0-580F-4454-9BC6-B766EE631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3" y="3152"/>
              <a:ext cx="288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6078</a:t>
              </a:r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1747163B-DB5E-45F1-9096-BEB8A432D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3" y="3295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46" name="Rectangle 44">
              <a:extLst>
                <a:ext uri="{FF2B5EF4-FFF2-40B4-BE49-F238E27FC236}">
                  <a16:creationId xmlns:a16="http://schemas.microsoft.com/office/drawing/2014/main" id="{2789F570-A48C-4C6F-8FE3-9CDA07D27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1" y="257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47" name="Rectangle 45">
              <a:extLst>
                <a:ext uri="{FF2B5EF4-FFF2-40B4-BE49-F238E27FC236}">
                  <a16:creationId xmlns:a16="http://schemas.microsoft.com/office/drawing/2014/main" id="{F268283C-AFFF-487A-BE7A-E3FCB6CEE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1" y="2719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7E3F60B0-FA94-4CEE-A42C-CA0ADC754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1" y="2863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49" name="Rectangle 47">
              <a:extLst>
                <a:ext uri="{FF2B5EF4-FFF2-40B4-BE49-F238E27FC236}">
                  <a16:creationId xmlns:a16="http://schemas.microsoft.com/office/drawing/2014/main" id="{CE31AB33-9C47-4791-8330-D52A4783A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300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50" name="Rectangle 48">
              <a:extLst>
                <a:ext uri="{FF2B5EF4-FFF2-40B4-BE49-F238E27FC236}">
                  <a16:creationId xmlns:a16="http://schemas.microsoft.com/office/drawing/2014/main" id="{552E731B-99C0-4210-BAF9-CD1E61B01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1" y="3151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A305164E-91A0-41D1-B920-B71E59974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1" y="329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52" name="Rectangle 50">
              <a:extLst>
                <a:ext uri="{FF2B5EF4-FFF2-40B4-BE49-F238E27FC236}">
                  <a16:creationId xmlns:a16="http://schemas.microsoft.com/office/drawing/2014/main" id="{756E501D-9092-42AA-86F7-54A553F7F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2575"/>
              <a:ext cx="816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53" name="Freeform 51">
            <a:extLst>
              <a:ext uri="{FF2B5EF4-FFF2-40B4-BE49-F238E27FC236}">
                <a16:creationId xmlns:a16="http://schemas.microsoft.com/office/drawing/2014/main" id="{D0220659-E8B5-4A9C-96FF-225FD3B14EA4}"/>
              </a:ext>
            </a:extLst>
          </p:cNvPr>
          <p:cNvSpPr>
            <a:spLocks/>
          </p:cNvSpPr>
          <p:nvPr/>
        </p:nvSpPr>
        <p:spPr bwMode="auto">
          <a:xfrm flipH="1">
            <a:off x="6871494" y="3530054"/>
            <a:ext cx="901700" cy="358775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Rectangle 52">
            <a:extLst>
              <a:ext uri="{FF2B5EF4-FFF2-40B4-BE49-F238E27FC236}">
                <a16:creationId xmlns:a16="http://schemas.microsoft.com/office/drawing/2014/main" id="{376CE165-D866-41CE-A9B6-649407537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369" y="3657054"/>
            <a:ext cx="1063625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r>
              <a:rPr lang="en-US" sz="1500" b="0"/>
              <a:t>Martin</a:t>
            </a:r>
            <a:endParaRPr lang="en-US" sz="1500"/>
          </a:p>
        </p:txBody>
      </p:sp>
      <p:sp>
        <p:nvSpPr>
          <p:cNvPr id="55" name="Text Box 53">
            <a:extLst>
              <a:ext uri="{FF2B5EF4-FFF2-40B4-BE49-F238E27FC236}">
                <a16:creationId xmlns:a16="http://schemas.microsoft.com/office/drawing/2014/main" id="{216162AD-3028-4EA7-85AB-B3C2A720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919" y="4546054"/>
            <a:ext cx="8985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500" b="0"/>
              <a:t>Page 110 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78CCAC9-CAB9-4BA1-A0DB-EA40E170C3FF}"/>
              </a:ext>
            </a:extLst>
          </p:cNvPr>
          <p:cNvGrpSpPr>
            <a:grpSpLocks/>
          </p:cNvGrpSpPr>
          <p:nvPr/>
        </p:nvGrpSpPr>
        <p:grpSpPr bwMode="auto">
          <a:xfrm>
            <a:off x="6309519" y="5304879"/>
            <a:ext cx="1295400" cy="228600"/>
            <a:chOff x="3072" y="3888"/>
            <a:chExt cx="816" cy="14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00E4B16-E4DE-47C0-8ADB-8063E6B1B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888"/>
              <a:ext cx="384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Owen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735B7A4-9E5F-4DFF-B8F6-0832892D4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888"/>
              <a:ext cx="288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5878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4F5527D-8E92-40BA-9C82-AAD6D2248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888"/>
              <a:ext cx="144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</p:grpSp>
      <p:sp>
        <p:nvSpPr>
          <p:cNvPr id="60" name="Freeform 68">
            <a:extLst>
              <a:ext uri="{FF2B5EF4-FFF2-40B4-BE49-F238E27FC236}">
                <a16:creationId xmlns:a16="http://schemas.microsoft.com/office/drawing/2014/main" id="{405BEEAD-B7B6-498C-8DF8-06CA80141CC4}"/>
              </a:ext>
            </a:extLst>
          </p:cNvPr>
          <p:cNvSpPr>
            <a:spLocks/>
          </p:cNvSpPr>
          <p:nvPr/>
        </p:nvSpPr>
        <p:spPr bwMode="auto">
          <a:xfrm>
            <a:off x="4329906" y="3080792"/>
            <a:ext cx="1517650" cy="644525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1" name="Freeform 69">
            <a:extLst>
              <a:ext uri="{FF2B5EF4-FFF2-40B4-BE49-F238E27FC236}">
                <a16:creationId xmlns:a16="http://schemas.microsoft.com/office/drawing/2014/main" id="{575EDC37-D0A2-4B82-B161-C5C222E6DE01}"/>
              </a:ext>
            </a:extLst>
          </p:cNvPr>
          <p:cNvSpPr>
            <a:spLocks/>
          </p:cNvSpPr>
          <p:nvPr/>
        </p:nvSpPr>
        <p:spPr bwMode="auto">
          <a:xfrm flipH="1">
            <a:off x="8655844" y="3993604"/>
            <a:ext cx="396875" cy="1106488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62" name="Group 70">
            <a:extLst>
              <a:ext uri="{FF2B5EF4-FFF2-40B4-BE49-F238E27FC236}">
                <a16:creationId xmlns:a16="http://schemas.microsoft.com/office/drawing/2014/main" id="{5C0A8748-6EE3-4A2F-B7BD-DCA3509793DC}"/>
              </a:ext>
            </a:extLst>
          </p:cNvPr>
          <p:cNvGrpSpPr>
            <a:grpSpLocks/>
          </p:cNvGrpSpPr>
          <p:nvPr/>
        </p:nvGrpSpPr>
        <p:grpSpPr bwMode="auto">
          <a:xfrm>
            <a:off x="8060531" y="4849267"/>
            <a:ext cx="1296988" cy="1371600"/>
            <a:chOff x="4223" y="2575"/>
            <a:chExt cx="817" cy="864"/>
          </a:xfrm>
        </p:grpSpPr>
        <p:sp>
          <p:nvSpPr>
            <p:cNvPr id="63" name="Rectangle 71">
              <a:extLst>
                <a:ext uri="{FF2B5EF4-FFF2-40B4-BE49-F238E27FC236}">
                  <a16:creationId xmlns:a16="http://schemas.microsoft.com/office/drawing/2014/main" id="{33BB1F4A-CCED-4849-A1E6-AE66EF5C4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2575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Smith</a:t>
              </a:r>
              <a:endParaRPr lang="en-US" sz="1500"/>
            </a:p>
          </p:txBody>
        </p:sp>
        <p:sp>
          <p:nvSpPr>
            <p:cNvPr id="64" name="Rectangle 72">
              <a:extLst>
                <a:ext uri="{FF2B5EF4-FFF2-40B4-BE49-F238E27FC236}">
                  <a16:creationId xmlns:a16="http://schemas.microsoft.com/office/drawing/2014/main" id="{7B20F093-DE8D-4506-8770-21B5B0E06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2719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Smith</a:t>
              </a:r>
            </a:p>
          </p:txBody>
        </p:sp>
        <p:sp>
          <p:nvSpPr>
            <p:cNvPr id="65" name="Rectangle 73">
              <a:extLst>
                <a:ext uri="{FF2B5EF4-FFF2-40B4-BE49-F238E27FC236}">
                  <a16:creationId xmlns:a16="http://schemas.microsoft.com/office/drawing/2014/main" id="{C26D2B76-AC59-419F-A805-AFA79DE26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86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Smith</a:t>
              </a:r>
            </a:p>
          </p:txBody>
        </p:sp>
        <p:sp>
          <p:nvSpPr>
            <p:cNvPr id="66" name="Rectangle 74">
              <a:extLst>
                <a:ext uri="{FF2B5EF4-FFF2-40B4-BE49-F238E27FC236}">
                  <a16:creationId xmlns:a16="http://schemas.microsoft.com/office/drawing/2014/main" id="{149DA471-9A0E-4134-A1BA-075EF191A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300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Woods</a:t>
              </a:r>
            </a:p>
          </p:txBody>
        </p:sp>
        <p:sp>
          <p:nvSpPr>
            <p:cNvPr id="67" name="Rectangle 75">
              <a:extLst>
                <a:ext uri="{FF2B5EF4-FFF2-40B4-BE49-F238E27FC236}">
                  <a16:creationId xmlns:a16="http://schemas.microsoft.com/office/drawing/2014/main" id="{49BF4215-31B3-4C0E-8A70-6DB57A650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3152"/>
              <a:ext cx="384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Woods</a:t>
              </a:r>
            </a:p>
          </p:txBody>
        </p:sp>
        <p:sp>
          <p:nvSpPr>
            <p:cNvPr id="68" name="Rectangle 76">
              <a:extLst>
                <a:ext uri="{FF2B5EF4-FFF2-40B4-BE49-F238E27FC236}">
                  <a16:creationId xmlns:a16="http://schemas.microsoft.com/office/drawing/2014/main" id="{21EA1D3C-7783-46A2-91B5-FAA6402A5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329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69" name="Rectangle 77">
              <a:extLst>
                <a:ext uri="{FF2B5EF4-FFF2-40B4-BE49-F238E27FC236}">
                  <a16:creationId xmlns:a16="http://schemas.microsoft.com/office/drawing/2014/main" id="{1A58374E-01A5-4B83-A32C-1EE0DCF0F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575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1434</a:t>
              </a:r>
              <a:endParaRPr lang="en-US" sz="1500"/>
            </a:p>
          </p:txBody>
        </p:sp>
        <p:sp>
          <p:nvSpPr>
            <p:cNvPr id="70" name="Rectangle 78">
              <a:extLst>
                <a:ext uri="{FF2B5EF4-FFF2-40B4-BE49-F238E27FC236}">
                  <a16:creationId xmlns:a16="http://schemas.microsoft.com/office/drawing/2014/main" id="{B64981EC-3694-4BB6-B475-045366661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719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5778</a:t>
              </a:r>
            </a:p>
          </p:txBody>
        </p:sp>
        <p:sp>
          <p:nvSpPr>
            <p:cNvPr id="71" name="Rectangle 79">
              <a:extLst>
                <a:ext uri="{FF2B5EF4-FFF2-40B4-BE49-F238E27FC236}">
                  <a16:creationId xmlns:a16="http://schemas.microsoft.com/office/drawing/2014/main" id="{535003DA-83E7-48DC-A975-E380A8C95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2863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7978</a:t>
              </a:r>
            </a:p>
          </p:txBody>
        </p:sp>
        <p:sp>
          <p:nvSpPr>
            <p:cNvPr id="72" name="Rectangle 80">
              <a:extLst>
                <a:ext uri="{FF2B5EF4-FFF2-40B4-BE49-F238E27FC236}">
                  <a16:creationId xmlns:a16="http://schemas.microsoft.com/office/drawing/2014/main" id="{C31B5670-CD19-4A60-A05D-4B12EC245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3007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2234</a:t>
              </a:r>
            </a:p>
          </p:txBody>
        </p:sp>
        <p:sp>
          <p:nvSpPr>
            <p:cNvPr id="73" name="Rectangle 81">
              <a:extLst>
                <a:ext uri="{FF2B5EF4-FFF2-40B4-BE49-F238E27FC236}">
                  <a16:creationId xmlns:a16="http://schemas.microsoft.com/office/drawing/2014/main" id="{3FE0D80B-3F26-4561-B690-9AD8BE7A7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3152"/>
              <a:ext cx="288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1634</a:t>
              </a:r>
            </a:p>
          </p:txBody>
        </p:sp>
        <p:sp>
          <p:nvSpPr>
            <p:cNvPr id="74" name="Rectangle 82">
              <a:extLst>
                <a:ext uri="{FF2B5EF4-FFF2-40B4-BE49-F238E27FC236}">
                  <a16:creationId xmlns:a16="http://schemas.microsoft.com/office/drawing/2014/main" id="{173EE28A-42EA-4262-868D-37827B9F6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3295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75" name="Rectangle 83">
              <a:extLst>
                <a:ext uri="{FF2B5EF4-FFF2-40B4-BE49-F238E27FC236}">
                  <a16:creationId xmlns:a16="http://schemas.microsoft.com/office/drawing/2014/main" id="{3AD11221-EEE3-4C98-99CC-9AE15CEAA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257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76" name="Rectangle 84">
              <a:extLst>
                <a:ext uri="{FF2B5EF4-FFF2-40B4-BE49-F238E27FC236}">
                  <a16:creationId xmlns:a16="http://schemas.microsoft.com/office/drawing/2014/main" id="{884596F7-357E-42B7-9036-A790B1202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2719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77" name="Rectangle 85">
              <a:extLst>
                <a:ext uri="{FF2B5EF4-FFF2-40B4-BE49-F238E27FC236}">
                  <a16:creationId xmlns:a16="http://schemas.microsoft.com/office/drawing/2014/main" id="{C9D2E3CD-74B1-4F50-A6D2-BF4D043BB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2863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78" name="Rectangle 86">
              <a:extLst>
                <a:ext uri="{FF2B5EF4-FFF2-40B4-BE49-F238E27FC236}">
                  <a16:creationId xmlns:a16="http://schemas.microsoft.com/office/drawing/2014/main" id="{47FB2BC3-5929-4103-B663-84BF62A97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300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79" name="Rectangle 87">
              <a:extLst>
                <a:ext uri="{FF2B5EF4-FFF2-40B4-BE49-F238E27FC236}">
                  <a16:creationId xmlns:a16="http://schemas.microsoft.com/office/drawing/2014/main" id="{90A04574-3376-4FD3-8F12-8BDFA8D43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3151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80" name="Rectangle 88">
              <a:extLst>
                <a:ext uri="{FF2B5EF4-FFF2-40B4-BE49-F238E27FC236}">
                  <a16:creationId xmlns:a16="http://schemas.microsoft.com/office/drawing/2014/main" id="{55A862BC-CE1F-4B24-85EF-DA5916CA1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329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81" name="Rectangle 89">
              <a:extLst>
                <a:ext uri="{FF2B5EF4-FFF2-40B4-BE49-F238E27FC236}">
                  <a16:creationId xmlns:a16="http://schemas.microsoft.com/office/drawing/2014/main" id="{4A2FB1F5-6F09-412F-BEE8-BAC412D3A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575"/>
              <a:ext cx="816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82" name="Freeform 90">
            <a:extLst>
              <a:ext uri="{FF2B5EF4-FFF2-40B4-BE49-F238E27FC236}">
                <a16:creationId xmlns:a16="http://schemas.microsoft.com/office/drawing/2014/main" id="{9D5BDCBC-7C69-4B45-8274-7C84DCD8D282}"/>
              </a:ext>
            </a:extLst>
          </p:cNvPr>
          <p:cNvSpPr>
            <a:spLocks/>
          </p:cNvSpPr>
          <p:nvPr/>
        </p:nvSpPr>
        <p:spPr bwMode="auto">
          <a:xfrm flipH="1">
            <a:off x="5126831" y="3993604"/>
            <a:ext cx="357188" cy="127000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83" name="Group 91">
            <a:extLst>
              <a:ext uri="{FF2B5EF4-FFF2-40B4-BE49-F238E27FC236}">
                <a16:creationId xmlns:a16="http://schemas.microsoft.com/office/drawing/2014/main" id="{CBF41704-0E34-461F-9495-B4B9F47F390C}"/>
              </a:ext>
            </a:extLst>
          </p:cNvPr>
          <p:cNvGrpSpPr>
            <a:grpSpLocks/>
          </p:cNvGrpSpPr>
          <p:nvPr/>
        </p:nvGrpSpPr>
        <p:grpSpPr bwMode="auto">
          <a:xfrm>
            <a:off x="4556919" y="4849267"/>
            <a:ext cx="1296987" cy="1371600"/>
            <a:chOff x="2016" y="2575"/>
            <a:chExt cx="817" cy="864"/>
          </a:xfrm>
        </p:grpSpPr>
        <p:sp>
          <p:nvSpPr>
            <p:cNvPr id="84" name="Rectangle 92">
              <a:extLst>
                <a:ext uri="{FF2B5EF4-FFF2-40B4-BE49-F238E27FC236}">
                  <a16:creationId xmlns:a16="http://schemas.microsoft.com/office/drawing/2014/main" id="{DD9380A2-C437-4799-96E6-4C5192B4A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2575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Ganio</a:t>
              </a:r>
              <a:endParaRPr lang="en-US" sz="1500"/>
            </a:p>
          </p:txBody>
        </p:sp>
        <p:sp>
          <p:nvSpPr>
            <p:cNvPr id="85" name="Rectangle 93">
              <a:extLst>
                <a:ext uri="{FF2B5EF4-FFF2-40B4-BE49-F238E27FC236}">
                  <a16:creationId xmlns:a16="http://schemas.microsoft.com/office/drawing/2014/main" id="{8B467170-2AA6-4DE6-AA95-3A354D157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2719"/>
              <a:ext cx="383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Hall</a:t>
              </a:r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A614BE9D-4E1A-42BD-B02C-F134558D5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86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Jones</a:t>
              </a:r>
            </a:p>
          </p:txBody>
        </p:sp>
        <p:sp>
          <p:nvSpPr>
            <p:cNvPr id="87" name="Rectangle 95">
              <a:extLst>
                <a:ext uri="{FF2B5EF4-FFF2-40B4-BE49-F238E27FC236}">
                  <a16:creationId xmlns:a16="http://schemas.microsoft.com/office/drawing/2014/main" id="{A544B63A-9A71-46C0-A07F-FAC970D37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00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Jones</a:t>
              </a:r>
            </a:p>
          </p:txBody>
        </p:sp>
        <p:sp>
          <p:nvSpPr>
            <p:cNvPr id="88" name="Rectangle 96">
              <a:extLst>
                <a:ext uri="{FF2B5EF4-FFF2-40B4-BE49-F238E27FC236}">
                  <a16:creationId xmlns:a16="http://schemas.microsoft.com/office/drawing/2014/main" id="{C0D6FA59-8F33-4C93-9849-191181605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152"/>
              <a:ext cx="384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Jones</a:t>
              </a:r>
            </a:p>
          </p:txBody>
        </p:sp>
        <p:sp>
          <p:nvSpPr>
            <p:cNvPr id="89" name="Rectangle 97">
              <a:extLst>
                <a:ext uri="{FF2B5EF4-FFF2-40B4-BE49-F238E27FC236}">
                  <a16:creationId xmlns:a16="http://schemas.microsoft.com/office/drawing/2014/main" id="{E447C43A-34DC-4963-A6A9-A67AEB2FD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29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90" name="Rectangle 98">
              <a:extLst>
                <a:ext uri="{FF2B5EF4-FFF2-40B4-BE49-F238E27FC236}">
                  <a16:creationId xmlns:a16="http://schemas.microsoft.com/office/drawing/2014/main" id="{9006BE01-0AFC-4EF6-BC66-3525C2F63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1" y="2575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7678</a:t>
              </a:r>
              <a:endParaRPr lang="en-US" sz="1500"/>
            </a:p>
          </p:txBody>
        </p:sp>
        <p:sp>
          <p:nvSpPr>
            <p:cNvPr id="91" name="Rectangle 99">
              <a:extLst>
                <a:ext uri="{FF2B5EF4-FFF2-40B4-BE49-F238E27FC236}">
                  <a16:creationId xmlns:a16="http://schemas.microsoft.com/office/drawing/2014/main" id="{6CE20ED5-2727-4F2D-B187-C8FBD3333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1" y="2719"/>
              <a:ext cx="287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8078</a:t>
              </a:r>
            </a:p>
          </p:txBody>
        </p:sp>
        <p:sp>
          <p:nvSpPr>
            <p:cNvPr id="92" name="Rectangle 100">
              <a:extLst>
                <a:ext uri="{FF2B5EF4-FFF2-40B4-BE49-F238E27FC236}">
                  <a16:creationId xmlns:a16="http://schemas.microsoft.com/office/drawing/2014/main" id="{90E89F5A-F9BD-4408-B605-7B1E77720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863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2434</a:t>
              </a:r>
            </a:p>
          </p:txBody>
        </p:sp>
        <p:sp>
          <p:nvSpPr>
            <p:cNvPr id="93" name="Rectangle 101">
              <a:extLst>
                <a:ext uri="{FF2B5EF4-FFF2-40B4-BE49-F238E27FC236}">
                  <a16:creationId xmlns:a16="http://schemas.microsoft.com/office/drawing/2014/main" id="{1C69DC88-FC22-44D3-9478-C60C26AFF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007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5978</a:t>
              </a:r>
            </a:p>
          </p:txBody>
        </p:sp>
        <p:sp>
          <p:nvSpPr>
            <p:cNvPr id="94" name="Rectangle 102">
              <a:extLst>
                <a:ext uri="{FF2B5EF4-FFF2-40B4-BE49-F238E27FC236}">
                  <a16:creationId xmlns:a16="http://schemas.microsoft.com/office/drawing/2014/main" id="{586840F2-9CD9-42D3-A0DA-740E612A5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152"/>
              <a:ext cx="288" cy="14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2634</a:t>
              </a:r>
            </a:p>
          </p:txBody>
        </p:sp>
        <p:sp>
          <p:nvSpPr>
            <p:cNvPr id="95" name="Rectangle 103">
              <a:extLst>
                <a:ext uri="{FF2B5EF4-FFF2-40B4-BE49-F238E27FC236}">
                  <a16:creationId xmlns:a16="http://schemas.microsoft.com/office/drawing/2014/main" id="{33FDCF69-F851-4708-B309-E986CF9BF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295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500" b="0"/>
                <a:t>...</a:t>
              </a:r>
            </a:p>
          </p:txBody>
        </p:sp>
        <p:sp>
          <p:nvSpPr>
            <p:cNvPr id="96" name="Rectangle 104">
              <a:extLst>
                <a:ext uri="{FF2B5EF4-FFF2-40B4-BE49-F238E27FC236}">
                  <a16:creationId xmlns:a16="http://schemas.microsoft.com/office/drawing/2014/main" id="{44C28AF6-9945-4BDB-9752-E1049E1EA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57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97" name="Rectangle 105">
              <a:extLst>
                <a:ext uri="{FF2B5EF4-FFF2-40B4-BE49-F238E27FC236}">
                  <a16:creationId xmlns:a16="http://schemas.microsoft.com/office/drawing/2014/main" id="{FFB9D161-5745-4737-B447-BB0A9C6C4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719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98" name="Rectangle 106">
              <a:extLst>
                <a:ext uri="{FF2B5EF4-FFF2-40B4-BE49-F238E27FC236}">
                  <a16:creationId xmlns:a16="http://schemas.microsoft.com/office/drawing/2014/main" id="{5F1F3594-D0CB-4DBA-B083-8164AFD8A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863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99" name="Rectangle 107">
              <a:extLst>
                <a:ext uri="{FF2B5EF4-FFF2-40B4-BE49-F238E27FC236}">
                  <a16:creationId xmlns:a16="http://schemas.microsoft.com/office/drawing/2014/main" id="{DDE5D1EF-664F-46F3-A3C0-808E6ADE9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9" y="300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100" name="Rectangle 108">
              <a:extLst>
                <a:ext uri="{FF2B5EF4-FFF2-40B4-BE49-F238E27FC236}">
                  <a16:creationId xmlns:a16="http://schemas.microsoft.com/office/drawing/2014/main" id="{75023B8F-38BD-4C31-BC45-3170A716A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151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101" name="Rectangle 109">
              <a:extLst>
                <a:ext uri="{FF2B5EF4-FFF2-40B4-BE49-F238E27FC236}">
                  <a16:creationId xmlns:a16="http://schemas.microsoft.com/office/drawing/2014/main" id="{F9E2B90B-3124-4AEF-B84A-7E8912062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29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500" b="0"/>
                <a:t>...</a:t>
              </a:r>
            </a:p>
          </p:txBody>
        </p:sp>
        <p:sp>
          <p:nvSpPr>
            <p:cNvPr id="102" name="Rectangle 110">
              <a:extLst>
                <a:ext uri="{FF2B5EF4-FFF2-40B4-BE49-F238E27FC236}">
                  <a16:creationId xmlns:a16="http://schemas.microsoft.com/office/drawing/2014/main" id="{50704D23-0536-454F-AACD-2702E44D6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575"/>
              <a:ext cx="816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103" name="Group 111">
            <a:extLst>
              <a:ext uri="{FF2B5EF4-FFF2-40B4-BE49-F238E27FC236}">
                <a16:creationId xmlns:a16="http://schemas.microsoft.com/office/drawing/2014/main" id="{EBE3357F-2EFE-4FDD-BB29-D4C0F4DF67F8}"/>
              </a:ext>
            </a:extLst>
          </p:cNvPr>
          <p:cNvGrpSpPr>
            <a:grpSpLocks/>
          </p:cNvGrpSpPr>
          <p:nvPr/>
        </p:nvGrpSpPr>
        <p:grpSpPr bwMode="auto">
          <a:xfrm>
            <a:off x="4142581" y="3657054"/>
            <a:ext cx="1066800" cy="685800"/>
            <a:chOff x="1584" y="1680"/>
            <a:chExt cx="672" cy="432"/>
          </a:xfrm>
        </p:grpSpPr>
        <p:sp>
          <p:nvSpPr>
            <p:cNvPr id="104" name="Rectangle 112">
              <a:extLst>
                <a:ext uri="{FF2B5EF4-FFF2-40B4-BE49-F238E27FC236}">
                  <a16:creationId xmlns:a16="http://schemas.microsoft.com/office/drawing/2014/main" id="{9EB204DE-4D84-42B4-8C5F-293435020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680"/>
              <a:ext cx="67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/>
                <a:t>Akers</a:t>
              </a:r>
              <a:endParaRPr lang="en-US" sz="1500"/>
            </a:p>
          </p:txBody>
        </p:sp>
        <p:sp>
          <p:nvSpPr>
            <p:cNvPr id="105" name="Rectangle 113">
              <a:extLst>
                <a:ext uri="{FF2B5EF4-FFF2-40B4-BE49-F238E27FC236}">
                  <a16:creationId xmlns:a16="http://schemas.microsoft.com/office/drawing/2014/main" id="{E9058B93-FCF4-4BC9-8486-D05E6FCD6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824"/>
              <a:ext cx="67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/>
                <a:t>Ganio</a:t>
              </a:r>
            </a:p>
          </p:txBody>
        </p:sp>
        <p:sp>
          <p:nvSpPr>
            <p:cNvPr id="106" name="Rectangle 114">
              <a:extLst>
                <a:ext uri="{FF2B5EF4-FFF2-40B4-BE49-F238E27FC236}">
                  <a16:creationId xmlns:a16="http://schemas.microsoft.com/office/drawing/2014/main" id="{F79E1725-6BCE-4682-8BE1-309C8057C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968"/>
              <a:ext cx="67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…</a:t>
              </a:r>
            </a:p>
          </p:txBody>
        </p:sp>
        <p:sp>
          <p:nvSpPr>
            <p:cNvPr id="107" name="Rectangle 115">
              <a:extLst>
                <a:ext uri="{FF2B5EF4-FFF2-40B4-BE49-F238E27FC236}">
                  <a16:creationId xmlns:a16="http://schemas.microsoft.com/office/drawing/2014/main" id="{5EBEA83E-AC65-41C5-BFE3-C78E30BD2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680"/>
              <a:ext cx="671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08" name="Rectangle 116">
            <a:extLst>
              <a:ext uri="{FF2B5EF4-FFF2-40B4-BE49-F238E27FC236}">
                <a16:creationId xmlns:a16="http://schemas.microsoft.com/office/drawing/2014/main" id="{57FE16EF-2BBF-4631-A46C-B3D71AE65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369" y="3885654"/>
            <a:ext cx="1063625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r>
              <a:rPr lang="en-US" sz="1500" b="0"/>
              <a:t>Smith</a:t>
            </a:r>
          </a:p>
        </p:txBody>
      </p:sp>
      <p:sp>
        <p:nvSpPr>
          <p:cNvPr id="109" name="Rectangle 117">
            <a:extLst>
              <a:ext uri="{FF2B5EF4-FFF2-40B4-BE49-F238E27FC236}">
                <a16:creationId xmlns:a16="http://schemas.microsoft.com/office/drawing/2014/main" id="{44E5CEBB-397F-45A0-A45B-723469F06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781" y="4114254"/>
            <a:ext cx="106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r>
              <a:rPr lang="en-US" sz="1500" b="0"/>
              <a:t>…</a:t>
            </a:r>
          </a:p>
        </p:txBody>
      </p:sp>
      <p:sp>
        <p:nvSpPr>
          <p:cNvPr id="110" name="Line 118">
            <a:extLst>
              <a:ext uri="{FF2B5EF4-FFF2-40B4-BE49-F238E27FC236}">
                <a16:creationId xmlns:a16="http://schemas.microsoft.com/office/drawing/2014/main" id="{2F6AC6F7-0F36-4E69-B913-1D666F81C34D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360319" y="4571454"/>
            <a:ext cx="159385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11" name="Line 119">
            <a:extLst>
              <a:ext uri="{FF2B5EF4-FFF2-40B4-BE49-F238E27FC236}">
                <a16:creationId xmlns:a16="http://schemas.microsoft.com/office/drawing/2014/main" id="{5DEE100F-0615-4309-965A-9EE6F85B238B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149306" y="3784054"/>
            <a:ext cx="52546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12" name="Line 120">
            <a:extLst>
              <a:ext uri="{FF2B5EF4-FFF2-40B4-BE49-F238E27FC236}">
                <a16:creationId xmlns:a16="http://schemas.microsoft.com/office/drawing/2014/main" id="{FB457814-34EA-4119-97F6-A8F27F0BAD06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877844" y="3530054"/>
            <a:ext cx="915987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13" name="Rectangle 121">
            <a:extLst>
              <a:ext uri="{FF2B5EF4-FFF2-40B4-BE49-F238E27FC236}">
                <a16:creationId xmlns:a16="http://schemas.microsoft.com/office/drawing/2014/main" id="{158A3FAB-18C8-4BA3-8D59-BE421E0FF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781" y="3657054"/>
            <a:ext cx="1065213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Rectangle 122">
            <a:extLst>
              <a:ext uri="{FF2B5EF4-FFF2-40B4-BE49-F238E27FC236}">
                <a16:creationId xmlns:a16="http://schemas.microsoft.com/office/drawing/2014/main" id="{8EE92FC9-12A8-4D1B-8A47-F9A80958C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781" y="3657054"/>
            <a:ext cx="1065213" cy="228600"/>
          </a:xfrm>
          <a:prstGeom prst="rect">
            <a:avLst/>
          </a:prstGeom>
          <a:solidFill>
            <a:srgbClr val="EAAB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/>
          <a:p>
            <a:r>
              <a:rPr lang="en-US" sz="1500" b="0"/>
              <a:t>Martin</a:t>
            </a:r>
          </a:p>
        </p:txBody>
      </p:sp>
      <p:grpSp>
        <p:nvGrpSpPr>
          <p:cNvPr id="115" name="Group 123">
            <a:extLst>
              <a:ext uri="{FF2B5EF4-FFF2-40B4-BE49-F238E27FC236}">
                <a16:creationId xmlns:a16="http://schemas.microsoft.com/office/drawing/2014/main" id="{A6AAC668-DFB6-408F-AE9C-1056C415E783}"/>
              </a:ext>
            </a:extLst>
          </p:cNvPr>
          <p:cNvGrpSpPr>
            <a:grpSpLocks/>
          </p:cNvGrpSpPr>
          <p:nvPr/>
        </p:nvGrpSpPr>
        <p:grpSpPr bwMode="auto">
          <a:xfrm>
            <a:off x="5818981" y="2976017"/>
            <a:ext cx="1066800" cy="685800"/>
            <a:chOff x="2640" y="1152"/>
            <a:chExt cx="672" cy="432"/>
          </a:xfrm>
        </p:grpSpPr>
        <p:sp>
          <p:nvSpPr>
            <p:cNvPr id="116" name="Rectangle 124">
              <a:extLst>
                <a:ext uri="{FF2B5EF4-FFF2-40B4-BE49-F238E27FC236}">
                  <a16:creationId xmlns:a16="http://schemas.microsoft.com/office/drawing/2014/main" id="{EEE88722-4FD5-49C2-BF19-282F6F592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" y="1152"/>
              <a:ext cx="67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/>
                <a:t>Akers</a:t>
              </a:r>
              <a:endParaRPr lang="en-US" sz="1500"/>
            </a:p>
          </p:txBody>
        </p:sp>
        <p:sp>
          <p:nvSpPr>
            <p:cNvPr id="117" name="Rectangle 125">
              <a:extLst>
                <a:ext uri="{FF2B5EF4-FFF2-40B4-BE49-F238E27FC236}">
                  <a16:creationId xmlns:a16="http://schemas.microsoft.com/office/drawing/2014/main" id="{4D7FF814-ACBE-4570-A38F-AF830D859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" y="1296"/>
              <a:ext cx="67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/>
                <a:t>…</a:t>
              </a:r>
            </a:p>
          </p:txBody>
        </p:sp>
        <p:sp>
          <p:nvSpPr>
            <p:cNvPr id="118" name="Rectangle 126">
              <a:extLst>
                <a:ext uri="{FF2B5EF4-FFF2-40B4-BE49-F238E27FC236}">
                  <a16:creationId xmlns:a16="http://schemas.microsoft.com/office/drawing/2014/main" id="{DBA16BD0-1BA7-4EC9-B65A-CE5804C3D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440"/>
              <a:ext cx="67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r>
                <a:rPr lang="en-US" sz="1500" b="0"/>
                <a:t>Martin</a:t>
              </a:r>
            </a:p>
          </p:txBody>
        </p:sp>
        <p:sp>
          <p:nvSpPr>
            <p:cNvPr id="119" name="Rectangle 127">
              <a:extLst>
                <a:ext uri="{FF2B5EF4-FFF2-40B4-BE49-F238E27FC236}">
                  <a16:creationId xmlns:a16="http://schemas.microsoft.com/office/drawing/2014/main" id="{C25FAEB3-A7BD-44B8-BBB9-E61B75A55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152"/>
              <a:ext cx="671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20" name="Rectangle 128">
            <a:extLst>
              <a:ext uri="{FF2B5EF4-FFF2-40B4-BE49-F238E27FC236}">
                <a16:creationId xmlns:a16="http://schemas.microsoft.com/office/drawing/2014/main" id="{7C275002-47E5-4063-8FF0-59AACA781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81" y="3436392"/>
            <a:ext cx="1065213" cy="228600"/>
          </a:xfrm>
          <a:prstGeom prst="rect">
            <a:avLst/>
          </a:prstGeom>
          <a:solidFill>
            <a:srgbClr val="EAABA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r>
              <a:rPr lang="en-US" sz="1500" b="0"/>
              <a:t>Martin</a:t>
            </a:r>
          </a:p>
        </p:txBody>
      </p:sp>
      <p:sp>
        <p:nvSpPr>
          <p:cNvPr id="121" name="Line 129">
            <a:extLst>
              <a:ext uri="{FF2B5EF4-FFF2-40B4-BE49-F238E27FC236}">
                <a16:creationId xmlns:a16="http://schemas.microsoft.com/office/drawing/2014/main" id="{2F9DF37F-4305-45BC-9112-351C601A526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662863" y="3629273"/>
            <a:ext cx="22701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22" name="Line 130">
            <a:extLst>
              <a:ext uri="{FF2B5EF4-FFF2-40B4-BE49-F238E27FC236}">
                <a16:creationId xmlns:a16="http://schemas.microsoft.com/office/drawing/2014/main" id="{B3224118-E780-4EC3-A8A8-E59662A6113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208898" y="2738871"/>
            <a:ext cx="61081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23" name="Rectangle 133">
            <a:extLst>
              <a:ext uri="{FF2B5EF4-FFF2-40B4-BE49-F238E27FC236}">
                <a16:creationId xmlns:a16="http://schemas.microsoft.com/office/drawing/2014/main" id="{BD73CC97-F4BC-4F52-8485-1EFDAFF1B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681" y="2204863"/>
            <a:ext cx="1204913" cy="2286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3366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rgbClr val="DC0081"/>
              </a:buClr>
              <a:buFont typeface="Wingdings" pitchFamily="2" charset="2"/>
              <a:buNone/>
            </a:pPr>
            <a:r>
              <a:rPr lang="cs-CZ" sz="1600" b="0" dirty="0">
                <a:solidFill>
                  <a:schemeClr val="tx2"/>
                </a:solidFill>
              </a:rPr>
              <a:t>root_page</a:t>
            </a:r>
            <a:endParaRPr lang="en-US" sz="16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1" grpId="0" animBg="1"/>
      <p:bldP spid="112" grpId="0" animBg="1"/>
      <p:bldP spid="120" grpId="0" animBg="1"/>
      <p:bldP spid="121" grpId="0" animBg="1"/>
      <p:bldP spid="1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BC23-5BC7-4AF5-80E1-A6E7A0E4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 v klastrovaném indexu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C131E-53A9-4BF9-9062-0CE184DD1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INSERT</a:t>
            </a:r>
            <a:endParaRPr lang="cs-CZ" dirty="0"/>
          </a:p>
          <a:p>
            <a:pPr lvl="1"/>
            <a:r>
              <a:rPr lang="cs-CZ" dirty="0"/>
              <a:t>řádek musí být vložen na patřičnou pozici</a:t>
            </a:r>
          </a:p>
          <a:p>
            <a:pPr lvl="1"/>
            <a:r>
              <a:rPr lang="cs-CZ" dirty="0"/>
              <a:t>pokud se nevejde, stránka se musí rozdělit</a:t>
            </a:r>
            <a:endParaRPr lang="en-AU" dirty="0"/>
          </a:p>
          <a:p>
            <a:r>
              <a:rPr lang="en-AU" dirty="0"/>
              <a:t>UPDATE</a:t>
            </a:r>
            <a:endParaRPr lang="cs-CZ" dirty="0"/>
          </a:p>
          <a:p>
            <a:pPr lvl="1"/>
            <a:r>
              <a:rPr lang="cs-CZ" dirty="0"/>
              <a:t>řádek zůstává na svém místě, pokud se po změně vejde a nemění se klastrovaný klíč</a:t>
            </a:r>
          </a:p>
          <a:p>
            <a:pPr lvl="1"/>
            <a:r>
              <a:rPr lang="cs-CZ" dirty="0"/>
              <a:t>pokud se nevejde, stránka se musí rozdělit</a:t>
            </a:r>
          </a:p>
          <a:p>
            <a:pPr lvl="1"/>
            <a:r>
              <a:rPr lang="cs-CZ" dirty="0"/>
              <a:t>Pokud se mění klastrovaný k</a:t>
            </a:r>
            <a:r>
              <a:rPr lang="en-US" dirty="0"/>
              <a:t>l</a:t>
            </a:r>
            <a:r>
              <a:rPr lang="cs-CZ" dirty="0" err="1"/>
              <a:t>íč</a:t>
            </a:r>
            <a:r>
              <a:rPr lang="cs-CZ" dirty="0"/>
              <a:t>, řádek se přesouvá</a:t>
            </a: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24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BC23-5BC7-4AF5-80E1-A6E7A0E4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 v klastrovaném indexu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C131E-53A9-4BF9-9062-0CE184DD1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DELETE</a:t>
            </a:r>
            <a:endParaRPr lang="cs-CZ" dirty="0"/>
          </a:p>
          <a:p>
            <a:pPr lvl="1"/>
            <a:r>
              <a:rPr lang="cs-CZ" dirty="0"/>
              <a:t>uvolní místo jeho označením na volné</a:t>
            </a:r>
            <a:endParaRPr lang="en-AU" dirty="0"/>
          </a:p>
          <a:p>
            <a:r>
              <a:rPr lang="en-AU" dirty="0"/>
              <a:t>SELECT</a:t>
            </a:r>
          </a:p>
          <a:p>
            <a:pPr lvl="1"/>
            <a:r>
              <a:rPr lang="cs-CZ" dirty="0"/>
              <a:t>Dotazy na klastrovaný klíč přistoupí k požadovaným řádkům prostřednictvím kl. Indexu (index </a:t>
            </a:r>
            <a:r>
              <a:rPr lang="cs-CZ" dirty="0" err="1"/>
              <a:t>seek</a:t>
            </a:r>
            <a:r>
              <a:rPr lang="cs-CZ" dirty="0"/>
              <a:t>)</a:t>
            </a:r>
            <a:endParaRPr lang="en-AU" dirty="0"/>
          </a:p>
          <a:p>
            <a:pPr lvl="1"/>
            <a:r>
              <a:rPr lang="cs-CZ" dirty="0"/>
              <a:t>Index podpoří také třídění dle klastrovaného klíče a hledání dle rozsahu klastrovaného klíče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01687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EDE3-8447-4A59-B410-D614F247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3048B-E8AD-4259-8D92-20BD14E26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Klastrované indexy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934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2DEB-1F68-4C23-AAF5-A77AAC845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Neklastrované</a:t>
            </a:r>
            <a:r>
              <a:rPr lang="cs-CZ" dirty="0"/>
              <a:t> indexy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3304F-1C69-4499-A932-C9BFAB457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Používají stejný B-strom jako klastrované</a:t>
            </a:r>
          </a:p>
          <a:p>
            <a:r>
              <a:rPr lang="cs-CZ" dirty="0"/>
              <a:t>Analogie s rejstříkem v knize</a:t>
            </a:r>
          </a:p>
          <a:p>
            <a:r>
              <a:rPr lang="cs-CZ" dirty="0"/>
              <a:t>Jejich </a:t>
            </a:r>
            <a:r>
              <a:rPr lang="cs-CZ" dirty="0" err="1"/>
              <a:t>index_id</a:t>
            </a:r>
            <a:r>
              <a:rPr lang="cs-CZ" dirty="0"/>
              <a:t> je větší než 1, až 999 na tabulku</a:t>
            </a:r>
          </a:p>
          <a:p>
            <a:r>
              <a:rPr lang="cs-CZ" dirty="0"/>
              <a:t>Liší se v listové úrovni</a:t>
            </a:r>
          </a:p>
          <a:p>
            <a:pPr lvl="1"/>
            <a:r>
              <a:rPr lang="cs-CZ" dirty="0"/>
              <a:t>Neobsahuje datové stránky tabulky s kompletními řádky, ale odkazuje do tabulky tzv. </a:t>
            </a:r>
            <a:r>
              <a:rPr lang="cs-CZ" dirty="0" err="1"/>
              <a:t>lookup</a:t>
            </a:r>
            <a:r>
              <a:rPr lang="cs-CZ" dirty="0"/>
              <a:t> hodnotou</a:t>
            </a:r>
          </a:p>
          <a:p>
            <a:pPr lvl="2"/>
            <a:r>
              <a:rPr lang="cs-CZ" dirty="0"/>
              <a:t>RID pro tabulku na </a:t>
            </a:r>
            <a:r>
              <a:rPr lang="cs-CZ" dirty="0" err="1"/>
              <a:t>heapu</a:t>
            </a:r>
            <a:endParaRPr lang="cs-CZ" dirty="0"/>
          </a:p>
          <a:p>
            <a:pPr lvl="2"/>
            <a:r>
              <a:rPr lang="cs-CZ" dirty="0"/>
              <a:t>Klastrovaný klíč pro tabulku s klastrovaným indexem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10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E9CC-E893-4928-8274-E6E684052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Neklastrovaný</a:t>
            </a:r>
            <a:r>
              <a:rPr lang="cs-CZ" dirty="0"/>
              <a:t> index nad </a:t>
            </a:r>
            <a:r>
              <a:rPr lang="cs-CZ" dirty="0" err="1"/>
              <a:t>heapem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88FA0-6135-42D4-9D41-86D6C3944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3893"/>
            <a:ext cx="10972800" cy="327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SELECT </a:t>
            </a:r>
            <a:r>
              <a:rPr lang="en-US" sz="2000" dirty="0" err="1"/>
              <a:t>LastName</a:t>
            </a:r>
            <a:r>
              <a:rPr lang="en-US" sz="2000" dirty="0"/>
              <a:t>, FirstName</a:t>
            </a:r>
            <a:r>
              <a:rPr lang="cs-CZ" sz="2000" dirty="0"/>
              <a:t> </a:t>
            </a:r>
            <a:r>
              <a:rPr lang="en-US" sz="2000" dirty="0"/>
              <a:t>FROM </a:t>
            </a:r>
            <a:r>
              <a:rPr lang="cs-CZ" sz="2000" dirty="0" err="1"/>
              <a:t>Customer</a:t>
            </a:r>
            <a:r>
              <a:rPr lang="en-US" sz="2000" dirty="0"/>
              <a:t> WHERE </a:t>
            </a:r>
            <a:r>
              <a:rPr lang="en-US" sz="2000" dirty="0" err="1"/>
              <a:t>LastName</a:t>
            </a:r>
            <a:r>
              <a:rPr lang="en-US" sz="2000" dirty="0"/>
              <a:t> </a:t>
            </a:r>
            <a:r>
              <a:rPr lang="cs-CZ" sz="2000" dirty="0" err="1"/>
              <a:t>between</a:t>
            </a:r>
            <a:r>
              <a:rPr lang="cs-CZ" sz="2000" dirty="0"/>
              <a:t> </a:t>
            </a:r>
            <a:r>
              <a:rPr lang="en-US" sz="2000" dirty="0"/>
              <a:t>'</a:t>
            </a:r>
            <a:r>
              <a:rPr lang="cs-CZ" sz="2000" dirty="0"/>
              <a:t>Martin</a:t>
            </a:r>
            <a:r>
              <a:rPr lang="en-US" sz="2000" dirty="0"/>
              <a:t>'</a:t>
            </a:r>
            <a:r>
              <a:rPr lang="cs-CZ" sz="2000" dirty="0"/>
              <a:t> and</a:t>
            </a:r>
            <a:r>
              <a:rPr lang="en-US" sz="2000" dirty="0"/>
              <a:t> '</a:t>
            </a:r>
            <a:r>
              <a:rPr lang="cs-CZ" sz="2000" dirty="0" err="1"/>
              <a:t>Russo</a:t>
            </a:r>
            <a:r>
              <a:rPr lang="en-US" sz="2000" dirty="0"/>
              <a:t>'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A79093-CB17-4E0B-B6B4-6C69F7E55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2386" y="1672431"/>
            <a:ext cx="1084263" cy="228600"/>
          </a:xfrm>
          <a:prstGeom prst="rect">
            <a:avLst/>
          </a:prstGeom>
          <a:solidFill>
            <a:schemeClr val="bg1"/>
          </a:solidFill>
          <a:ln w="9525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66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rgbClr val="DC0081"/>
              </a:buClr>
              <a:buFont typeface="Wingdings" pitchFamily="2" charset="2"/>
              <a:buNone/>
            </a:pPr>
            <a:r>
              <a:rPr lang="cs-CZ" sz="1600" dirty="0">
                <a:solidFill>
                  <a:schemeClr val="tx2"/>
                </a:solidFill>
              </a:rPr>
              <a:t>root_page</a:t>
            </a:r>
            <a:endParaRPr lang="en-US" sz="1600" b="0" dirty="0">
              <a:solidFill>
                <a:schemeClr val="tx2"/>
              </a:solidFill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DED49173-1566-493E-96A7-B8E7FA5AE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7" y="1994694"/>
            <a:ext cx="8137525" cy="2868612"/>
          </a:xfrm>
          <a:prstGeom prst="roundRect">
            <a:avLst>
              <a:gd name="adj" fmla="val 4648"/>
            </a:avLst>
          </a:prstGeom>
          <a:gradFill rotWithShape="1">
            <a:gsLst>
              <a:gs pos="0">
                <a:schemeClr val="accent1"/>
              </a:gs>
              <a:gs pos="100000">
                <a:srgbClr val="BBCDE3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cs-CZ" dirty="0"/>
              <a:t>Neklastr.</a:t>
            </a:r>
            <a:endParaRPr lang="en-US" dirty="0"/>
          </a:p>
          <a:p>
            <a:pPr algn="r"/>
            <a:r>
              <a:rPr lang="cs-CZ" dirty="0"/>
              <a:t>i</a:t>
            </a:r>
            <a:r>
              <a:rPr lang="en-US" dirty="0" err="1"/>
              <a:t>ndex</a:t>
            </a:r>
            <a:r>
              <a:rPr lang="cs-CZ" dirty="0"/>
              <a:t> nad</a:t>
            </a:r>
          </a:p>
          <a:p>
            <a:pPr algn="r"/>
            <a:r>
              <a:rPr lang="cs-CZ" dirty="0"/>
              <a:t>LastName</a:t>
            </a:r>
            <a:endParaRPr lang="en-US" dirty="0"/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780C91EC-1F73-404F-8FA5-B749A4A38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2078831"/>
            <a:ext cx="6015384" cy="1323975"/>
          </a:xfrm>
          <a:prstGeom prst="roundRect">
            <a:avLst>
              <a:gd name="adj" fmla="val 7815"/>
            </a:avLst>
          </a:prstGeom>
          <a:gradFill rotWithShape="0">
            <a:gsLst>
              <a:gs pos="0">
                <a:srgbClr val="EEEFD7"/>
              </a:gs>
              <a:gs pos="100000">
                <a:srgbClr val="D5D69C"/>
              </a:gs>
            </a:gsLst>
            <a:lin ang="5400000" scaled="1"/>
          </a:gra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cs-CZ" sz="1600" dirty="0"/>
              <a:t>Nelistové úrovně</a:t>
            </a:r>
            <a:endParaRPr lang="en-US" sz="1600" dirty="0"/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EEA2B36D-9C65-4863-90EA-3683192C4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4300" y="2020094"/>
            <a:ext cx="11668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0"/>
              <a:t>Page 12 - Root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89B6456-4780-434F-9691-AE29A48BA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112" y="2661444"/>
            <a:ext cx="727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37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08374857-1883-4061-AA9A-5F4F41224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075" y="2661444"/>
            <a:ext cx="727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28</a:t>
            </a: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id="{01852FA2-9257-4804-82E0-A1D11844C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594894"/>
            <a:ext cx="6489700" cy="1143000"/>
          </a:xfrm>
          <a:prstGeom prst="roundRect">
            <a:avLst>
              <a:gd name="adj" fmla="val 9722"/>
            </a:avLst>
          </a:prstGeom>
          <a:gradFill rotWithShape="0">
            <a:gsLst>
              <a:gs pos="0">
                <a:srgbClr val="E8F6E4"/>
              </a:gs>
              <a:gs pos="100000">
                <a:srgbClr val="ADE2A1"/>
              </a:gs>
            </a:gsLst>
            <a:lin ang="5400000" scaled="1"/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cs-CZ" sz="1600" dirty="0"/>
              <a:t>Listová</a:t>
            </a:r>
          </a:p>
          <a:p>
            <a:pPr algn="r"/>
            <a:r>
              <a:rPr lang="cs-CZ" sz="1600" dirty="0"/>
              <a:t>úroveň</a:t>
            </a:r>
            <a:endParaRPr lang="en-US" sz="1600" dirty="0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827B5E4D-6A57-4B0D-85C9-95CAA0F42E54}"/>
              </a:ext>
            </a:extLst>
          </p:cNvPr>
          <p:cNvSpPr>
            <a:spLocks/>
          </p:cNvSpPr>
          <p:nvPr/>
        </p:nvSpPr>
        <p:spPr bwMode="auto">
          <a:xfrm>
            <a:off x="6132512" y="3080544"/>
            <a:ext cx="592138" cy="839787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F629C7C8-453A-4B0A-8251-63B3933F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3598069"/>
            <a:ext cx="727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41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84847C-41EF-43ED-9A13-B1902C58E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2" y="3598069"/>
            <a:ext cx="768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51 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3360F35E-A3C8-4ADA-9600-ECC8D7282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6387" y="3598069"/>
            <a:ext cx="768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61 </a:t>
            </a: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B8B6EEB9-A9E8-4BC6-90D8-822642165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9725" y="3598069"/>
            <a:ext cx="768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71 </a:t>
            </a:r>
          </a:p>
        </p:txBody>
      </p:sp>
      <p:sp>
        <p:nvSpPr>
          <p:cNvPr id="16" name="Freeform 17">
            <a:extLst>
              <a:ext uri="{FF2B5EF4-FFF2-40B4-BE49-F238E27FC236}">
                <a16:creationId xmlns:a16="http://schemas.microsoft.com/office/drawing/2014/main" id="{2E111DB0-39CC-48F1-84BF-6E2729E4E61D}"/>
              </a:ext>
            </a:extLst>
          </p:cNvPr>
          <p:cNvSpPr>
            <a:spLocks/>
          </p:cNvSpPr>
          <p:nvPr/>
        </p:nvSpPr>
        <p:spPr bwMode="auto">
          <a:xfrm>
            <a:off x="3514725" y="3013869"/>
            <a:ext cx="290512" cy="890587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7357A5A4-7D21-4188-BE80-D0422E6868AF}"/>
              </a:ext>
            </a:extLst>
          </p:cNvPr>
          <p:cNvSpPr>
            <a:spLocks/>
          </p:cNvSpPr>
          <p:nvPr/>
        </p:nvSpPr>
        <p:spPr bwMode="auto">
          <a:xfrm>
            <a:off x="3875087" y="2410619"/>
            <a:ext cx="1306513" cy="57785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Freeform 19">
            <a:extLst>
              <a:ext uri="{FF2B5EF4-FFF2-40B4-BE49-F238E27FC236}">
                <a16:creationId xmlns:a16="http://schemas.microsoft.com/office/drawing/2014/main" id="{8DC9F62F-43D1-4B1B-9F2E-94F7C8A84D18}"/>
              </a:ext>
            </a:extLst>
          </p:cNvPr>
          <p:cNvSpPr>
            <a:spLocks/>
          </p:cNvSpPr>
          <p:nvPr/>
        </p:nvSpPr>
        <p:spPr bwMode="auto">
          <a:xfrm flipH="1">
            <a:off x="5432425" y="2790031"/>
            <a:ext cx="1030287" cy="10160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9" name="Group 20">
            <a:extLst>
              <a:ext uri="{FF2B5EF4-FFF2-40B4-BE49-F238E27FC236}">
                <a16:creationId xmlns:a16="http://schemas.microsoft.com/office/drawing/2014/main" id="{C08AB34F-B1B7-4BAF-AF75-98B3F71F9667}"/>
              </a:ext>
            </a:extLst>
          </p:cNvPr>
          <p:cNvGrpSpPr>
            <a:grpSpLocks/>
          </p:cNvGrpSpPr>
          <p:nvPr/>
        </p:nvGrpSpPr>
        <p:grpSpPr bwMode="auto">
          <a:xfrm>
            <a:off x="2846387" y="3899694"/>
            <a:ext cx="1143000" cy="914400"/>
            <a:chOff x="1248" y="1920"/>
            <a:chExt cx="720" cy="576"/>
          </a:xfrm>
        </p:grpSpPr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EA0A8E75-97A5-499A-ADD7-D282FAAEC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920"/>
              <a:ext cx="336" cy="11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Akers</a:t>
              </a:r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D0E45AC1-6F92-4E7E-8BA6-D9965B9F2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35"/>
              <a:ext cx="336" cy="11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Barr</a:t>
              </a:r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2140455A-418C-4D0C-B440-266EF17EC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150"/>
              <a:ext cx="336" cy="116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Con</a:t>
              </a:r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A6B37AC7-7C21-4D9C-A414-DEB870B11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66"/>
              <a:ext cx="336" cy="11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Funk</a:t>
              </a:r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A054C047-92B0-4B9C-8C84-155BA3A87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381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Funk</a:t>
              </a:r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704FC842-97C0-400C-8A2A-23F1DC37B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920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4:706:01</a:t>
              </a:r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DD15CE66-D0B2-4122-B39A-234C6F225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035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4:705:03</a:t>
              </a:r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39C1F359-96D1-4F4F-8434-B7B46F55F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150"/>
              <a:ext cx="384" cy="1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4:704:01</a:t>
              </a:r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FDFF7745-F9AA-4575-B7D2-1EA888A6C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66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4:706:02</a:t>
              </a:r>
            </a:p>
          </p:txBody>
        </p:sp>
        <p:sp>
          <p:nvSpPr>
            <p:cNvPr id="29" name="Rectangle 30">
              <a:extLst>
                <a:ext uri="{FF2B5EF4-FFF2-40B4-BE49-F238E27FC236}">
                  <a16:creationId xmlns:a16="http://schemas.microsoft.com/office/drawing/2014/main" id="{98EE2672-9138-4F30-A4B4-AD3DDD712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381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4:704:02</a:t>
              </a:r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301D82DC-10F0-45F5-B785-E12001F09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920"/>
              <a:ext cx="7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000"/>
            </a:p>
          </p:txBody>
        </p:sp>
      </p:grpSp>
      <p:sp>
        <p:nvSpPr>
          <p:cNvPr id="31" name="Rectangle 32">
            <a:extLst>
              <a:ext uri="{FF2B5EF4-FFF2-40B4-BE49-F238E27FC236}">
                <a16:creationId xmlns:a16="http://schemas.microsoft.com/office/drawing/2014/main" id="{E8D20C9E-3275-42C7-B13C-3F0455F43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936081"/>
            <a:ext cx="788987" cy="193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l"/>
            <a:r>
              <a:rPr lang="en-US" sz="1400" b="0"/>
              <a:t>Martin</a:t>
            </a:r>
          </a:p>
        </p:txBody>
      </p:sp>
      <p:sp>
        <p:nvSpPr>
          <p:cNvPr id="32" name="Rectangle 33">
            <a:extLst>
              <a:ext uri="{FF2B5EF4-FFF2-40B4-BE49-F238E27FC236}">
                <a16:creationId xmlns:a16="http://schemas.microsoft.com/office/drawing/2014/main" id="{4B386619-1427-482C-B137-F85D9AB90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129756"/>
            <a:ext cx="788987" cy="1920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l"/>
            <a:r>
              <a:rPr lang="en-US" sz="1400" b="0"/>
              <a:t>Smith</a:t>
            </a:r>
          </a:p>
        </p:txBody>
      </p:sp>
      <p:sp>
        <p:nvSpPr>
          <p:cNvPr id="33" name="Rectangle 34">
            <a:extLst>
              <a:ext uri="{FF2B5EF4-FFF2-40B4-BE49-F238E27FC236}">
                <a16:creationId xmlns:a16="http://schemas.microsoft.com/office/drawing/2014/main" id="{37465508-5AD1-497E-A7A1-78FF8C19D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321844"/>
            <a:ext cx="788987" cy="19367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l"/>
            <a:r>
              <a:rPr lang="en-US" sz="1400" b="0"/>
              <a:t>...</a:t>
            </a:r>
          </a:p>
        </p:txBody>
      </p:sp>
      <p:sp>
        <p:nvSpPr>
          <p:cNvPr id="34" name="Rectangle 35">
            <a:extLst>
              <a:ext uri="{FF2B5EF4-FFF2-40B4-BE49-F238E27FC236}">
                <a16:creationId xmlns:a16="http://schemas.microsoft.com/office/drawing/2014/main" id="{4B725541-C429-4ECF-866D-68BBCA446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936081"/>
            <a:ext cx="788987" cy="579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Freeform 36">
            <a:extLst>
              <a:ext uri="{FF2B5EF4-FFF2-40B4-BE49-F238E27FC236}">
                <a16:creationId xmlns:a16="http://schemas.microsoft.com/office/drawing/2014/main" id="{B3BAECAB-119C-4772-A6C6-88E8305A010D}"/>
              </a:ext>
            </a:extLst>
          </p:cNvPr>
          <p:cNvSpPr>
            <a:spLocks/>
          </p:cNvSpPr>
          <p:nvPr/>
        </p:nvSpPr>
        <p:spPr bwMode="auto">
          <a:xfrm flipH="1">
            <a:off x="7189787" y="3213894"/>
            <a:ext cx="296863" cy="68580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36" name="Group 37">
            <a:extLst>
              <a:ext uri="{FF2B5EF4-FFF2-40B4-BE49-F238E27FC236}">
                <a16:creationId xmlns:a16="http://schemas.microsoft.com/office/drawing/2014/main" id="{E631B673-DD25-4CE9-8DAC-4C8C9745BE5A}"/>
              </a:ext>
            </a:extLst>
          </p:cNvPr>
          <p:cNvGrpSpPr>
            <a:grpSpLocks/>
          </p:cNvGrpSpPr>
          <p:nvPr/>
        </p:nvGrpSpPr>
        <p:grpSpPr bwMode="auto">
          <a:xfrm>
            <a:off x="6732587" y="3899694"/>
            <a:ext cx="1143000" cy="914400"/>
            <a:chOff x="2064" y="1920"/>
            <a:chExt cx="720" cy="576"/>
          </a:xfrm>
        </p:grpSpPr>
        <p:sp>
          <p:nvSpPr>
            <p:cNvPr id="37" name="Rectangle 38">
              <a:extLst>
                <a:ext uri="{FF2B5EF4-FFF2-40B4-BE49-F238E27FC236}">
                  <a16:creationId xmlns:a16="http://schemas.microsoft.com/office/drawing/2014/main" id="{3809BA97-AED9-4FC4-A865-E20005440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Smith</a:t>
              </a:r>
            </a:p>
          </p:txBody>
        </p:sp>
        <p:sp>
          <p:nvSpPr>
            <p:cNvPr id="38" name="Rectangle 39">
              <a:extLst>
                <a:ext uri="{FF2B5EF4-FFF2-40B4-BE49-F238E27FC236}">
                  <a16:creationId xmlns:a16="http://schemas.microsoft.com/office/drawing/2014/main" id="{FC6A8E54-CE61-4671-BFB6-BCD9C2A27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035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Smith</a:t>
              </a:r>
            </a:p>
          </p:txBody>
        </p:sp>
        <p:sp>
          <p:nvSpPr>
            <p:cNvPr id="39" name="Rectangle 40">
              <a:extLst>
                <a:ext uri="{FF2B5EF4-FFF2-40B4-BE49-F238E27FC236}">
                  <a16:creationId xmlns:a16="http://schemas.microsoft.com/office/drawing/2014/main" id="{EA22B8C0-D194-4892-B28A-064A270C8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50"/>
              <a:ext cx="336" cy="1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Smith</a:t>
              </a:r>
            </a:p>
          </p:txBody>
        </p:sp>
        <p:sp>
          <p:nvSpPr>
            <p:cNvPr id="40" name="Rectangle 41">
              <a:extLst>
                <a:ext uri="{FF2B5EF4-FFF2-40B4-BE49-F238E27FC236}">
                  <a16:creationId xmlns:a16="http://schemas.microsoft.com/office/drawing/2014/main" id="{63372437-1546-49C6-A40B-E542F3EB0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266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Woods</a:t>
              </a:r>
            </a:p>
          </p:txBody>
        </p:sp>
        <p:sp>
          <p:nvSpPr>
            <p:cNvPr id="41" name="Rectangle 42">
              <a:extLst>
                <a:ext uri="{FF2B5EF4-FFF2-40B4-BE49-F238E27FC236}">
                  <a16:creationId xmlns:a16="http://schemas.microsoft.com/office/drawing/2014/main" id="{9E0E84A5-7E5F-46BA-8CF2-DB76239E6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81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Woods</a:t>
              </a:r>
            </a:p>
          </p:txBody>
        </p:sp>
        <p:sp>
          <p:nvSpPr>
            <p:cNvPr id="42" name="Rectangle 43">
              <a:extLst>
                <a:ext uri="{FF2B5EF4-FFF2-40B4-BE49-F238E27FC236}">
                  <a16:creationId xmlns:a16="http://schemas.microsoft.com/office/drawing/2014/main" id="{54F2401B-A377-47BC-87F9-C6457E961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920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4:706:03</a:t>
              </a:r>
            </a:p>
          </p:txBody>
        </p:sp>
        <p:sp>
          <p:nvSpPr>
            <p:cNvPr id="43" name="Rectangle 44">
              <a:extLst>
                <a:ext uri="{FF2B5EF4-FFF2-40B4-BE49-F238E27FC236}">
                  <a16:creationId xmlns:a16="http://schemas.microsoft.com/office/drawing/2014/main" id="{0D089260-6CD2-4A63-96F4-C587C7A43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035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4:708:04</a:t>
              </a:r>
            </a:p>
          </p:txBody>
        </p:sp>
        <p:sp>
          <p:nvSpPr>
            <p:cNvPr id="44" name="Rectangle 45">
              <a:extLst>
                <a:ext uri="{FF2B5EF4-FFF2-40B4-BE49-F238E27FC236}">
                  <a16:creationId xmlns:a16="http://schemas.microsoft.com/office/drawing/2014/main" id="{6C1627A8-49DB-4C72-AE57-19F084AD9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150"/>
              <a:ext cx="384" cy="1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4:707:01</a:t>
              </a:r>
            </a:p>
          </p:txBody>
        </p:sp>
        <p:sp>
          <p:nvSpPr>
            <p:cNvPr id="45" name="Rectangle 46">
              <a:extLst>
                <a:ext uri="{FF2B5EF4-FFF2-40B4-BE49-F238E27FC236}">
                  <a16:creationId xmlns:a16="http://schemas.microsoft.com/office/drawing/2014/main" id="{ED4C1EEA-8444-4075-8B32-3BBDCD07D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66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4:704:03</a:t>
              </a:r>
            </a:p>
          </p:txBody>
        </p:sp>
        <p:sp>
          <p:nvSpPr>
            <p:cNvPr id="46" name="Rectangle 47">
              <a:extLst>
                <a:ext uri="{FF2B5EF4-FFF2-40B4-BE49-F238E27FC236}">
                  <a16:creationId xmlns:a16="http://schemas.microsoft.com/office/drawing/2014/main" id="{8FCFB7E4-42F2-46C0-BD87-5403EED10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381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4:705:02</a:t>
              </a:r>
            </a:p>
          </p:txBody>
        </p:sp>
        <p:sp>
          <p:nvSpPr>
            <p:cNvPr id="47" name="Rectangle 48">
              <a:extLst>
                <a:ext uri="{FF2B5EF4-FFF2-40B4-BE49-F238E27FC236}">
                  <a16:creationId xmlns:a16="http://schemas.microsoft.com/office/drawing/2014/main" id="{A3E3AC79-C7AA-419F-B933-6EF50BE0C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7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000"/>
            </a:p>
          </p:txBody>
        </p:sp>
      </p:grpSp>
      <p:sp>
        <p:nvSpPr>
          <p:cNvPr id="48" name="Freeform 49">
            <a:extLst>
              <a:ext uri="{FF2B5EF4-FFF2-40B4-BE49-F238E27FC236}">
                <a16:creationId xmlns:a16="http://schemas.microsoft.com/office/drawing/2014/main" id="{391707F9-53B3-4008-A165-9D0FB4D0691C}"/>
              </a:ext>
            </a:extLst>
          </p:cNvPr>
          <p:cNvSpPr>
            <a:spLocks/>
          </p:cNvSpPr>
          <p:nvPr/>
        </p:nvSpPr>
        <p:spPr bwMode="auto">
          <a:xfrm flipH="1">
            <a:off x="4589462" y="3213894"/>
            <a:ext cx="279400" cy="68580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49" name="Group 50">
            <a:extLst>
              <a:ext uri="{FF2B5EF4-FFF2-40B4-BE49-F238E27FC236}">
                <a16:creationId xmlns:a16="http://schemas.microsoft.com/office/drawing/2014/main" id="{B171CAF5-D725-4202-993B-B50FCCA5ABE7}"/>
              </a:ext>
            </a:extLst>
          </p:cNvPr>
          <p:cNvGrpSpPr>
            <a:grpSpLocks/>
          </p:cNvGrpSpPr>
          <p:nvPr/>
        </p:nvGrpSpPr>
        <p:grpSpPr bwMode="auto">
          <a:xfrm>
            <a:off x="4141787" y="3899694"/>
            <a:ext cx="1143000" cy="914400"/>
            <a:chOff x="2064" y="1920"/>
            <a:chExt cx="720" cy="576"/>
          </a:xfrm>
        </p:grpSpPr>
        <p:sp>
          <p:nvSpPr>
            <p:cNvPr id="50" name="Rectangle 51">
              <a:extLst>
                <a:ext uri="{FF2B5EF4-FFF2-40B4-BE49-F238E27FC236}">
                  <a16:creationId xmlns:a16="http://schemas.microsoft.com/office/drawing/2014/main" id="{3129B600-3A9E-42F5-8363-27C0B3131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Ganio</a:t>
              </a:r>
            </a:p>
          </p:txBody>
        </p:sp>
        <p:sp>
          <p:nvSpPr>
            <p:cNvPr id="51" name="Rectangle 52">
              <a:extLst>
                <a:ext uri="{FF2B5EF4-FFF2-40B4-BE49-F238E27FC236}">
                  <a16:creationId xmlns:a16="http://schemas.microsoft.com/office/drawing/2014/main" id="{3A7F570C-76B0-4AE5-B7D5-1BCB65C7EB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035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Hall</a:t>
              </a:r>
            </a:p>
          </p:txBody>
        </p:sp>
        <p:sp>
          <p:nvSpPr>
            <p:cNvPr id="52" name="Rectangle 53">
              <a:extLst>
                <a:ext uri="{FF2B5EF4-FFF2-40B4-BE49-F238E27FC236}">
                  <a16:creationId xmlns:a16="http://schemas.microsoft.com/office/drawing/2014/main" id="{C1ED131A-187F-43C0-8B3A-88015C326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50"/>
              <a:ext cx="336" cy="1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Jones</a:t>
              </a:r>
            </a:p>
          </p:txBody>
        </p:sp>
        <p:sp>
          <p:nvSpPr>
            <p:cNvPr id="53" name="Rectangle 54">
              <a:extLst>
                <a:ext uri="{FF2B5EF4-FFF2-40B4-BE49-F238E27FC236}">
                  <a16:creationId xmlns:a16="http://schemas.microsoft.com/office/drawing/2014/main" id="{B027F724-9702-4B25-A8A4-23D07A4A6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266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Jones</a:t>
              </a:r>
            </a:p>
          </p:txBody>
        </p:sp>
        <p:sp>
          <p:nvSpPr>
            <p:cNvPr id="54" name="Rectangle 55">
              <a:extLst>
                <a:ext uri="{FF2B5EF4-FFF2-40B4-BE49-F238E27FC236}">
                  <a16:creationId xmlns:a16="http://schemas.microsoft.com/office/drawing/2014/main" id="{F4ED6FBE-D834-4A6A-8985-861EF3D7F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81"/>
              <a:ext cx="336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Jones</a:t>
              </a:r>
            </a:p>
          </p:txBody>
        </p:sp>
        <p:sp>
          <p:nvSpPr>
            <p:cNvPr id="55" name="Rectangle 56">
              <a:extLst>
                <a:ext uri="{FF2B5EF4-FFF2-40B4-BE49-F238E27FC236}">
                  <a16:creationId xmlns:a16="http://schemas.microsoft.com/office/drawing/2014/main" id="{CD1DCF71-D5B6-457F-8A90-465939281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920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4:709:01</a:t>
              </a:r>
            </a:p>
          </p:txBody>
        </p:sp>
        <p:sp>
          <p:nvSpPr>
            <p:cNvPr id="56" name="Rectangle 57">
              <a:extLst>
                <a:ext uri="{FF2B5EF4-FFF2-40B4-BE49-F238E27FC236}">
                  <a16:creationId xmlns:a16="http://schemas.microsoft.com/office/drawing/2014/main" id="{27C78B55-4634-4B7D-9C5F-45220B778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035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4:709:03</a:t>
              </a:r>
            </a:p>
          </p:txBody>
        </p:sp>
        <p:sp>
          <p:nvSpPr>
            <p:cNvPr id="57" name="Rectangle 58">
              <a:extLst>
                <a:ext uri="{FF2B5EF4-FFF2-40B4-BE49-F238E27FC236}">
                  <a16:creationId xmlns:a16="http://schemas.microsoft.com/office/drawing/2014/main" id="{A89020EF-966A-42C3-9754-E892512DC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150"/>
              <a:ext cx="384" cy="1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4:709:02</a:t>
              </a: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C35C6AF3-04AB-4415-AA71-EB8595680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66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4:708:03</a:t>
              </a:r>
            </a:p>
          </p:txBody>
        </p:sp>
        <p:sp>
          <p:nvSpPr>
            <p:cNvPr id="59" name="Rectangle 60">
              <a:extLst>
                <a:ext uri="{FF2B5EF4-FFF2-40B4-BE49-F238E27FC236}">
                  <a16:creationId xmlns:a16="http://schemas.microsoft.com/office/drawing/2014/main" id="{00808651-CE0C-4506-8AE3-3148E0658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381"/>
              <a:ext cx="384" cy="11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000" b="0"/>
                <a:t>4:707:03</a:t>
              </a:r>
            </a:p>
          </p:txBody>
        </p:sp>
        <p:sp>
          <p:nvSpPr>
            <p:cNvPr id="60" name="Rectangle 61">
              <a:extLst>
                <a:ext uri="{FF2B5EF4-FFF2-40B4-BE49-F238E27FC236}">
                  <a16:creationId xmlns:a16="http://schemas.microsoft.com/office/drawing/2014/main" id="{62D7CB41-497C-4465-8246-A731C3142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72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000"/>
            </a:p>
          </p:txBody>
        </p:sp>
      </p:grpSp>
      <p:sp>
        <p:nvSpPr>
          <p:cNvPr id="61" name="AutoShape 62">
            <a:extLst>
              <a:ext uri="{FF2B5EF4-FFF2-40B4-BE49-F238E27FC236}">
                <a16:creationId xmlns:a16="http://schemas.microsoft.com/office/drawing/2014/main" id="{4BB2000B-E2F2-4138-9868-4BCC680F5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7" y="4972844"/>
            <a:ext cx="8137525" cy="1716087"/>
          </a:xfrm>
          <a:prstGeom prst="roundRect">
            <a:avLst>
              <a:gd name="adj" fmla="val 4769"/>
            </a:avLst>
          </a:prstGeom>
          <a:gradFill rotWithShape="1">
            <a:gsLst>
              <a:gs pos="0">
                <a:srgbClr val="FFFFFF"/>
              </a:gs>
              <a:gs pos="100000">
                <a:srgbClr val="EEEFD7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DADAD"/>
                  </a:outerShdw>
                </a:effectLst>
              </a14:hiddenEffects>
            </a:ext>
          </a:extLst>
        </p:spPr>
        <p:txBody>
          <a:bodyPr wrap="none" lIns="0" tIns="0"/>
          <a:lstStyle/>
          <a:p>
            <a:pPr algn="r"/>
            <a:r>
              <a:rPr lang="en-US" sz="1600">
                <a:latin typeface="Arial" pitchFamily="34" charset="0"/>
              </a:rPr>
              <a:t>Heap</a:t>
            </a:r>
          </a:p>
        </p:txBody>
      </p:sp>
      <p:sp>
        <p:nvSpPr>
          <p:cNvPr id="62" name="Text Box 63">
            <a:extLst>
              <a:ext uri="{FF2B5EF4-FFF2-40B4-BE49-F238E27FC236}">
                <a16:creationId xmlns:a16="http://schemas.microsoft.com/office/drawing/2014/main" id="{C939392A-D3B2-4E41-8F6F-0F19B46CC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962" y="5139531"/>
            <a:ext cx="849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707 </a:t>
            </a:r>
          </a:p>
        </p:txBody>
      </p:sp>
      <p:sp>
        <p:nvSpPr>
          <p:cNvPr id="63" name="Text Box 64">
            <a:extLst>
              <a:ext uri="{FF2B5EF4-FFF2-40B4-BE49-F238E27FC236}">
                <a16:creationId xmlns:a16="http://schemas.microsoft.com/office/drawing/2014/main" id="{6107C563-240A-41F0-B232-F3897627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5" y="5145881"/>
            <a:ext cx="808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708</a:t>
            </a:r>
          </a:p>
        </p:txBody>
      </p:sp>
      <p:sp>
        <p:nvSpPr>
          <p:cNvPr id="64" name="Text Box 65">
            <a:extLst>
              <a:ext uri="{FF2B5EF4-FFF2-40B4-BE49-F238E27FC236}">
                <a16:creationId xmlns:a16="http://schemas.microsoft.com/office/drawing/2014/main" id="{046D61CC-EC61-46C3-B7F6-B9AAABB98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4762" y="5145881"/>
            <a:ext cx="808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709</a:t>
            </a:r>
          </a:p>
        </p:txBody>
      </p:sp>
      <p:sp>
        <p:nvSpPr>
          <p:cNvPr id="65" name="Rectangle 66">
            <a:extLst>
              <a:ext uri="{FF2B5EF4-FFF2-40B4-BE49-F238E27FC236}">
                <a16:creationId xmlns:a16="http://schemas.microsoft.com/office/drawing/2014/main" id="{E2114B35-376D-4F30-8EAC-B634563F3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2" y="5430044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pPr algn="l"/>
            <a:r>
              <a:rPr lang="en-US" sz="1200" b="0"/>
              <a:t>01</a:t>
            </a:r>
          </a:p>
        </p:txBody>
      </p:sp>
      <p:sp>
        <p:nvSpPr>
          <p:cNvPr id="66" name="Rectangle 67">
            <a:extLst>
              <a:ext uri="{FF2B5EF4-FFF2-40B4-BE49-F238E27FC236}">
                <a16:creationId xmlns:a16="http://schemas.microsoft.com/office/drawing/2014/main" id="{6ECAF3E6-41F7-46C9-9314-76BBDA104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2" y="5658644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pPr algn="l"/>
            <a:r>
              <a:rPr lang="en-US" sz="1200" b="0"/>
              <a:t>02</a:t>
            </a:r>
          </a:p>
        </p:txBody>
      </p:sp>
      <p:sp>
        <p:nvSpPr>
          <p:cNvPr id="67" name="Rectangle 68">
            <a:extLst>
              <a:ext uri="{FF2B5EF4-FFF2-40B4-BE49-F238E27FC236}">
                <a16:creationId xmlns:a16="http://schemas.microsoft.com/office/drawing/2014/main" id="{A57DEED4-A1F8-4F2A-9B59-69C5230E8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2" y="5887244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pPr algn="l"/>
            <a:r>
              <a:rPr lang="en-US" sz="1200" b="0"/>
              <a:t>03</a:t>
            </a:r>
          </a:p>
        </p:txBody>
      </p:sp>
      <p:sp>
        <p:nvSpPr>
          <p:cNvPr id="68" name="Rectangle 69">
            <a:extLst>
              <a:ext uri="{FF2B5EF4-FFF2-40B4-BE49-F238E27FC236}">
                <a16:creationId xmlns:a16="http://schemas.microsoft.com/office/drawing/2014/main" id="{E9F99DD1-6264-4927-A124-A5C02A767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2" y="6115844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pPr algn="l"/>
            <a:r>
              <a:rPr lang="en-US" sz="1200" b="0"/>
              <a:t>04</a:t>
            </a:r>
          </a:p>
        </p:txBody>
      </p:sp>
      <p:sp>
        <p:nvSpPr>
          <p:cNvPr id="69" name="Rectangle 70">
            <a:extLst>
              <a:ext uri="{FF2B5EF4-FFF2-40B4-BE49-F238E27FC236}">
                <a16:creationId xmlns:a16="http://schemas.microsoft.com/office/drawing/2014/main" id="{18864C67-9F8C-46C1-BBF3-4C98C34E9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2" y="6344444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lIns="45720" rIns="45720" anchor="ctr"/>
          <a:lstStyle/>
          <a:p>
            <a:pPr algn="l"/>
            <a:r>
              <a:rPr lang="en-US" sz="1200" b="0"/>
              <a:t>...</a:t>
            </a:r>
          </a:p>
        </p:txBody>
      </p:sp>
      <p:sp>
        <p:nvSpPr>
          <p:cNvPr id="70" name="Rectangle 71">
            <a:extLst>
              <a:ext uri="{FF2B5EF4-FFF2-40B4-BE49-F238E27FC236}">
                <a16:creationId xmlns:a16="http://schemas.microsoft.com/office/drawing/2014/main" id="{FFC7B010-4F13-428B-96E0-4BAA1BAAF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2" y="5430044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...</a:t>
            </a:r>
          </a:p>
        </p:txBody>
      </p:sp>
      <p:sp>
        <p:nvSpPr>
          <p:cNvPr id="71" name="Rectangle 72">
            <a:extLst>
              <a:ext uri="{FF2B5EF4-FFF2-40B4-BE49-F238E27FC236}">
                <a16:creationId xmlns:a16="http://schemas.microsoft.com/office/drawing/2014/main" id="{1166F4B9-02D7-4DC4-B0C5-35353FA5D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2" y="5658644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...</a:t>
            </a:r>
          </a:p>
        </p:txBody>
      </p:sp>
      <p:sp>
        <p:nvSpPr>
          <p:cNvPr id="72" name="Rectangle 73">
            <a:extLst>
              <a:ext uri="{FF2B5EF4-FFF2-40B4-BE49-F238E27FC236}">
                <a16:creationId xmlns:a16="http://schemas.microsoft.com/office/drawing/2014/main" id="{48C0157F-4F4D-4FEA-9BC1-164B16AAD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2" y="5887244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...</a:t>
            </a:r>
          </a:p>
        </p:txBody>
      </p:sp>
      <p:sp>
        <p:nvSpPr>
          <p:cNvPr id="73" name="Rectangle 74">
            <a:extLst>
              <a:ext uri="{FF2B5EF4-FFF2-40B4-BE49-F238E27FC236}">
                <a16:creationId xmlns:a16="http://schemas.microsoft.com/office/drawing/2014/main" id="{841F3217-8282-401B-A861-D6DE42B85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2" y="6115844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...</a:t>
            </a:r>
          </a:p>
        </p:txBody>
      </p:sp>
      <p:sp>
        <p:nvSpPr>
          <p:cNvPr id="74" name="Rectangle 75">
            <a:extLst>
              <a:ext uri="{FF2B5EF4-FFF2-40B4-BE49-F238E27FC236}">
                <a16:creationId xmlns:a16="http://schemas.microsoft.com/office/drawing/2014/main" id="{38B062CB-84B5-43CE-BDA7-01B6402A1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2" y="6344444"/>
            <a:ext cx="152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...</a:t>
            </a:r>
          </a:p>
        </p:txBody>
      </p:sp>
      <p:sp>
        <p:nvSpPr>
          <p:cNvPr id="75" name="Rectangle 76">
            <a:extLst>
              <a:ext uri="{FF2B5EF4-FFF2-40B4-BE49-F238E27FC236}">
                <a16:creationId xmlns:a16="http://schemas.microsoft.com/office/drawing/2014/main" id="{4CE29733-01E7-45D4-BED3-99A1158A1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962" y="5430044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Akers</a:t>
            </a: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250BC90F-9B5D-4E68-91FC-2123CCC2D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962" y="5658644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Funk</a:t>
            </a:r>
          </a:p>
        </p:txBody>
      </p:sp>
      <p:sp>
        <p:nvSpPr>
          <p:cNvPr id="77" name="Rectangle 78">
            <a:extLst>
              <a:ext uri="{FF2B5EF4-FFF2-40B4-BE49-F238E27FC236}">
                <a16:creationId xmlns:a16="http://schemas.microsoft.com/office/drawing/2014/main" id="{19B7B12A-F74F-42F0-B623-66CAA9D1F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962" y="5887244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Smith</a:t>
            </a:r>
          </a:p>
        </p:txBody>
      </p:sp>
      <p:sp>
        <p:nvSpPr>
          <p:cNvPr id="78" name="Rectangle 79">
            <a:extLst>
              <a:ext uri="{FF2B5EF4-FFF2-40B4-BE49-F238E27FC236}">
                <a16:creationId xmlns:a16="http://schemas.microsoft.com/office/drawing/2014/main" id="{727E3428-1592-4D3E-9686-3E7A49F4C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962" y="6115844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200" b="0"/>
              <a:t>Mather</a:t>
            </a:r>
          </a:p>
        </p:txBody>
      </p:sp>
      <p:sp>
        <p:nvSpPr>
          <p:cNvPr id="79" name="Rectangle 80">
            <a:extLst>
              <a:ext uri="{FF2B5EF4-FFF2-40B4-BE49-F238E27FC236}">
                <a16:creationId xmlns:a16="http://schemas.microsoft.com/office/drawing/2014/main" id="{88C361F4-B2E9-40E1-BDFB-7F0DE376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962" y="6344444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l"/>
            <a:r>
              <a:rPr lang="en-US" sz="1200" b="0"/>
              <a:t>...</a:t>
            </a:r>
          </a:p>
        </p:txBody>
      </p:sp>
      <p:sp>
        <p:nvSpPr>
          <p:cNvPr id="80" name="Rectangle 81">
            <a:extLst>
              <a:ext uri="{FF2B5EF4-FFF2-40B4-BE49-F238E27FC236}">
                <a16:creationId xmlns:a16="http://schemas.microsoft.com/office/drawing/2014/main" id="{1FA775C8-F0C3-4BAF-AF67-DEC3EA57E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0" y="5430044"/>
            <a:ext cx="1071562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z="1200"/>
          </a:p>
        </p:txBody>
      </p:sp>
      <p:sp>
        <p:nvSpPr>
          <p:cNvPr id="81" name="Text Box 82">
            <a:extLst>
              <a:ext uri="{FF2B5EF4-FFF2-40B4-BE49-F238E27FC236}">
                <a16:creationId xmlns:a16="http://schemas.microsoft.com/office/drawing/2014/main" id="{3B669909-6310-4DF6-BF1C-DEAE6DF42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7762" y="5139531"/>
            <a:ext cx="849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704 </a:t>
            </a:r>
          </a:p>
        </p:txBody>
      </p:sp>
      <p:sp>
        <p:nvSpPr>
          <p:cNvPr id="82" name="Text Box 83">
            <a:extLst>
              <a:ext uri="{FF2B5EF4-FFF2-40B4-BE49-F238E27FC236}">
                <a16:creationId xmlns:a16="http://schemas.microsoft.com/office/drawing/2014/main" id="{CEF1C8E9-19BE-40BB-BB9F-7D942D6FF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162" y="5139531"/>
            <a:ext cx="849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705 </a:t>
            </a:r>
          </a:p>
        </p:txBody>
      </p:sp>
      <p:sp>
        <p:nvSpPr>
          <p:cNvPr id="83" name="Text Box 84">
            <a:extLst>
              <a:ext uri="{FF2B5EF4-FFF2-40B4-BE49-F238E27FC236}">
                <a16:creationId xmlns:a16="http://schemas.microsoft.com/office/drawing/2014/main" id="{D79A1FA2-F893-4F2C-B396-6D5EDED1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6662" y="5139531"/>
            <a:ext cx="849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400" b="0"/>
              <a:t>Page 706 </a:t>
            </a:r>
          </a:p>
        </p:txBody>
      </p:sp>
      <p:grpSp>
        <p:nvGrpSpPr>
          <p:cNvPr id="84" name="Group 85">
            <a:extLst>
              <a:ext uri="{FF2B5EF4-FFF2-40B4-BE49-F238E27FC236}">
                <a16:creationId xmlns:a16="http://schemas.microsoft.com/office/drawing/2014/main" id="{3A6D33E4-1608-4569-8CD8-0553DB94734A}"/>
              </a:ext>
            </a:extLst>
          </p:cNvPr>
          <p:cNvGrpSpPr>
            <a:grpSpLocks/>
          </p:cNvGrpSpPr>
          <p:nvPr/>
        </p:nvGrpSpPr>
        <p:grpSpPr bwMode="auto">
          <a:xfrm>
            <a:off x="2493962" y="5430044"/>
            <a:ext cx="1066800" cy="1143000"/>
            <a:chOff x="384" y="3173"/>
            <a:chExt cx="672" cy="720"/>
          </a:xfrm>
        </p:grpSpPr>
        <p:sp>
          <p:nvSpPr>
            <p:cNvPr id="85" name="Rectangle 86">
              <a:extLst>
                <a:ext uri="{FF2B5EF4-FFF2-40B4-BE49-F238E27FC236}">
                  <a16:creationId xmlns:a16="http://schemas.microsoft.com/office/drawing/2014/main" id="{0939D111-8A5E-4678-9216-2CD460E86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3173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86" name="Rectangle 87">
              <a:extLst>
                <a:ext uri="{FF2B5EF4-FFF2-40B4-BE49-F238E27FC236}">
                  <a16:creationId xmlns:a16="http://schemas.microsoft.com/office/drawing/2014/main" id="{C0C48F22-7C09-48F3-AD6E-D2508C23B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3317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87" name="Rectangle 88">
              <a:extLst>
                <a:ext uri="{FF2B5EF4-FFF2-40B4-BE49-F238E27FC236}">
                  <a16:creationId xmlns:a16="http://schemas.microsoft.com/office/drawing/2014/main" id="{F2C9610E-8D84-4B14-85B4-86CBFD8B7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3461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03</a:t>
              </a:r>
            </a:p>
          </p:txBody>
        </p:sp>
        <p:sp>
          <p:nvSpPr>
            <p:cNvPr id="88" name="Rectangle 89">
              <a:extLst>
                <a:ext uri="{FF2B5EF4-FFF2-40B4-BE49-F238E27FC236}">
                  <a16:creationId xmlns:a16="http://schemas.microsoft.com/office/drawing/2014/main" id="{11C661B5-25AB-4733-A736-4070F4E74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3605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89" name="Rectangle 90">
              <a:extLst>
                <a:ext uri="{FF2B5EF4-FFF2-40B4-BE49-F238E27FC236}">
                  <a16:creationId xmlns:a16="http://schemas.microsoft.com/office/drawing/2014/main" id="{B4FB3CB0-C033-4E88-B223-E9F1E6C4A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3749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90" name="Rectangle 91">
              <a:extLst>
                <a:ext uri="{FF2B5EF4-FFF2-40B4-BE49-F238E27FC236}">
                  <a16:creationId xmlns:a16="http://schemas.microsoft.com/office/drawing/2014/main" id="{45E8B085-3A86-4F8D-892A-6CFECD72D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173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91" name="Rectangle 92">
              <a:extLst>
                <a:ext uri="{FF2B5EF4-FFF2-40B4-BE49-F238E27FC236}">
                  <a16:creationId xmlns:a16="http://schemas.microsoft.com/office/drawing/2014/main" id="{3AC6BC10-B152-4FAA-9061-4AC0DE75E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17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92" name="Rectangle 93">
              <a:extLst>
                <a:ext uri="{FF2B5EF4-FFF2-40B4-BE49-F238E27FC236}">
                  <a16:creationId xmlns:a16="http://schemas.microsoft.com/office/drawing/2014/main" id="{835C75F6-B90C-4970-BAB0-474B63966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461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93" name="Rectangle 94">
              <a:extLst>
                <a:ext uri="{FF2B5EF4-FFF2-40B4-BE49-F238E27FC236}">
                  <a16:creationId xmlns:a16="http://schemas.microsoft.com/office/drawing/2014/main" id="{686A670D-47C7-40D6-A37D-2179FF642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605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94" name="Rectangle 95">
              <a:extLst>
                <a:ext uri="{FF2B5EF4-FFF2-40B4-BE49-F238E27FC236}">
                  <a16:creationId xmlns:a16="http://schemas.microsoft.com/office/drawing/2014/main" id="{95D2C6D3-A8A1-420F-92CC-BF87C7E8D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749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95" name="Rectangle 96">
              <a:extLst>
                <a:ext uri="{FF2B5EF4-FFF2-40B4-BE49-F238E27FC236}">
                  <a16:creationId xmlns:a16="http://schemas.microsoft.com/office/drawing/2014/main" id="{A720242A-01FD-4A31-801E-81AD14371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17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Con</a:t>
              </a:r>
            </a:p>
          </p:txBody>
        </p:sp>
        <p:sp>
          <p:nvSpPr>
            <p:cNvPr id="96" name="Rectangle 97">
              <a:extLst>
                <a:ext uri="{FF2B5EF4-FFF2-40B4-BE49-F238E27FC236}">
                  <a16:creationId xmlns:a16="http://schemas.microsoft.com/office/drawing/2014/main" id="{538C4AB4-408F-4D06-B07D-DDC29F956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31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Funk</a:t>
              </a:r>
            </a:p>
          </p:txBody>
        </p:sp>
        <p:sp>
          <p:nvSpPr>
            <p:cNvPr id="97" name="Rectangle 98">
              <a:extLst>
                <a:ext uri="{FF2B5EF4-FFF2-40B4-BE49-F238E27FC236}">
                  <a16:creationId xmlns:a16="http://schemas.microsoft.com/office/drawing/2014/main" id="{52E23C9D-2465-48CF-8D77-A5F96BAF7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461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Woods</a:t>
              </a:r>
            </a:p>
          </p:txBody>
        </p:sp>
        <p:sp>
          <p:nvSpPr>
            <p:cNvPr id="98" name="Rectangle 99">
              <a:extLst>
                <a:ext uri="{FF2B5EF4-FFF2-40B4-BE49-F238E27FC236}">
                  <a16:creationId xmlns:a16="http://schemas.microsoft.com/office/drawing/2014/main" id="{24D754CC-31C1-4D26-96E9-C4D36B7C2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60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99" name="Rectangle 100">
              <a:extLst>
                <a:ext uri="{FF2B5EF4-FFF2-40B4-BE49-F238E27FC236}">
                  <a16:creationId xmlns:a16="http://schemas.microsoft.com/office/drawing/2014/main" id="{F6CBFAE2-FC99-4E72-8BA7-6F45851A3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749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00" name="Rectangle 101">
              <a:extLst>
                <a:ext uri="{FF2B5EF4-FFF2-40B4-BE49-F238E27FC236}">
                  <a16:creationId xmlns:a16="http://schemas.microsoft.com/office/drawing/2014/main" id="{C2FE5293-442A-4870-A14F-ED2E09A2D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173"/>
              <a:ext cx="67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200"/>
            </a:p>
          </p:txBody>
        </p:sp>
      </p:grpSp>
      <p:grpSp>
        <p:nvGrpSpPr>
          <p:cNvPr id="101" name="Group 102">
            <a:extLst>
              <a:ext uri="{FF2B5EF4-FFF2-40B4-BE49-F238E27FC236}">
                <a16:creationId xmlns:a16="http://schemas.microsoft.com/office/drawing/2014/main" id="{0B978E3A-407E-4B25-A79F-69CDAC6BABB1}"/>
              </a:ext>
            </a:extLst>
          </p:cNvPr>
          <p:cNvGrpSpPr>
            <a:grpSpLocks/>
          </p:cNvGrpSpPr>
          <p:nvPr/>
        </p:nvGrpSpPr>
        <p:grpSpPr bwMode="auto">
          <a:xfrm>
            <a:off x="3789362" y="5430044"/>
            <a:ext cx="1066800" cy="1143000"/>
            <a:chOff x="1200" y="3173"/>
            <a:chExt cx="672" cy="720"/>
          </a:xfrm>
        </p:grpSpPr>
        <p:sp>
          <p:nvSpPr>
            <p:cNvPr id="102" name="Rectangle 103">
              <a:extLst>
                <a:ext uri="{FF2B5EF4-FFF2-40B4-BE49-F238E27FC236}">
                  <a16:creationId xmlns:a16="http://schemas.microsoft.com/office/drawing/2014/main" id="{06800682-6A5F-4998-AD49-1B3542237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173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103" name="Rectangle 104">
              <a:extLst>
                <a:ext uri="{FF2B5EF4-FFF2-40B4-BE49-F238E27FC236}">
                  <a16:creationId xmlns:a16="http://schemas.microsoft.com/office/drawing/2014/main" id="{14FA2BF4-0C22-4CE1-BFF0-915C96B0A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317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104" name="Rectangle 105">
              <a:extLst>
                <a:ext uri="{FF2B5EF4-FFF2-40B4-BE49-F238E27FC236}">
                  <a16:creationId xmlns:a16="http://schemas.microsoft.com/office/drawing/2014/main" id="{6DF95176-2BB0-4809-A468-9091E9B56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461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03</a:t>
              </a:r>
            </a:p>
          </p:txBody>
        </p:sp>
        <p:sp>
          <p:nvSpPr>
            <p:cNvPr id="105" name="Rectangle 106">
              <a:extLst>
                <a:ext uri="{FF2B5EF4-FFF2-40B4-BE49-F238E27FC236}">
                  <a16:creationId xmlns:a16="http://schemas.microsoft.com/office/drawing/2014/main" id="{EAAD9E15-09EA-4C28-9B04-D4AEF359B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605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06" name="Rectangle 107">
              <a:extLst>
                <a:ext uri="{FF2B5EF4-FFF2-40B4-BE49-F238E27FC236}">
                  <a16:creationId xmlns:a16="http://schemas.microsoft.com/office/drawing/2014/main" id="{E29DCD98-ECA1-4724-B0D2-570B7CC43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749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07" name="Rectangle 108">
              <a:extLst>
                <a:ext uri="{FF2B5EF4-FFF2-40B4-BE49-F238E27FC236}">
                  <a16:creationId xmlns:a16="http://schemas.microsoft.com/office/drawing/2014/main" id="{F5CCC0F2-9A9B-4D7F-BE67-229947E17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173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08" name="Rectangle 109">
              <a:extLst>
                <a:ext uri="{FF2B5EF4-FFF2-40B4-BE49-F238E27FC236}">
                  <a16:creationId xmlns:a16="http://schemas.microsoft.com/office/drawing/2014/main" id="{9AE8BDDC-79A2-48A0-BBAE-CCB3136D8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317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09" name="Rectangle 110">
              <a:extLst>
                <a:ext uri="{FF2B5EF4-FFF2-40B4-BE49-F238E27FC236}">
                  <a16:creationId xmlns:a16="http://schemas.microsoft.com/office/drawing/2014/main" id="{47A98543-772B-494D-9E56-349CE64EF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461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10" name="Rectangle 111">
              <a:extLst>
                <a:ext uri="{FF2B5EF4-FFF2-40B4-BE49-F238E27FC236}">
                  <a16:creationId xmlns:a16="http://schemas.microsoft.com/office/drawing/2014/main" id="{B368399A-3769-462F-880E-3CB8CF0CA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05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11" name="Rectangle 112">
              <a:extLst>
                <a:ext uri="{FF2B5EF4-FFF2-40B4-BE49-F238E27FC236}">
                  <a16:creationId xmlns:a16="http://schemas.microsoft.com/office/drawing/2014/main" id="{753D0AFF-39FE-49AB-AEB0-2BDC15890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749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12" name="Rectangle 113">
              <a:extLst>
                <a:ext uri="{FF2B5EF4-FFF2-40B4-BE49-F238E27FC236}">
                  <a16:creationId xmlns:a16="http://schemas.microsoft.com/office/drawing/2014/main" id="{F6B51AF9-F7E8-4D1C-A170-B03C9BB52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17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Russo</a:t>
              </a:r>
            </a:p>
          </p:txBody>
        </p:sp>
        <p:sp>
          <p:nvSpPr>
            <p:cNvPr id="113" name="Rectangle 114">
              <a:extLst>
                <a:ext uri="{FF2B5EF4-FFF2-40B4-BE49-F238E27FC236}">
                  <a16:creationId xmlns:a16="http://schemas.microsoft.com/office/drawing/2014/main" id="{53E147C6-DD08-4E2E-AC36-4183BE213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31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Woods</a:t>
              </a:r>
            </a:p>
          </p:txBody>
        </p:sp>
        <p:sp>
          <p:nvSpPr>
            <p:cNvPr id="114" name="Rectangle 115">
              <a:extLst>
                <a:ext uri="{FF2B5EF4-FFF2-40B4-BE49-F238E27FC236}">
                  <a16:creationId xmlns:a16="http://schemas.microsoft.com/office/drawing/2014/main" id="{7C898372-086E-4AA9-A923-99DAD0355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61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Barr</a:t>
              </a:r>
            </a:p>
          </p:txBody>
        </p:sp>
        <p:sp>
          <p:nvSpPr>
            <p:cNvPr id="115" name="Rectangle 116">
              <a:extLst>
                <a:ext uri="{FF2B5EF4-FFF2-40B4-BE49-F238E27FC236}">
                  <a16:creationId xmlns:a16="http://schemas.microsoft.com/office/drawing/2014/main" id="{39894F19-A748-494F-A861-3E217ADE2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0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16" name="Rectangle 117">
              <a:extLst>
                <a:ext uri="{FF2B5EF4-FFF2-40B4-BE49-F238E27FC236}">
                  <a16:creationId xmlns:a16="http://schemas.microsoft.com/office/drawing/2014/main" id="{D5A87DC6-F20A-47F1-BD69-976DE26BA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749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17" name="Rectangle 118">
              <a:extLst>
                <a:ext uri="{FF2B5EF4-FFF2-40B4-BE49-F238E27FC236}">
                  <a16:creationId xmlns:a16="http://schemas.microsoft.com/office/drawing/2014/main" id="{2AA7C6EB-4630-4383-B10D-D8494D795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173"/>
              <a:ext cx="67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200"/>
            </a:p>
          </p:txBody>
        </p:sp>
      </p:grpSp>
      <p:grpSp>
        <p:nvGrpSpPr>
          <p:cNvPr id="118" name="Group 119">
            <a:extLst>
              <a:ext uri="{FF2B5EF4-FFF2-40B4-BE49-F238E27FC236}">
                <a16:creationId xmlns:a16="http://schemas.microsoft.com/office/drawing/2014/main" id="{C60E705E-FDD4-488C-9053-4630BEC0B8F5}"/>
              </a:ext>
            </a:extLst>
          </p:cNvPr>
          <p:cNvGrpSpPr>
            <a:grpSpLocks/>
          </p:cNvGrpSpPr>
          <p:nvPr/>
        </p:nvGrpSpPr>
        <p:grpSpPr bwMode="auto">
          <a:xfrm>
            <a:off x="6380162" y="5430044"/>
            <a:ext cx="1066800" cy="1143000"/>
            <a:chOff x="2832" y="3173"/>
            <a:chExt cx="672" cy="720"/>
          </a:xfrm>
        </p:grpSpPr>
        <p:sp>
          <p:nvSpPr>
            <p:cNvPr id="119" name="Rectangle 120">
              <a:extLst>
                <a:ext uri="{FF2B5EF4-FFF2-40B4-BE49-F238E27FC236}">
                  <a16:creationId xmlns:a16="http://schemas.microsoft.com/office/drawing/2014/main" id="{7944BA16-48F2-4D3F-8F25-BD02C09FC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173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120" name="Rectangle 121">
              <a:extLst>
                <a:ext uri="{FF2B5EF4-FFF2-40B4-BE49-F238E27FC236}">
                  <a16:creationId xmlns:a16="http://schemas.microsoft.com/office/drawing/2014/main" id="{E6CD3F27-B64B-48FB-99D3-E380FBB94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317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121" name="Rectangle 122">
              <a:extLst>
                <a:ext uri="{FF2B5EF4-FFF2-40B4-BE49-F238E27FC236}">
                  <a16:creationId xmlns:a16="http://schemas.microsoft.com/office/drawing/2014/main" id="{C207265D-CDAB-45F2-9359-42E971C82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461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03</a:t>
              </a:r>
            </a:p>
          </p:txBody>
        </p:sp>
        <p:sp>
          <p:nvSpPr>
            <p:cNvPr id="122" name="Rectangle 123">
              <a:extLst>
                <a:ext uri="{FF2B5EF4-FFF2-40B4-BE49-F238E27FC236}">
                  <a16:creationId xmlns:a16="http://schemas.microsoft.com/office/drawing/2014/main" id="{208EF57C-B2E3-4121-A492-81C385DEE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605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23" name="Rectangle 124">
              <a:extLst>
                <a:ext uri="{FF2B5EF4-FFF2-40B4-BE49-F238E27FC236}">
                  <a16:creationId xmlns:a16="http://schemas.microsoft.com/office/drawing/2014/main" id="{D530FE5F-0122-4143-A277-53F98EE9D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749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24" name="Rectangle 125">
              <a:extLst>
                <a:ext uri="{FF2B5EF4-FFF2-40B4-BE49-F238E27FC236}">
                  <a16:creationId xmlns:a16="http://schemas.microsoft.com/office/drawing/2014/main" id="{244AFFF0-66D0-47EF-A76C-11D6ABE32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173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25" name="Rectangle 126">
              <a:extLst>
                <a:ext uri="{FF2B5EF4-FFF2-40B4-BE49-F238E27FC236}">
                  <a16:creationId xmlns:a16="http://schemas.microsoft.com/office/drawing/2014/main" id="{43E4ED71-393C-40EB-BB7C-3CD2F5CE0C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317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26" name="Rectangle 127">
              <a:extLst>
                <a:ext uri="{FF2B5EF4-FFF2-40B4-BE49-F238E27FC236}">
                  <a16:creationId xmlns:a16="http://schemas.microsoft.com/office/drawing/2014/main" id="{0C86F612-09E5-46CF-B7A1-B7A936064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461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27" name="Rectangle 128">
              <a:extLst>
                <a:ext uri="{FF2B5EF4-FFF2-40B4-BE49-F238E27FC236}">
                  <a16:creationId xmlns:a16="http://schemas.microsoft.com/office/drawing/2014/main" id="{D6CAF260-F1DD-423D-8A07-FE6A848A6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605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28" name="Rectangle 129">
              <a:extLst>
                <a:ext uri="{FF2B5EF4-FFF2-40B4-BE49-F238E27FC236}">
                  <a16:creationId xmlns:a16="http://schemas.microsoft.com/office/drawing/2014/main" id="{9EE86695-B214-488D-9F77-267077652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749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29" name="Rectangle 130">
              <a:extLst>
                <a:ext uri="{FF2B5EF4-FFF2-40B4-BE49-F238E27FC236}">
                  <a16:creationId xmlns:a16="http://schemas.microsoft.com/office/drawing/2014/main" id="{D2BF4E35-604F-4C88-A0B5-86BC5E4EE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17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Smith</a:t>
              </a:r>
            </a:p>
          </p:txBody>
        </p:sp>
        <p:sp>
          <p:nvSpPr>
            <p:cNvPr id="130" name="Rectangle 131">
              <a:extLst>
                <a:ext uri="{FF2B5EF4-FFF2-40B4-BE49-F238E27FC236}">
                  <a16:creationId xmlns:a16="http://schemas.microsoft.com/office/drawing/2014/main" id="{E94CD8C1-8ABC-4BB9-9FB2-1A8707E63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31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Owen</a:t>
              </a:r>
            </a:p>
          </p:txBody>
        </p:sp>
        <p:sp>
          <p:nvSpPr>
            <p:cNvPr id="131" name="Rectangle 132">
              <a:extLst>
                <a:ext uri="{FF2B5EF4-FFF2-40B4-BE49-F238E27FC236}">
                  <a16:creationId xmlns:a16="http://schemas.microsoft.com/office/drawing/2014/main" id="{4DF074A2-299C-44F2-80FF-A5AF164B5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461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Jones</a:t>
              </a:r>
            </a:p>
          </p:txBody>
        </p:sp>
        <p:sp>
          <p:nvSpPr>
            <p:cNvPr id="132" name="Rectangle 133">
              <a:extLst>
                <a:ext uri="{FF2B5EF4-FFF2-40B4-BE49-F238E27FC236}">
                  <a16:creationId xmlns:a16="http://schemas.microsoft.com/office/drawing/2014/main" id="{08977D95-332E-4A6B-B7D5-88FDF56C0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60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33" name="Rectangle 134">
              <a:extLst>
                <a:ext uri="{FF2B5EF4-FFF2-40B4-BE49-F238E27FC236}">
                  <a16:creationId xmlns:a16="http://schemas.microsoft.com/office/drawing/2014/main" id="{C65B649B-7FF4-4484-AD5F-E9497C301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749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34" name="Rectangle 135">
              <a:extLst>
                <a:ext uri="{FF2B5EF4-FFF2-40B4-BE49-F238E27FC236}">
                  <a16:creationId xmlns:a16="http://schemas.microsoft.com/office/drawing/2014/main" id="{90083F7A-1549-4E5A-BD7A-B76581E77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173"/>
              <a:ext cx="67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200"/>
            </a:p>
          </p:txBody>
        </p:sp>
      </p:grpSp>
      <p:grpSp>
        <p:nvGrpSpPr>
          <p:cNvPr id="135" name="Group 136">
            <a:extLst>
              <a:ext uri="{FF2B5EF4-FFF2-40B4-BE49-F238E27FC236}">
                <a16:creationId xmlns:a16="http://schemas.microsoft.com/office/drawing/2014/main" id="{911DC00E-B74C-4312-A367-F181D0555221}"/>
              </a:ext>
            </a:extLst>
          </p:cNvPr>
          <p:cNvGrpSpPr>
            <a:grpSpLocks/>
          </p:cNvGrpSpPr>
          <p:nvPr/>
        </p:nvGrpSpPr>
        <p:grpSpPr bwMode="auto">
          <a:xfrm>
            <a:off x="7675562" y="5430044"/>
            <a:ext cx="1066800" cy="1143000"/>
            <a:chOff x="3648" y="3173"/>
            <a:chExt cx="672" cy="720"/>
          </a:xfrm>
        </p:grpSpPr>
        <p:sp>
          <p:nvSpPr>
            <p:cNvPr id="136" name="Rectangle 137">
              <a:extLst>
                <a:ext uri="{FF2B5EF4-FFF2-40B4-BE49-F238E27FC236}">
                  <a16:creationId xmlns:a16="http://schemas.microsoft.com/office/drawing/2014/main" id="{876C982A-F2F2-4D38-AF66-D2DABC18F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173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137" name="Rectangle 138">
              <a:extLst>
                <a:ext uri="{FF2B5EF4-FFF2-40B4-BE49-F238E27FC236}">
                  <a16:creationId xmlns:a16="http://schemas.microsoft.com/office/drawing/2014/main" id="{BFADB8F5-D1FB-459C-A366-181E7848A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317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138" name="Rectangle 139">
              <a:extLst>
                <a:ext uri="{FF2B5EF4-FFF2-40B4-BE49-F238E27FC236}">
                  <a16:creationId xmlns:a16="http://schemas.microsoft.com/office/drawing/2014/main" id="{67F6B61D-BD46-4449-895C-F1382D036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461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03</a:t>
              </a:r>
            </a:p>
          </p:txBody>
        </p:sp>
        <p:sp>
          <p:nvSpPr>
            <p:cNvPr id="139" name="Rectangle 140">
              <a:extLst>
                <a:ext uri="{FF2B5EF4-FFF2-40B4-BE49-F238E27FC236}">
                  <a16:creationId xmlns:a16="http://schemas.microsoft.com/office/drawing/2014/main" id="{33E09B22-A1CA-4EE8-8093-28E94DFEE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605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04</a:t>
              </a:r>
            </a:p>
          </p:txBody>
        </p:sp>
        <p:sp>
          <p:nvSpPr>
            <p:cNvPr id="140" name="Rectangle 141">
              <a:extLst>
                <a:ext uri="{FF2B5EF4-FFF2-40B4-BE49-F238E27FC236}">
                  <a16:creationId xmlns:a16="http://schemas.microsoft.com/office/drawing/2014/main" id="{39F7643A-ABEB-428E-85A6-D3AB56A88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749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41" name="Rectangle 142">
              <a:extLst>
                <a:ext uri="{FF2B5EF4-FFF2-40B4-BE49-F238E27FC236}">
                  <a16:creationId xmlns:a16="http://schemas.microsoft.com/office/drawing/2014/main" id="{34196D58-7DE3-430B-A5D6-ABFCC715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173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42" name="Rectangle 143">
              <a:extLst>
                <a:ext uri="{FF2B5EF4-FFF2-40B4-BE49-F238E27FC236}">
                  <a16:creationId xmlns:a16="http://schemas.microsoft.com/office/drawing/2014/main" id="{73E29FD6-2102-433E-9C08-857916213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317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43" name="Rectangle 144">
              <a:extLst>
                <a:ext uri="{FF2B5EF4-FFF2-40B4-BE49-F238E27FC236}">
                  <a16:creationId xmlns:a16="http://schemas.microsoft.com/office/drawing/2014/main" id="{AC4CFE37-AB83-4894-B486-A2B12DE64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461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44" name="Rectangle 145">
              <a:extLst>
                <a:ext uri="{FF2B5EF4-FFF2-40B4-BE49-F238E27FC236}">
                  <a16:creationId xmlns:a16="http://schemas.microsoft.com/office/drawing/2014/main" id="{752CA07B-A0D7-4E66-8A5D-1ABE32CCE9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605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45" name="Rectangle 146">
              <a:extLst>
                <a:ext uri="{FF2B5EF4-FFF2-40B4-BE49-F238E27FC236}">
                  <a16:creationId xmlns:a16="http://schemas.microsoft.com/office/drawing/2014/main" id="{24BD594B-2824-4BD7-80C7-27A190440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749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46" name="Rectangle 147">
              <a:extLst>
                <a:ext uri="{FF2B5EF4-FFF2-40B4-BE49-F238E27FC236}">
                  <a16:creationId xmlns:a16="http://schemas.microsoft.com/office/drawing/2014/main" id="{893E6110-0B05-4CC8-B8BA-240E8C395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17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Martin</a:t>
              </a:r>
            </a:p>
          </p:txBody>
        </p:sp>
        <p:sp>
          <p:nvSpPr>
            <p:cNvPr id="147" name="Rectangle 148">
              <a:extLst>
                <a:ext uri="{FF2B5EF4-FFF2-40B4-BE49-F238E27FC236}">
                  <a16:creationId xmlns:a16="http://schemas.microsoft.com/office/drawing/2014/main" id="{E3EE53BE-06AB-41E9-9B03-FDEF27327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31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Pica</a:t>
              </a:r>
            </a:p>
          </p:txBody>
        </p:sp>
        <p:sp>
          <p:nvSpPr>
            <p:cNvPr id="148" name="Rectangle 149">
              <a:extLst>
                <a:ext uri="{FF2B5EF4-FFF2-40B4-BE49-F238E27FC236}">
                  <a16:creationId xmlns:a16="http://schemas.microsoft.com/office/drawing/2014/main" id="{5D760BBF-B110-4B4F-AC87-8E5D07A82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461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Jones</a:t>
              </a:r>
            </a:p>
          </p:txBody>
        </p:sp>
        <p:sp>
          <p:nvSpPr>
            <p:cNvPr id="149" name="Rectangle 150">
              <a:extLst>
                <a:ext uri="{FF2B5EF4-FFF2-40B4-BE49-F238E27FC236}">
                  <a16:creationId xmlns:a16="http://schemas.microsoft.com/office/drawing/2014/main" id="{8713EFBC-40CF-4261-9775-37EC77852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60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Smith</a:t>
              </a:r>
            </a:p>
          </p:txBody>
        </p:sp>
        <p:sp>
          <p:nvSpPr>
            <p:cNvPr id="150" name="Rectangle 151">
              <a:extLst>
                <a:ext uri="{FF2B5EF4-FFF2-40B4-BE49-F238E27FC236}">
                  <a16:creationId xmlns:a16="http://schemas.microsoft.com/office/drawing/2014/main" id="{D5AF7EA8-22A7-411E-A597-FA0A15BFB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749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51" name="Rectangle 152">
              <a:extLst>
                <a:ext uri="{FF2B5EF4-FFF2-40B4-BE49-F238E27FC236}">
                  <a16:creationId xmlns:a16="http://schemas.microsoft.com/office/drawing/2014/main" id="{C578376C-104C-4705-AD1A-469FAEDF9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173"/>
              <a:ext cx="67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200"/>
            </a:p>
          </p:txBody>
        </p:sp>
      </p:grpSp>
      <p:grpSp>
        <p:nvGrpSpPr>
          <p:cNvPr id="152" name="Group 153">
            <a:extLst>
              <a:ext uri="{FF2B5EF4-FFF2-40B4-BE49-F238E27FC236}">
                <a16:creationId xmlns:a16="http://schemas.microsoft.com/office/drawing/2014/main" id="{6A8A867C-5069-4F9B-9A9E-5EC89353D050}"/>
              </a:ext>
            </a:extLst>
          </p:cNvPr>
          <p:cNvGrpSpPr>
            <a:grpSpLocks/>
          </p:cNvGrpSpPr>
          <p:nvPr/>
        </p:nvGrpSpPr>
        <p:grpSpPr bwMode="auto">
          <a:xfrm>
            <a:off x="8970962" y="5430044"/>
            <a:ext cx="1066800" cy="1143000"/>
            <a:chOff x="4464" y="3173"/>
            <a:chExt cx="672" cy="720"/>
          </a:xfrm>
        </p:grpSpPr>
        <p:sp>
          <p:nvSpPr>
            <p:cNvPr id="153" name="Rectangle 154">
              <a:extLst>
                <a:ext uri="{FF2B5EF4-FFF2-40B4-BE49-F238E27FC236}">
                  <a16:creationId xmlns:a16="http://schemas.microsoft.com/office/drawing/2014/main" id="{F4DA02BD-9DB8-4ADD-853F-2E264D2D5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173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154" name="Rectangle 155">
              <a:extLst>
                <a:ext uri="{FF2B5EF4-FFF2-40B4-BE49-F238E27FC236}">
                  <a16:creationId xmlns:a16="http://schemas.microsoft.com/office/drawing/2014/main" id="{B3178BA8-41B6-4E82-BBD9-A250F375D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317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155" name="Rectangle 156">
              <a:extLst>
                <a:ext uri="{FF2B5EF4-FFF2-40B4-BE49-F238E27FC236}">
                  <a16:creationId xmlns:a16="http://schemas.microsoft.com/office/drawing/2014/main" id="{7A484E3B-3DFD-44FB-89C5-BFC9579CA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461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03</a:t>
              </a:r>
            </a:p>
          </p:txBody>
        </p:sp>
        <p:sp>
          <p:nvSpPr>
            <p:cNvPr id="156" name="Rectangle 157">
              <a:extLst>
                <a:ext uri="{FF2B5EF4-FFF2-40B4-BE49-F238E27FC236}">
                  <a16:creationId xmlns:a16="http://schemas.microsoft.com/office/drawing/2014/main" id="{50EAE8FC-D844-43A1-853A-058C55B56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605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57" name="Rectangle 158">
              <a:extLst>
                <a:ext uri="{FF2B5EF4-FFF2-40B4-BE49-F238E27FC236}">
                  <a16:creationId xmlns:a16="http://schemas.microsoft.com/office/drawing/2014/main" id="{8D1CAB22-56E2-459E-981E-824BEB713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749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58" name="Rectangle 159">
              <a:extLst>
                <a:ext uri="{FF2B5EF4-FFF2-40B4-BE49-F238E27FC236}">
                  <a16:creationId xmlns:a16="http://schemas.microsoft.com/office/drawing/2014/main" id="{152ABD14-2B95-416A-AB56-189C2DFB4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173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59" name="Rectangle 160">
              <a:extLst>
                <a:ext uri="{FF2B5EF4-FFF2-40B4-BE49-F238E27FC236}">
                  <a16:creationId xmlns:a16="http://schemas.microsoft.com/office/drawing/2014/main" id="{6B5F4019-B8E9-4AE0-9569-AACE6D6B7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317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60" name="Rectangle 161">
              <a:extLst>
                <a:ext uri="{FF2B5EF4-FFF2-40B4-BE49-F238E27FC236}">
                  <a16:creationId xmlns:a16="http://schemas.microsoft.com/office/drawing/2014/main" id="{411089CE-6686-4BF7-A685-8377C4135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461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61" name="Rectangle 162">
              <a:extLst>
                <a:ext uri="{FF2B5EF4-FFF2-40B4-BE49-F238E27FC236}">
                  <a16:creationId xmlns:a16="http://schemas.microsoft.com/office/drawing/2014/main" id="{19FC3346-9474-40C1-AFF4-44CECF95E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605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62" name="Rectangle 163">
              <a:extLst>
                <a:ext uri="{FF2B5EF4-FFF2-40B4-BE49-F238E27FC236}">
                  <a16:creationId xmlns:a16="http://schemas.microsoft.com/office/drawing/2014/main" id="{50C33DCC-614F-4A38-A7B6-829813822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3749"/>
              <a:ext cx="9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63" name="Rectangle 164">
              <a:extLst>
                <a:ext uri="{FF2B5EF4-FFF2-40B4-BE49-F238E27FC236}">
                  <a16:creationId xmlns:a16="http://schemas.microsoft.com/office/drawing/2014/main" id="{47D27285-9327-4609-83CC-361A6DD12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173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Ganio</a:t>
              </a:r>
            </a:p>
          </p:txBody>
        </p:sp>
        <p:sp>
          <p:nvSpPr>
            <p:cNvPr id="164" name="Rectangle 165">
              <a:extLst>
                <a:ext uri="{FF2B5EF4-FFF2-40B4-BE49-F238E27FC236}">
                  <a16:creationId xmlns:a16="http://schemas.microsoft.com/office/drawing/2014/main" id="{EB21566A-3072-46D7-B65C-C66A08A70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317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Jones</a:t>
              </a:r>
            </a:p>
          </p:txBody>
        </p:sp>
        <p:sp>
          <p:nvSpPr>
            <p:cNvPr id="165" name="Rectangle 166">
              <a:extLst>
                <a:ext uri="{FF2B5EF4-FFF2-40B4-BE49-F238E27FC236}">
                  <a16:creationId xmlns:a16="http://schemas.microsoft.com/office/drawing/2014/main" id="{AD882920-5CD7-4614-9E48-AC3F42145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461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200" b="0"/>
                <a:t>Hall</a:t>
              </a:r>
            </a:p>
          </p:txBody>
        </p:sp>
        <p:sp>
          <p:nvSpPr>
            <p:cNvPr id="166" name="Rectangle 167">
              <a:extLst>
                <a:ext uri="{FF2B5EF4-FFF2-40B4-BE49-F238E27FC236}">
                  <a16:creationId xmlns:a16="http://schemas.microsoft.com/office/drawing/2014/main" id="{2E20FAA4-E974-4824-93BE-CBC03F8E8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605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67" name="Rectangle 168">
              <a:extLst>
                <a:ext uri="{FF2B5EF4-FFF2-40B4-BE49-F238E27FC236}">
                  <a16:creationId xmlns:a16="http://schemas.microsoft.com/office/drawing/2014/main" id="{080D9DE8-6230-4E78-AED9-41C7FEAA9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749"/>
              <a:ext cx="38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200" b="0"/>
                <a:t>...</a:t>
              </a:r>
            </a:p>
          </p:txBody>
        </p:sp>
        <p:sp>
          <p:nvSpPr>
            <p:cNvPr id="168" name="Rectangle 169">
              <a:extLst>
                <a:ext uri="{FF2B5EF4-FFF2-40B4-BE49-F238E27FC236}">
                  <a16:creationId xmlns:a16="http://schemas.microsoft.com/office/drawing/2014/main" id="{CDC9DA4F-3E1B-469E-9E0E-A6F13D003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173"/>
              <a:ext cx="67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 sz="1200"/>
            </a:p>
          </p:txBody>
        </p:sp>
      </p:grpSp>
      <p:sp>
        <p:nvSpPr>
          <p:cNvPr id="169" name="Rectangle 170">
            <a:extLst>
              <a:ext uri="{FF2B5EF4-FFF2-40B4-BE49-F238E27FC236}">
                <a16:creationId xmlns:a16="http://schemas.microsoft.com/office/drawing/2014/main" id="{D95F7D82-8352-4B25-B8D0-70E6C1CA3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3899694"/>
            <a:ext cx="533400" cy="182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Martin</a:t>
            </a:r>
          </a:p>
        </p:txBody>
      </p:sp>
      <p:sp>
        <p:nvSpPr>
          <p:cNvPr id="170" name="Rectangle 171">
            <a:extLst>
              <a:ext uri="{FF2B5EF4-FFF2-40B4-BE49-F238E27FC236}">
                <a16:creationId xmlns:a16="http://schemas.microsoft.com/office/drawing/2014/main" id="{BD679519-8E73-4079-BF76-7762D5D1D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4082256"/>
            <a:ext cx="533400" cy="182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Mather</a:t>
            </a:r>
          </a:p>
        </p:txBody>
      </p:sp>
      <p:sp>
        <p:nvSpPr>
          <p:cNvPr id="171" name="Rectangle 172">
            <a:extLst>
              <a:ext uri="{FF2B5EF4-FFF2-40B4-BE49-F238E27FC236}">
                <a16:creationId xmlns:a16="http://schemas.microsoft.com/office/drawing/2014/main" id="{DB420EB1-452B-4710-8324-E9ED1CC61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4264819"/>
            <a:ext cx="5334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l"/>
            <a:r>
              <a:rPr lang="en-US" sz="1000" b="0"/>
              <a:t>Owen</a:t>
            </a:r>
          </a:p>
        </p:txBody>
      </p:sp>
      <p:sp>
        <p:nvSpPr>
          <p:cNvPr id="172" name="Rectangle 173">
            <a:extLst>
              <a:ext uri="{FF2B5EF4-FFF2-40B4-BE49-F238E27FC236}">
                <a16:creationId xmlns:a16="http://schemas.microsoft.com/office/drawing/2014/main" id="{1FAAB46E-F6C2-4CF9-ADCE-4B75F6002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4448969"/>
            <a:ext cx="533400" cy="182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Pica</a:t>
            </a:r>
          </a:p>
        </p:txBody>
      </p:sp>
      <p:sp>
        <p:nvSpPr>
          <p:cNvPr id="173" name="Rectangle 174">
            <a:extLst>
              <a:ext uri="{FF2B5EF4-FFF2-40B4-BE49-F238E27FC236}">
                <a16:creationId xmlns:a16="http://schemas.microsoft.com/office/drawing/2014/main" id="{A1E75D6B-48D9-4D8F-BED4-8A476F7A2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4631531"/>
            <a:ext cx="533400" cy="182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Russo</a:t>
            </a:r>
          </a:p>
        </p:txBody>
      </p:sp>
      <p:sp>
        <p:nvSpPr>
          <p:cNvPr id="174" name="Rectangle 175">
            <a:extLst>
              <a:ext uri="{FF2B5EF4-FFF2-40B4-BE49-F238E27FC236}">
                <a16:creationId xmlns:a16="http://schemas.microsoft.com/office/drawing/2014/main" id="{188200A3-BE7B-48AC-A28D-8EFE322DA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587" y="3899694"/>
            <a:ext cx="609600" cy="182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4:708:01</a:t>
            </a:r>
          </a:p>
        </p:txBody>
      </p:sp>
      <p:sp>
        <p:nvSpPr>
          <p:cNvPr id="175" name="Rectangle 176">
            <a:extLst>
              <a:ext uri="{FF2B5EF4-FFF2-40B4-BE49-F238E27FC236}">
                <a16:creationId xmlns:a16="http://schemas.microsoft.com/office/drawing/2014/main" id="{3765A5F1-B432-46E4-8F1A-E9F27F452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587" y="4082256"/>
            <a:ext cx="609600" cy="182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4:706:04</a:t>
            </a:r>
          </a:p>
        </p:txBody>
      </p:sp>
      <p:sp>
        <p:nvSpPr>
          <p:cNvPr id="176" name="Rectangle 177">
            <a:extLst>
              <a:ext uri="{FF2B5EF4-FFF2-40B4-BE49-F238E27FC236}">
                <a16:creationId xmlns:a16="http://schemas.microsoft.com/office/drawing/2014/main" id="{E3E5D3B6-CA8F-4A6A-B474-9B0F75AD0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587" y="4264819"/>
            <a:ext cx="609600" cy="184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4:707:02</a:t>
            </a:r>
          </a:p>
        </p:txBody>
      </p:sp>
      <p:sp>
        <p:nvSpPr>
          <p:cNvPr id="177" name="Rectangle 178">
            <a:extLst>
              <a:ext uri="{FF2B5EF4-FFF2-40B4-BE49-F238E27FC236}">
                <a16:creationId xmlns:a16="http://schemas.microsoft.com/office/drawing/2014/main" id="{33BBEF74-6849-41E1-ABF0-FEB0BBD86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587" y="4448969"/>
            <a:ext cx="609600" cy="182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4:708:02</a:t>
            </a:r>
          </a:p>
        </p:txBody>
      </p:sp>
      <p:sp>
        <p:nvSpPr>
          <p:cNvPr id="178" name="Rectangle 179">
            <a:extLst>
              <a:ext uri="{FF2B5EF4-FFF2-40B4-BE49-F238E27FC236}">
                <a16:creationId xmlns:a16="http://schemas.microsoft.com/office/drawing/2014/main" id="{11241F1A-5CF8-4CB2-B21F-4F1760D70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587" y="4631531"/>
            <a:ext cx="609600" cy="182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sz="1000" b="0"/>
              <a:t>4:705:01</a:t>
            </a:r>
          </a:p>
        </p:txBody>
      </p:sp>
      <p:sp>
        <p:nvSpPr>
          <p:cNvPr id="179" name="Line 181">
            <a:extLst>
              <a:ext uri="{FF2B5EF4-FFF2-40B4-BE49-F238E27FC236}">
                <a16:creationId xmlns:a16="http://schemas.microsoft.com/office/drawing/2014/main" id="{EAD31581-0509-41DC-94E0-F2A431900CE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108700" y="3080544"/>
            <a:ext cx="30162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180" name="Rectangle 183">
            <a:extLst>
              <a:ext uri="{FF2B5EF4-FFF2-40B4-BE49-F238E27FC236}">
                <a16:creationId xmlns:a16="http://schemas.microsoft.com/office/drawing/2014/main" id="{27B8D4A2-8D98-4988-AC3B-A881D74C4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975" y="2934494"/>
            <a:ext cx="788987" cy="1936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1400" b="0"/>
              <a:t>Martin</a:t>
            </a:r>
          </a:p>
        </p:txBody>
      </p:sp>
      <p:grpSp>
        <p:nvGrpSpPr>
          <p:cNvPr id="181" name="Group 184">
            <a:extLst>
              <a:ext uri="{FF2B5EF4-FFF2-40B4-BE49-F238E27FC236}">
                <a16:creationId xmlns:a16="http://schemas.microsoft.com/office/drawing/2014/main" id="{BE4389F6-5CB8-4047-8084-5D10D98175B4}"/>
              </a:ext>
            </a:extLst>
          </p:cNvPr>
          <p:cNvGrpSpPr>
            <a:grpSpLocks/>
          </p:cNvGrpSpPr>
          <p:nvPr/>
        </p:nvGrpSpPr>
        <p:grpSpPr bwMode="auto">
          <a:xfrm>
            <a:off x="7680325" y="5658644"/>
            <a:ext cx="1062037" cy="228600"/>
            <a:chOff x="3651" y="3317"/>
            <a:chExt cx="669" cy="144"/>
          </a:xfrm>
        </p:grpSpPr>
        <p:sp>
          <p:nvSpPr>
            <p:cNvPr id="182" name="Rectangle 185">
              <a:extLst>
                <a:ext uri="{FF2B5EF4-FFF2-40B4-BE49-F238E27FC236}">
                  <a16:creationId xmlns:a16="http://schemas.microsoft.com/office/drawing/2014/main" id="{47F1500F-6AC0-44F4-BA14-977B81F68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317"/>
              <a:ext cx="189" cy="144"/>
            </a:xfrm>
            <a:prstGeom prst="rect">
              <a:avLst/>
            </a:prstGeom>
            <a:solidFill>
              <a:srgbClr val="E4CD9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200" b="0"/>
                <a:t>02</a:t>
              </a:r>
            </a:p>
          </p:txBody>
        </p:sp>
        <p:sp>
          <p:nvSpPr>
            <p:cNvPr id="183" name="Rectangle 186">
              <a:extLst>
                <a:ext uri="{FF2B5EF4-FFF2-40B4-BE49-F238E27FC236}">
                  <a16:creationId xmlns:a16="http://schemas.microsoft.com/office/drawing/2014/main" id="{B377A9ED-0EB1-4AF6-8049-FD4007A19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317"/>
              <a:ext cx="96" cy="144"/>
            </a:xfrm>
            <a:prstGeom prst="rect">
              <a:avLst/>
            </a:prstGeom>
            <a:solidFill>
              <a:srgbClr val="E4CD9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84" name="Rectangle 187">
              <a:extLst>
                <a:ext uri="{FF2B5EF4-FFF2-40B4-BE49-F238E27FC236}">
                  <a16:creationId xmlns:a16="http://schemas.microsoft.com/office/drawing/2014/main" id="{9BA22F61-BBA3-47FB-BBF6-BD180CAAE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317"/>
              <a:ext cx="384" cy="144"/>
            </a:xfrm>
            <a:prstGeom prst="rect">
              <a:avLst/>
            </a:prstGeom>
            <a:solidFill>
              <a:srgbClr val="E4CD9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Pica</a:t>
              </a:r>
            </a:p>
          </p:txBody>
        </p:sp>
      </p:grpSp>
      <p:grpSp>
        <p:nvGrpSpPr>
          <p:cNvPr id="185" name="Group 188">
            <a:extLst>
              <a:ext uri="{FF2B5EF4-FFF2-40B4-BE49-F238E27FC236}">
                <a16:creationId xmlns:a16="http://schemas.microsoft.com/office/drawing/2014/main" id="{A2F1488D-3D61-4B04-AB18-C63CF8219AA1}"/>
              </a:ext>
            </a:extLst>
          </p:cNvPr>
          <p:cNvGrpSpPr>
            <a:grpSpLocks/>
          </p:cNvGrpSpPr>
          <p:nvPr/>
        </p:nvGrpSpPr>
        <p:grpSpPr bwMode="auto">
          <a:xfrm>
            <a:off x="5437187" y="4448969"/>
            <a:ext cx="1143000" cy="182562"/>
            <a:chOff x="2448" y="2415"/>
            <a:chExt cx="720" cy="115"/>
          </a:xfrm>
        </p:grpSpPr>
        <p:sp>
          <p:nvSpPr>
            <p:cNvPr id="186" name="Rectangle 189">
              <a:extLst>
                <a:ext uri="{FF2B5EF4-FFF2-40B4-BE49-F238E27FC236}">
                  <a16:creationId xmlns:a16="http://schemas.microsoft.com/office/drawing/2014/main" id="{7FACE7BF-0B82-4884-AFDD-CCEB161B0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415"/>
              <a:ext cx="336" cy="115"/>
            </a:xfrm>
            <a:prstGeom prst="rect">
              <a:avLst/>
            </a:prstGeom>
            <a:solidFill>
              <a:srgbClr val="E4CD9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000" b="0"/>
                <a:t>Pica</a:t>
              </a:r>
            </a:p>
          </p:txBody>
        </p:sp>
        <p:sp>
          <p:nvSpPr>
            <p:cNvPr id="187" name="Rectangle 190">
              <a:extLst>
                <a:ext uri="{FF2B5EF4-FFF2-40B4-BE49-F238E27FC236}">
                  <a16:creationId xmlns:a16="http://schemas.microsoft.com/office/drawing/2014/main" id="{43F0B0D2-B0BD-4A9F-859B-2E9B60750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415"/>
              <a:ext cx="384" cy="115"/>
            </a:xfrm>
            <a:prstGeom prst="rect">
              <a:avLst/>
            </a:prstGeom>
            <a:solidFill>
              <a:srgbClr val="E4CD9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000" b="0"/>
                <a:t>4:708:02</a:t>
              </a:r>
            </a:p>
          </p:txBody>
        </p:sp>
      </p:grpSp>
      <p:grpSp>
        <p:nvGrpSpPr>
          <p:cNvPr id="188" name="Group 191">
            <a:extLst>
              <a:ext uri="{FF2B5EF4-FFF2-40B4-BE49-F238E27FC236}">
                <a16:creationId xmlns:a16="http://schemas.microsoft.com/office/drawing/2014/main" id="{3A2D528F-F5EF-424C-A863-A48338732EC3}"/>
              </a:ext>
            </a:extLst>
          </p:cNvPr>
          <p:cNvGrpSpPr>
            <a:grpSpLocks/>
          </p:cNvGrpSpPr>
          <p:nvPr/>
        </p:nvGrpSpPr>
        <p:grpSpPr bwMode="auto">
          <a:xfrm>
            <a:off x="3795712" y="5430044"/>
            <a:ext cx="1062038" cy="228600"/>
            <a:chOff x="1203" y="3173"/>
            <a:chExt cx="669" cy="144"/>
          </a:xfrm>
        </p:grpSpPr>
        <p:sp>
          <p:nvSpPr>
            <p:cNvPr id="189" name="Rectangle 192">
              <a:extLst>
                <a:ext uri="{FF2B5EF4-FFF2-40B4-BE49-F238E27FC236}">
                  <a16:creationId xmlns:a16="http://schemas.microsoft.com/office/drawing/2014/main" id="{D70FA11B-3464-4B8A-B0D1-6BCCA9D9C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173"/>
              <a:ext cx="189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01</a:t>
              </a:r>
            </a:p>
          </p:txBody>
        </p:sp>
        <p:sp>
          <p:nvSpPr>
            <p:cNvPr id="190" name="Rectangle 193">
              <a:extLst>
                <a:ext uri="{FF2B5EF4-FFF2-40B4-BE49-F238E27FC236}">
                  <a16:creationId xmlns:a16="http://schemas.microsoft.com/office/drawing/2014/main" id="{C07BC6DC-9D99-4C45-8C83-FB91009DB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173"/>
              <a:ext cx="96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91" name="Rectangle 194">
              <a:extLst>
                <a:ext uri="{FF2B5EF4-FFF2-40B4-BE49-F238E27FC236}">
                  <a16:creationId xmlns:a16="http://schemas.microsoft.com/office/drawing/2014/main" id="{68C86C42-6FE0-4115-B854-1685C1F05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173"/>
              <a:ext cx="384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Russo</a:t>
              </a:r>
            </a:p>
          </p:txBody>
        </p:sp>
      </p:grpSp>
      <p:grpSp>
        <p:nvGrpSpPr>
          <p:cNvPr id="192" name="Group 195">
            <a:extLst>
              <a:ext uri="{FF2B5EF4-FFF2-40B4-BE49-F238E27FC236}">
                <a16:creationId xmlns:a16="http://schemas.microsoft.com/office/drawing/2014/main" id="{4EAE8AE5-5431-4890-AE1C-7D129DAA88D3}"/>
              </a:ext>
            </a:extLst>
          </p:cNvPr>
          <p:cNvGrpSpPr>
            <a:grpSpLocks/>
          </p:cNvGrpSpPr>
          <p:nvPr/>
        </p:nvGrpSpPr>
        <p:grpSpPr bwMode="auto">
          <a:xfrm>
            <a:off x="6380162" y="5655469"/>
            <a:ext cx="1062038" cy="228600"/>
            <a:chOff x="3651" y="3317"/>
            <a:chExt cx="669" cy="144"/>
          </a:xfrm>
        </p:grpSpPr>
        <p:sp>
          <p:nvSpPr>
            <p:cNvPr id="193" name="Rectangle 196">
              <a:extLst>
                <a:ext uri="{FF2B5EF4-FFF2-40B4-BE49-F238E27FC236}">
                  <a16:creationId xmlns:a16="http://schemas.microsoft.com/office/drawing/2014/main" id="{A5F62C45-7955-4C89-94BC-441A3ED13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3317"/>
              <a:ext cx="189" cy="144"/>
            </a:xfrm>
            <a:prstGeom prst="rect">
              <a:avLst/>
            </a:prstGeom>
            <a:solidFill>
              <a:srgbClr val="97D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1200" b="0"/>
                <a:t>02</a:t>
              </a:r>
            </a:p>
          </p:txBody>
        </p:sp>
        <p:sp>
          <p:nvSpPr>
            <p:cNvPr id="194" name="Rectangle 197">
              <a:extLst>
                <a:ext uri="{FF2B5EF4-FFF2-40B4-BE49-F238E27FC236}">
                  <a16:creationId xmlns:a16="http://schemas.microsoft.com/office/drawing/2014/main" id="{E4F72BCD-B025-4D1C-8858-CE17D9196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317"/>
              <a:ext cx="96" cy="144"/>
            </a:xfrm>
            <a:prstGeom prst="rect">
              <a:avLst/>
            </a:prstGeom>
            <a:solidFill>
              <a:srgbClr val="97D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195" name="Rectangle 198">
              <a:extLst>
                <a:ext uri="{FF2B5EF4-FFF2-40B4-BE49-F238E27FC236}">
                  <a16:creationId xmlns:a16="http://schemas.microsoft.com/office/drawing/2014/main" id="{7AE8D029-5383-46D9-B850-FB8F077D9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317"/>
              <a:ext cx="384" cy="144"/>
            </a:xfrm>
            <a:prstGeom prst="rect">
              <a:avLst/>
            </a:prstGeom>
            <a:solidFill>
              <a:srgbClr val="97D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Owen</a:t>
              </a:r>
            </a:p>
          </p:txBody>
        </p:sp>
      </p:grpSp>
      <p:grpSp>
        <p:nvGrpSpPr>
          <p:cNvPr id="196" name="Group 199">
            <a:extLst>
              <a:ext uri="{FF2B5EF4-FFF2-40B4-BE49-F238E27FC236}">
                <a16:creationId xmlns:a16="http://schemas.microsoft.com/office/drawing/2014/main" id="{E1AD471D-8E83-4F79-88E5-3B75433ADFE5}"/>
              </a:ext>
            </a:extLst>
          </p:cNvPr>
          <p:cNvGrpSpPr>
            <a:grpSpLocks/>
          </p:cNvGrpSpPr>
          <p:nvPr/>
        </p:nvGrpSpPr>
        <p:grpSpPr bwMode="auto">
          <a:xfrm>
            <a:off x="3771900" y="2931319"/>
            <a:ext cx="796925" cy="579437"/>
            <a:chOff x="2036" y="1265"/>
            <a:chExt cx="502" cy="365"/>
          </a:xfrm>
        </p:grpSpPr>
        <p:sp>
          <p:nvSpPr>
            <p:cNvPr id="197" name="Rectangle 200">
              <a:extLst>
                <a:ext uri="{FF2B5EF4-FFF2-40B4-BE49-F238E27FC236}">
                  <a16:creationId xmlns:a16="http://schemas.microsoft.com/office/drawing/2014/main" id="{03F8CE8E-E3BC-4622-8299-82223A4E3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265"/>
              <a:ext cx="502" cy="1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Akers</a:t>
              </a:r>
            </a:p>
          </p:txBody>
        </p:sp>
        <p:sp>
          <p:nvSpPr>
            <p:cNvPr id="198" name="Rectangle 201">
              <a:extLst>
                <a:ext uri="{FF2B5EF4-FFF2-40B4-BE49-F238E27FC236}">
                  <a16:creationId xmlns:a16="http://schemas.microsoft.com/office/drawing/2014/main" id="{04E14FE3-7D40-4B78-AB56-3433AB12F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387"/>
              <a:ext cx="502" cy="1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Ganio</a:t>
              </a:r>
            </a:p>
          </p:txBody>
        </p:sp>
        <p:sp>
          <p:nvSpPr>
            <p:cNvPr id="199" name="Rectangle 202">
              <a:extLst>
                <a:ext uri="{FF2B5EF4-FFF2-40B4-BE49-F238E27FC236}">
                  <a16:creationId xmlns:a16="http://schemas.microsoft.com/office/drawing/2014/main" id="{135C065A-E49E-4EDB-822D-266A4B71B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508"/>
              <a:ext cx="502" cy="12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...</a:t>
              </a:r>
            </a:p>
          </p:txBody>
        </p:sp>
        <p:sp>
          <p:nvSpPr>
            <p:cNvPr id="200" name="Rectangle 203">
              <a:extLst>
                <a:ext uri="{FF2B5EF4-FFF2-40B4-BE49-F238E27FC236}">
                  <a16:creationId xmlns:a16="http://schemas.microsoft.com/office/drawing/2014/main" id="{37B6CE55-50F4-4959-86C6-55413AD80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265"/>
              <a:ext cx="502" cy="3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01" name="Line 204">
            <a:extLst>
              <a:ext uri="{FF2B5EF4-FFF2-40B4-BE49-F238E27FC236}">
                <a16:creationId xmlns:a16="http://schemas.microsoft.com/office/drawing/2014/main" id="{197E785D-F291-488C-A714-47FDA60579ED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357143" y="2894013"/>
            <a:ext cx="20796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02" name="Line 205">
            <a:extLst>
              <a:ext uri="{FF2B5EF4-FFF2-40B4-BE49-F238E27FC236}">
                <a16:creationId xmlns:a16="http://schemas.microsoft.com/office/drawing/2014/main" id="{1E8718EA-3FB6-46F5-9BEB-B9CD506A1094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953125" y="2788444"/>
            <a:ext cx="52705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grpSp>
        <p:nvGrpSpPr>
          <p:cNvPr id="203" name="Group 206">
            <a:extLst>
              <a:ext uri="{FF2B5EF4-FFF2-40B4-BE49-F238E27FC236}">
                <a16:creationId xmlns:a16="http://schemas.microsoft.com/office/drawing/2014/main" id="{0CBD26EE-B56D-47EB-9121-DC9F991429B9}"/>
              </a:ext>
            </a:extLst>
          </p:cNvPr>
          <p:cNvGrpSpPr>
            <a:grpSpLocks/>
          </p:cNvGrpSpPr>
          <p:nvPr/>
        </p:nvGrpSpPr>
        <p:grpSpPr bwMode="auto">
          <a:xfrm>
            <a:off x="5153025" y="2305844"/>
            <a:ext cx="796925" cy="579437"/>
            <a:chOff x="2036" y="1265"/>
            <a:chExt cx="502" cy="365"/>
          </a:xfrm>
        </p:grpSpPr>
        <p:sp>
          <p:nvSpPr>
            <p:cNvPr id="204" name="Rectangle 207">
              <a:extLst>
                <a:ext uri="{FF2B5EF4-FFF2-40B4-BE49-F238E27FC236}">
                  <a16:creationId xmlns:a16="http://schemas.microsoft.com/office/drawing/2014/main" id="{4811F84C-3500-4097-9349-C31733A4C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265"/>
              <a:ext cx="502" cy="1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Akers</a:t>
              </a:r>
            </a:p>
          </p:txBody>
        </p:sp>
        <p:sp>
          <p:nvSpPr>
            <p:cNvPr id="205" name="Rectangle 208">
              <a:extLst>
                <a:ext uri="{FF2B5EF4-FFF2-40B4-BE49-F238E27FC236}">
                  <a16:creationId xmlns:a16="http://schemas.microsoft.com/office/drawing/2014/main" id="{FB60814E-DADB-4379-8779-D59DB9CDE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387"/>
              <a:ext cx="502" cy="1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…</a:t>
              </a:r>
            </a:p>
          </p:txBody>
        </p:sp>
        <p:sp>
          <p:nvSpPr>
            <p:cNvPr id="206" name="Rectangle 209">
              <a:extLst>
                <a:ext uri="{FF2B5EF4-FFF2-40B4-BE49-F238E27FC236}">
                  <a16:creationId xmlns:a16="http://schemas.microsoft.com/office/drawing/2014/main" id="{F69F0C0A-8747-4CC6-B9ED-F0A34EDDD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508"/>
              <a:ext cx="502" cy="12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400" b="0"/>
                <a:t>Martin</a:t>
              </a:r>
            </a:p>
          </p:txBody>
        </p:sp>
        <p:sp>
          <p:nvSpPr>
            <p:cNvPr id="207" name="Rectangle 210">
              <a:extLst>
                <a:ext uri="{FF2B5EF4-FFF2-40B4-BE49-F238E27FC236}">
                  <a16:creationId xmlns:a16="http://schemas.microsoft.com/office/drawing/2014/main" id="{BB7B557D-8D25-40F8-B665-32D8EA12E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265"/>
              <a:ext cx="502" cy="3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08" name="Rectangle 211">
            <a:extLst>
              <a:ext uri="{FF2B5EF4-FFF2-40B4-BE49-F238E27FC236}">
                <a16:creationId xmlns:a16="http://schemas.microsoft.com/office/drawing/2014/main" id="{9193DD87-32B1-492B-8651-5DB6353EF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4612" y="2691606"/>
            <a:ext cx="796925" cy="193675"/>
          </a:xfrm>
          <a:prstGeom prst="rect">
            <a:avLst/>
          </a:prstGeom>
          <a:solidFill>
            <a:srgbClr val="8DACD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1400" b="0"/>
              <a:t>Martin</a:t>
            </a:r>
          </a:p>
        </p:txBody>
      </p:sp>
      <p:sp>
        <p:nvSpPr>
          <p:cNvPr id="209" name="Line 212">
            <a:extLst>
              <a:ext uri="{FF2B5EF4-FFF2-40B4-BE49-F238E27FC236}">
                <a16:creationId xmlns:a16="http://schemas.microsoft.com/office/drawing/2014/main" id="{F35BFA2A-82B2-4820-8198-E4BFECA9F89C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4811712" y="2302669"/>
            <a:ext cx="8255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10" name="Line 213">
            <a:extLst>
              <a:ext uri="{FF2B5EF4-FFF2-40B4-BE49-F238E27FC236}">
                <a16:creationId xmlns:a16="http://schemas.microsoft.com/office/drawing/2014/main" id="{0AEC7565-EAF9-419A-ABBC-2F2DD682FDA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476750" y="4734719"/>
            <a:ext cx="96996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 sz="1000"/>
          </a:p>
        </p:txBody>
      </p:sp>
      <p:sp>
        <p:nvSpPr>
          <p:cNvPr id="211" name="Line 214">
            <a:extLst>
              <a:ext uri="{FF2B5EF4-FFF2-40B4-BE49-F238E27FC236}">
                <a16:creationId xmlns:a16="http://schemas.microsoft.com/office/drawing/2014/main" id="{CC6CAAD9-DC17-4A91-80E3-55EBCEB5F8D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418262" y="5025231"/>
            <a:ext cx="132715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12" name="Line 215">
            <a:extLst>
              <a:ext uri="{FF2B5EF4-FFF2-40B4-BE49-F238E27FC236}">
                <a16:creationId xmlns:a16="http://schemas.microsoft.com/office/drawing/2014/main" id="{3090E755-A477-4AA9-B101-2C5F1228EDBB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569075" y="4361656"/>
            <a:ext cx="53181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 sz="1000"/>
          </a:p>
        </p:txBody>
      </p:sp>
      <p:sp>
        <p:nvSpPr>
          <p:cNvPr id="213" name="Line 216">
            <a:extLst>
              <a:ext uri="{FF2B5EF4-FFF2-40B4-BE49-F238E27FC236}">
                <a16:creationId xmlns:a16="http://schemas.microsoft.com/office/drawing/2014/main" id="{7A29F643-0508-4593-BAB1-B3218FFCFF9C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757318" y="5113338"/>
            <a:ext cx="1150937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14" name="Line 217">
            <a:extLst>
              <a:ext uri="{FF2B5EF4-FFF2-40B4-BE49-F238E27FC236}">
                <a16:creationId xmlns:a16="http://schemas.microsoft.com/office/drawing/2014/main" id="{808014A3-6903-4ED0-9955-60FDA6D59568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586537" y="4533106"/>
            <a:ext cx="176371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 sz="1000"/>
          </a:p>
        </p:txBody>
      </p:sp>
      <p:sp>
        <p:nvSpPr>
          <p:cNvPr id="215" name="Rectangle 218">
            <a:extLst>
              <a:ext uri="{FF2B5EF4-FFF2-40B4-BE49-F238E27FC236}">
                <a16:creationId xmlns:a16="http://schemas.microsoft.com/office/drawing/2014/main" id="{236D63BF-51C6-4FBA-A48D-6ACB59A44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187" y="3899694"/>
            <a:ext cx="1143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z="1000"/>
          </a:p>
        </p:txBody>
      </p:sp>
      <p:grpSp>
        <p:nvGrpSpPr>
          <p:cNvPr id="216" name="Group 219">
            <a:extLst>
              <a:ext uri="{FF2B5EF4-FFF2-40B4-BE49-F238E27FC236}">
                <a16:creationId xmlns:a16="http://schemas.microsoft.com/office/drawing/2014/main" id="{55B1D574-867F-48BD-B8AE-5E2787888AB6}"/>
              </a:ext>
            </a:extLst>
          </p:cNvPr>
          <p:cNvGrpSpPr>
            <a:grpSpLocks/>
          </p:cNvGrpSpPr>
          <p:nvPr/>
        </p:nvGrpSpPr>
        <p:grpSpPr bwMode="auto">
          <a:xfrm>
            <a:off x="5437187" y="4263231"/>
            <a:ext cx="1143000" cy="182563"/>
            <a:chOff x="2448" y="2415"/>
            <a:chExt cx="720" cy="115"/>
          </a:xfrm>
        </p:grpSpPr>
        <p:sp>
          <p:nvSpPr>
            <p:cNvPr id="217" name="Rectangle 220">
              <a:extLst>
                <a:ext uri="{FF2B5EF4-FFF2-40B4-BE49-F238E27FC236}">
                  <a16:creationId xmlns:a16="http://schemas.microsoft.com/office/drawing/2014/main" id="{1F6DCCA1-AA63-414D-9BF7-E2311B576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415"/>
              <a:ext cx="336" cy="115"/>
            </a:xfrm>
            <a:prstGeom prst="rect">
              <a:avLst/>
            </a:prstGeom>
            <a:solidFill>
              <a:srgbClr val="97D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000" b="0"/>
                <a:t>Owen</a:t>
              </a:r>
            </a:p>
          </p:txBody>
        </p:sp>
        <p:sp>
          <p:nvSpPr>
            <p:cNvPr id="218" name="Rectangle 221">
              <a:extLst>
                <a:ext uri="{FF2B5EF4-FFF2-40B4-BE49-F238E27FC236}">
                  <a16:creationId xmlns:a16="http://schemas.microsoft.com/office/drawing/2014/main" id="{6D3DD3CA-C4BE-4D0B-B994-074369CB8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415"/>
              <a:ext cx="384" cy="115"/>
            </a:xfrm>
            <a:prstGeom prst="rect">
              <a:avLst/>
            </a:prstGeom>
            <a:solidFill>
              <a:srgbClr val="97DFC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000" b="0"/>
                <a:t>4:707:02</a:t>
              </a:r>
            </a:p>
          </p:txBody>
        </p:sp>
      </p:grpSp>
      <p:grpSp>
        <p:nvGrpSpPr>
          <p:cNvPr id="219" name="Group 222">
            <a:extLst>
              <a:ext uri="{FF2B5EF4-FFF2-40B4-BE49-F238E27FC236}">
                <a16:creationId xmlns:a16="http://schemas.microsoft.com/office/drawing/2014/main" id="{BF37ABEB-D363-479D-85B9-06920509895D}"/>
              </a:ext>
            </a:extLst>
          </p:cNvPr>
          <p:cNvGrpSpPr>
            <a:grpSpLocks/>
          </p:cNvGrpSpPr>
          <p:nvPr/>
        </p:nvGrpSpPr>
        <p:grpSpPr bwMode="auto">
          <a:xfrm>
            <a:off x="5084762" y="6117431"/>
            <a:ext cx="1066800" cy="228600"/>
            <a:chOff x="2016" y="3605"/>
            <a:chExt cx="672" cy="144"/>
          </a:xfrm>
        </p:grpSpPr>
        <p:sp>
          <p:nvSpPr>
            <p:cNvPr id="220" name="Rectangle 223">
              <a:extLst>
                <a:ext uri="{FF2B5EF4-FFF2-40B4-BE49-F238E27FC236}">
                  <a16:creationId xmlns:a16="http://schemas.microsoft.com/office/drawing/2014/main" id="{9BDA5D07-CBCA-4CE3-AE8B-639401D8E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605"/>
              <a:ext cx="192" cy="144"/>
            </a:xfrm>
            <a:prstGeom prst="rect">
              <a:avLst/>
            </a:prstGeom>
            <a:solidFill>
              <a:srgbClr val="B395D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="ctr"/>
            <a:lstStyle/>
            <a:p>
              <a:pPr algn="l"/>
              <a:r>
                <a:rPr lang="en-US" sz="1200" b="0"/>
                <a:t>04</a:t>
              </a:r>
            </a:p>
          </p:txBody>
        </p:sp>
        <p:sp>
          <p:nvSpPr>
            <p:cNvPr id="221" name="Rectangle 224">
              <a:extLst>
                <a:ext uri="{FF2B5EF4-FFF2-40B4-BE49-F238E27FC236}">
                  <a16:creationId xmlns:a16="http://schemas.microsoft.com/office/drawing/2014/main" id="{F3005362-C646-47BF-B22D-3E4DEBE99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605"/>
              <a:ext cx="96" cy="144"/>
            </a:xfrm>
            <a:prstGeom prst="rect">
              <a:avLst/>
            </a:prstGeom>
            <a:solidFill>
              <a:srgbClr val="B395D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...</a:t>
              </a:r>
            </a:p>
          </p:txBody>
        </p:sp>
        <p:sp>
          <p:nvSpPr>
            <p:cNvPr id="222" name="Rectangle 225">
              <a:extLst>
                <a:ext uri="{FF2B5EF4-FFF2-40B4-BE49-F238E27FC236}">
                  <a16:creationId xmlns:a16="http://schemas.microsoft.com/office/drawing/2014/main" id="{F80E3CF2-0DCA-42AF-9DF2-C7F202871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605"/>
              <a:ext cx="384" cy="144"/>
            </a:xfrm>
            <a:prstGeom prst="rect">
              <a:avLst/>
            </a:prstGeom>
            <a:solidFill>
              <a:srgbClr val="B395D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200" b="0"/>
                <a:t>Mather</a:t>
              </a:r>
            </a:p>
          </p:txBody>
        </p:sp>
      </p:grpSp>
      <p:sp>
        <p:nvSpPr>
          <p:cNvPr id="223" name="Line 226">
            <a:extLst>
              <a:ext uri="{FF2B5EF4-FFF2-40B4-BE49-F238E27FC236}">
                <a16:creationId xmlns:a16="http://schemas.microsoft.com/office/drawing/2014/main" id="{A7639A18-3011-442A-9AE9-A9EF74928B9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4135437" y="5099844"/>
            <a:ext cx="72072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grpSp>
        <p:nvGrpSpPr>
          <p:cNvPr id="224" name="Group 227">
            <a:extLst>
              <a:ext uri="{FF2B5EF4-FFF2-40B4-BE49-F238E27FC236}">
                <a16:creationId xmlns:a16="http://schemas.microsoft.com/office/drawing/2014/main" id="{5B52A77F-B95A-4703-AB45-B1E45EEBDD82}"/>
              </a:ext>
            </a:extLst>
          </p:cNvPr>
          <p:cNvGrpSpPr>
            <a:grpSpLocks/>
          </p:cNvGrpSpPr>
          <p:nvPr/>
        </p:nvGrpSpPr>
        <p:grpSpPr bwMode="auto">
          <a:xfrm>
            <a:off x="5438775" y="4631531"/>
            <a:ext cx="1143000" cy="182563"/>
            <a:chOff x="2448" y="2530"/>
            <a:chExt cx="720" cy="115"/>
          </a:xfrm>
        </p:grpSpPr>
        <p:sp>
          <p:nvSpPr>
            <p:cNvPr id="225" name="Rectangle 228">
              <a:extLst>
                <a:ext uri="{FF2B5EF4-FFF2-40B4-BE49-F238E27FC236}">
                  <a16:creationId xmlns:a16="http://schemas.microsoft.com/office/drawing/2014/main" id="{70ACD4AA-A145-4DE1-AFC3-385DE0007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530"/>
              <a:ext cx="336" cy="115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000" b="0"/>
                <a:t>Russo</a:t>
              </a:r>
            </a:p>
          </p:txBody>
        </p:sp>
        <p:sp>
          <p:nvSpPr>
            <p:cNvPr id="226" name="Rectangle 229">
              <a:extLst>
                <a:ext uri="{FF2B5EF4-FFF2-40B4-BE49-F238E27FC236}">
                  <a16:creationId xmlns:a16="http://schemas.microsoft.com/office/drawing/2014/main" id="{A827B36E-8BE6-46D0-A3B4-4ADF93CC6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530"/>
              <a:ext cx="384" cy="115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000" b="0"/>
                <a:t>4:705:01</a:t>
              </a:r>
            </a:p>
          </p:txBody>
        </p:sp>
      </p:grpSp>
      <p:sp>
        <p:nvSpPr>
          <p:cNvPr id="227" name="Line 230">
            <a:extLst>
              <a:ext uri="{FF2B5EF4-FFF2-40B4-BE49-F238E27FC236}">
                <a16:creationId xmlns:a16="http://schemas.microsoft.com/office/drawing/2014/main" id="{8F6BFE38-9BF2-49A0-AFB2-29145C326F88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095875" y="4171156"/>
            <a:ext cx="34925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 sz="1000"/>
          </a:p>
        </p:txBody>
      </p:sp>
      <p:sp>
        <p:nvSpPr>
          <p:cNvPr id="228" name="Line 231">
            <a:extLst>
              <a:ext uri="{FF2B5EF4-FFF2-40B4-BE49-F238E27FC236}">
                <a16:creationId xmlns:a16="http://schemas.microsoft.com/office/drawing/2014/main" id="{75C6B06C-8C82-4352-9A3A-CCB2A09A496F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4125912" y="5164932"/>
            <a:ext cx="197802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grpSp>
        <p:nvGrpSpPr>
          <p:cNvPr id="229" name="Group 232">
            <a:extLst>
              <a:ext uri="{FF2B5EF4-FFF2-40B4-BE49-F238E27FC236}">
                <a16:creationId xmlns:a16="http://schemas.microsoft.com/office/drawing/2014/main" id="{A6AE57CB-6905-4147-861E-DE677909A42E}"/>
              </a:ext>
            </a:extLst>
          </p:cNvPr>
          <p:cNvGrpSpPr>
            <a:grpSpLocks/>
          </p:cNvGrpSpPr>
          <p:nvPr/>
        </p:nvGrpSpPr>
        <p:grpSpPr bwMode="auto">
          <a:xfrm>
            <a:off x="5437187" y="4082256"/>
            <a:ext cx="1143000" cy="182563"/>
            <a:chOff x="2448" y="2415"/>
            <a:chExt cx="720" cy="115"/>
          </a:xfrm>
        </p:grpSpPr>
        <p:sp>
          <p:nvSpPr>
            <p:cNvPr id="230" name="Rectangle 233">
              <a:extLst>
                <a:ext uri="{FF2B5EF4-FFF2-40B4-BE49-F238E27FC236}">
                  <a16:creationId xmlns:a16="http://schemas.microsoft.com/office/drawing/2014/main" id="{10648607-64E7-4406-94F8-2709811F4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415"/>
              <a:ext cx="336" cy="115"/>
            </a:xfrm>
            <a:prstGeom prst="rect">
              <a:avLst/>
            </a:prstGeom>
            <a:solidFill>
              <a:srgbClr val="B395D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000" b="0"/>
                <a:t>Mather</a:t>
              </a:r>
            </a:p>
          </p:txBody>
        </p:sp>
        <p:sp>
          <p:nvSpPr>
            <p:cNvPr id="231" name="Rectangle 234">
              <a:extLst>
                <a:ext uri="{FF2B5EF4-FFF2-40B4-BE49-F238E27FC236}">
                  <a16:creationId xmlns:a16="http://schemas.microsoft.com/office/drawing/2014/main" id="{331134A9-8545-4BD1-84E7-3E9A7459C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415"/>
              <a:ext cx="384" cy="115"/>
            </a:xfrm>
            <a:prstGeom prst="rect">
              <a:avLst/>
            </a:prstGeom>
            <a:solidFill>
              <a:srgbClr val="B395D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000" b="0"/>
                <a:t>4:706:04</a:t>
              </a:r>
            </a:p>
          </p:txBody>
        </p:sp>
      </p:grpSp>
      <p:sp>
        <p:nvSpPr>
          <p:cNvPr id="232" name="Line 235">
            <a:extLst>
              <a:ext uri="{FF2B5EF4-FFF2-40B4-BE49-F238E27FC236}">
                <a16:creationId xmlns:a16="http://schemas.microsoft.com/office/drawing/2014/main" id="{67326359-9D06-4213-9AF8-69C9510A9A15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699918" y="3506788"/>
            <a:ext cx="85566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71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5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180" grpId="0" animBg="1"/>
      <p:bldP spid="201" grpId="0" animBg="1"/>
      <p:bldP spid="202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23" grpId="0" animBg="1"/>
      <p:bldP spid="227" grpId="0" animBg="1"/>
      <p:bldP spid="228" grpId="0" animBg="1"/>
      <p:bldP spid="2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5AA6D-8285-4681-81A1-EC78C24D7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3281"/>
            <a:ext cx="10972800" cy="838480"/>
          </a:xfrm>
        </p:spPr>
        <p:txBody>
          <a:bodyPr>
            <a:normAutofit/>
          </a:bodyPr>
          <a:lstStyle/>
          <a:p>
            <a:r>
              <a:rPr lang="cs-CZ" dirty="0" err="1"/>
              <a:t>Neklastrovaný</a:t>
            </a:r>
            <a:r>
              <a:rPr lang="cs-CZ" dirty="0"/>
              <a:t> index nad </a:t>
            </a:r>
            <a:r>
              <a:rPr lang="cs-CZ" dirty="0" err="1"/>
              <a:t>kl</a:t>
            </a:r>
            <a:r>
              <a:rPr lang="en-US" dirty="0" err="1"/>
              <a:t>astrovanou</a:t>
            </a:r>
            <a:r>
              <a:rPr lang="cs-CZ" dirty="0"/>
              <a:t> tabulkou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9970F-74E0-4734-ABC9-5878624E1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90475"/>
            <a:ext cx="10972800" cy="4662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</a:t>
            </a:r>
            <a:r>
              <a:rPr lang="cs-CZ" dirty="0"/>
              <a:t> </a:t>
            </a:r>
            <a:r>
              <a:rPr lang="cs-CZ" dirty="0" err="1"/>
              <a:t>LastName</a:t>
            </a:r>
            <a:r>
              <a:rPr lang="cs-CZ" dirty="0"/>
              <a:t>, </a:t>
            </a:r>
            <a:r>
              <a:rPr lang="cs-CZ" dirty="0" err="1"/>
              <a:t>Phone</a:t>
            </a:r>
            <a:r>
              <a:rPr lang="cs-CZ" dirty="0"/>
              <a:t> </a:t>
            </a:r>
            <a:r>
              <a:rPr lang="en-US" dirty="0"/>
              <a:t>FROM </a:t>
            </a:r>
            <a:r>
              <a:rPr lang="cs-CZ" dirty="0" err="1"/>
              <a:t>Customer</a:t>
            </a:r>
            <a:r>
              <a:rPr lang="cs-CZ" dirty="0"/>
              <a:t> </a:t>
            </a:r>
            <a:r>
              <a:rPr lang="en-US" dirty="0"/>
              <a:t>WHERE Fir</a:t>
            </a:r>
            <a:r>
              <a:rPr lang="cs-CZ" dirty="0" err="1"/>
              <a:t>stN</a:t>
            </a:r>
            <a:r>
              <a:rPr lang="en-US" dirty="0" err="1"/>
              <a:t>ame</a:t>
            </a:r>
            <a:r>
              <a:rPr lang="en-US" dirty="0"/>
              <a:t> </a:t>
            </a:r>
            <a:r>
              <a:rPr lang="cs-CZ" dirty="0"/>
              <a:t>= </a:t>
            </a:r>
            <a:r>
              <a:rPr lang="en-US" dirty="0"/>
              <a:t>‘Mike'</a:t>
            </a:r>
          </a:p>
        </p:txBody>
      </p:sp>
      <p:grpSp>
        <p:nvGrpSpPr>
          <p:cNvPr id="4" name="Group 132">
            <a:extLst>
              <a:ext uri="{FF2B5EF4-FFF2-40B4-BE49-F238E27FC236}">
                <a16:creationId xmlns:a16="http://schemas.microsoft.com/office/drawing/2014/main" id="{F20622FB-4E50-46EE-90BC-BF2BFB3888BA}"/>
              </a:ext>
            </a:extLst>
          </p:cNvPr>
          <p:cNvGrpSpPr>
            <a:grpSpLocks/>
          </p:cNvGrpSpPr>
          <p:nvPr/>
        </p:nvGrpSpPr>
        <p:grpSpPr bwMode="auto">
          <a:xfrm>
            <a:off x="1749913" y="1656588"/>
            <a:ext cx="8077200" cy="5168900"/>
            <a:chOff x="387" y="1016"/>
            <a:chExt cx="5088" cy="3256"/>
          </a:xfrm>
        </p:grpSpPr>
        <p:sp>
          <p:nvSpPr>
            <p:cNvPr id="5" name="AutoShape 133">
              <a:extLst>
                <a:ext uri="{FF2B5EF4-FFF2-40B4-BE49-F238E27FC236}">
                  <a16:creationId xmlns:a16="http://schemas.microsoft.com/office/drawing/2014/main" id="{5BBDF3C3-C63E-4560-B2D5-4BCFE0BFE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2935"/>
              <a:ext cx="5088" cy="1150"/>
            </a:xfrm>
            <a:prstGeom prst="roundRect">
              <a:avLst>
                <a:gd name="adj" fmla="val 5347"/>
              </a:avLst>
            </a:prstGeom>
            <a:gradFill rotWithShape="1">
              <a:gsLst>
                <a:gs pos="0">
                  <a:srgbClr val="8DACD0"/>
                </a:gs>
                <a:gs pos="100000">
                  <a:srgbClr val="DEE7F1"/>
                </a:gs>
              </a:gsLst>
              <a:lin ang="2700000" scaled="1"/>
            </a:gra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/>
            <a:lstStyle/>
            <a:p>
              <a:pPr algn="r">
                <a:lnSpc>
                  <a:spcPct val="90000"/>
                </a:lnSpc>
                <a:spcBef>
                  <a:spcPct val="40000"/>
                </a:spcBef>
                <a:buClr>
                  <a:srgbClr val="DC0081"/>
                </a:buClr>
                <a:buFont typeface="Wingdings" pitchFamily="2" charset="2"/>
                <a:buNone/>
              </a:pPr>
              <a:r>
                <a:rPr lang="cs-CZ" sz="1600" dirty="0"/>
                <a:t>Klastrovaný i</a:t>
              </a:r>
              <a:r>
                <a:rPr lang="en-US" sz="1600" dirty="0" err="1"/>
                <a:t>ndex</a:t>
              </a:r>
              <a:br>
                <a:rPr lang="en-US" sz="1600" dirty="0"/>
              </a:br>
              <a:r>
                <a:rPr lang="cs-CZ" sz="1600" dirty="0"/>
                <a:t>nad</a:t>
              </a:r>
              <a:r>
                <a:rPr lang="en-US" sz="1600" dirty="0"/>
                <a:t> </a:t>
              </a:r>
              <a:r>
                <a:rPr lang="en-US" sz="1600" dirty="0" err="1"/>
                <a:t>LastName</a:t>
              </a:r>
              <a:endParaRPr lang="en-US" sz="1600" dirty="0"/>
            </a:p>
          </p:txBody>
        </p:sp>
        <p:sp>
          <p:nvSpPr>
            <p:cNvPr id="6" name="AutoShape 134">
              <a:extLst>
                <a:ext uri="{FF2B5EF4-FFF2-40B4-BE49-F238E27FC236}">
                  <a16:creationId xmlns:a16="http://schemas.microsoft.com/office/drawing/2014/main" id="{766C0682-4BCA-4D61-BE2F-F3012403C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" y="1101"/>
              <a:ext cx="5088" cy="1777"/>
            </a:xfrm>
            <a:prstGeom prst="roundRect">
              <a:avLst>
                <a:gd name="adj" fmla="val 2884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rgbClr val="BBCDE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660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r"/>
              <a:r>
                <a:rPr lang="en-US" sz="1600" dirty="0"/>
                <a:t>N</a:t>
              </a:r>
              <a:r>
                <a:rPr lang="cs-CZ" sz="1600" dirty="0"/>
                <a:t>eklastrovaný</a:t>
              </a:r>
              <a:endParaRPr lang="en-US" sz="1600" dirty="0"/>
            </a:p>
            <a:p>
              <a:pPr algn="r"/>
              <a:r>
                <a:rPr lang="cs-CZ" sz="1600" dirty="0"/>
                <a:t>i</a:t>
              </a:r>
              <a:r>
                <a:rPr lang="en-US" sz="1600" dirty="0" err="1"/>
                <a:t>ndex</a:t>
              </a:r>
              <a:r>
                <a:rPr lang="en-US" sz="1600" dirty="0"/>
                <a:t> </a:t>
              </a:r>
              <a:r>
                <a:rPr lang="cs-CZ" sz="1600" dirty="0"/>
                <a:t>nad</a:t>
              </a:r>
              <a:endParaRPr lang="en-US" sz="1600" dirty="0"/>
            </a:p>
            <a:p>
              <a:pPr algn="r"/>
              <a:r>
                <a:rPr lang="en-US" sz="1600" dirty="0" err="1"/>
                <a:t>FirstName</a:t>
              </a:r>
              <a:endParaRPr lang="en-US" sz="1600" dirty="0"/>
            </a:p>
          </p:txBody>
        </p:sp>
        <p:sp>
          <p:nvSpPr>
            <p:cNvPr id="7" name="AutoShape 135">
              <a:extLst>
                <a:ext uri="{FF2B5EF4-FFF2-40B4-BE49-F238E27FC236}">
                  <a16:creationId xmlns:a16="http://schemas.microsoft.com/office/drawing/2014/main" id="{422B81EB-4902-457E-A9B3-AAF361D5A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3" y="1152"/>
              <a:ext cx="3493" cy="960"/>
            </a:xfrm>
            <a:prstGeom prst="roundRect">
              <a:avLst>
                <a:gd name="adj" fmla="val 6250"/>
              </a:avLst>
            </a:prstGeom>
            <a:gradFill rotWithShape="0">
              <a:gsLst>
                <a:gs pos="0">
                  <a:srgbClr val="EEEFD7"/>
                </a:gs>
                <a:gs pos="100000">
                  <a:srgbClr val="D5D69C"/>
                </a:gs>
              </a:gsLst>
              <a:lin ang="5400000" scaled="1"/>
            </a:gradFill>
            <a:ln w="9525" algn="ctr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660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r"/>
              <a:r>
                <a:rPr lang="en-US" sz="1600" dirty="0"/>
                <a:t>N</a:t>
              </a:r>
              <a:r>
                <a:rPr lang="cs-CZ" sz="1600" dirty="0"/>
                <a:t>elistová</a:t>
              </a:r>
              <a:endParaRPr lang="en-US" sz="1600" dirty="0"/>
            </a:p>
            <a:p>
              <a:pPr algn="r"/>
              <a:r>
                <a:rPr lang="cs-CZ" sz="1600" dirty="0"/>
                <a:t>úroveň</a:t>
              </a:r>
              <a:endParaRPr lang="en-US" sz="1600" dirty="0"/>
            </a:p>
          </p:txBody>
        </p:sp>
        <p:sp>
          <p:nvSpPr>
            <p:cNvPr id="8" name="AutoShape 136">
              <a:extLst>
                <a:ext uri="{FF2B5EF4-FFF2-40B4-BE49-F238E27FC236}">
                  <a16:creationId xmlns:a16="http://schemas.microsoft.com/office/drawing/2014/main" id="{1B8CA951-BC8B-4F5D-86B8-7F2E47F48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" y="2208"/>
              <a:ext cx="4467" cy="576"/>
            </a:xfrm>
            <a:prstGeom prst="roundRect">
              <a:avLst>
                <a:gd name="adj" fmla="val 6597"/>
              </a:avLst>
            </a:prstGeom>
            <a:gradFill rotWithShape="0">
              <a:gsLst>
                <a:gs pos="0">
                  <a:srgbClr val="E8F6E4"/>
                </a:gs>
                <a:gs pos="100000">
                  <a:srgbClr val="ADE2A1"/>
                </a:gs>
              </a:gsLst>
              <a:lin ang="5400000" scaled="1"/>
            </a:gradFill>
            <a:ln w="9525" algn="ctr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660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r"/>
              <a:r>
                <a:rPr lang="en-US" sz="1600"/>
                <a:t>Leaf Level</a:t>
              </a:r>
              <a:br>
                <a:rPr lang="en-US" sz="1600"/>
              </a:br>
              <a:r>
                <a:rPr lang="en-US" sz="1600"/>
                <a:t>(Clustered</a:t>
              </a:r>
            </a:p>
            <a:p>
              <a:pPr algn="r"/>
              <a:r>
                <a:rPr lang="en-US" sz="1600"/>
                <a:t>Key Value)</a:t>
              </a:r>
            </a:p>
          </p:txBody>
        </p:sp>
        <p:grpSp>
          <p:nvGrpSpPr>
            <p:cNvPr id="9" name="Group 137">
              <a:extLst>
                <a:ext uri="{FF2B5EF4-FFF2-40B4-BE49-F238E27FC236}">
                  <a16:creationId xmlns:a16="http://schemas.microsoft.com/office/drawing/2014/main" id="{2AC695D2-5F02-4A99-B6D2-D89BAE4E02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3" y="2256"/>
              <a:ext cx="1008" cy="576"/>
              <a:chOff x="2544" y="2112"/>
              <a:chExt cx="1008" cy="576"/>
            </a:xfrm>
          </p:grpSpPr>
          <p:sp>
            <p:nvSpPr>
              <p:cNvPr id="118" name="Rectangle 138">
                <a:extLst>
                  <a:ext uri="{FF2B5EF4-FFF2-40B4-BE49-F238E27FC236}">
                    <a16:creationId xmlns:a16="http://schemas.microsoft.com/office/drawing/2014/main" id="{DE9D67C2-BEDF-4FFF-A3BB-24A8ECDC7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112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Diane</a:t>
                </a:r>
              </a:p>
            </p:txBody>
          </p:sp>
          <p:sp>
            <p:nvSpPr>
              <p:cNvPr id="119" name="Rectangle 139">
                <a:extLst>
                  <a:ext uri="{FF2B5EF4-FFF2-40B4-BE49-F238E27FC236}">
                    <a16:creationId xmlns:a16="http://schemas.microsoft.com/office/drawing/2014/main" id="{9DD286B1-CA2D-40AF-8577-C5153760E8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25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Don</a:t>
                </a:r>
              </a:p>
            </p:txBody>
          </p:sp>
          <p:sp>
            <p:nvSpPr>
              <p:cNvPr id="120" name="Rectangle 140">
                <a:extLst>
                  <a:ext uri="{FF2B5EF4-FFF2-40B4-BE49-F238E27FC236}">
                    <a16:creationId xmlns:a16="http://schemas.microsoft.com/office/drawing/2014/main" id="{76E5AC20-675D-44E4-B92B-64DA20764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40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Douglas</a:t>
                </a:r>
              </a:p>
            </p:txBody>
          </p:sp>
          <p:sp>
            <p:nvSpPr>
              <p:cNvPr id="121" name="Rectangle 141">
                <a:extLst>
                  <a:ext uri="{FF2B5EF4-FFF2-40B4-BE49-F238E27FC236}">
                    <a16:creationId xmlns:a16="http://schemas.microsoft.com/office/drawing/2014/main" id="{0457575F-64A6-4BF2-839A-18E6E06526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2112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Glimp</a:t>
                </a:r>
              </a:p>
            </p:txBody>
          </p:sp>
          <p:sp>
            <p:nvSpPr>
              <p:cNvPr id="122" name="Rectangle 142">
                <a:extLst>
                  <a:ext uri="{FF2B5EF4-FFF2-40B4-BE49-F238E27FC236}">
                    <a16:creationId xmlns:a16="http://schemas.microsoft.com/office/drawing/2014/main" id="{21CAA689-4B10-41C2-B3DB-5B69DE633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225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Hall</a:t>
                </a:r>
              </a:p>
            </p:txBody>
          </p:sp>
          <p:sp>
            <p:nvSpPr>
              <p:cNvPr id="123" name="Rectangle 143">
                <a:extLst>
                  <a:ext uri="{FF2B5EF4-FFF2-40B4-BE49-F238E27FC236}">
                    <a16:creationId xmlns:a16="http://schemas.microsoft.com/office/drawing/2014/main" id="{7D012A59-60BA-4A1A-8B07-95C47232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240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Groncki</a:t>
                </a:r>
              </a:p>
            </p:txBody>
          </p:sp>
          <p:sp>
            <p:nvSpPr>
              <p:cNvPr id="124" name="Rectangle 144">
                <a:extLst>
                  <a:ext uri="{FF2B5EF4-FFF2-40B4-BE49-F238E27FC236}">
                    <a16:creationId xmlns:a16="http://schemas.microsoft.com/office/drawing/2014/main" id="{69D00329-DDDB-4CA3-ACB7-1A0A85D5D3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54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25" name="Rectangle 145">
                <a:extLst>
                  <a:ext uri="{FF2B5EF4-FFF2-40B4-BE49-F238E27FC236}">
                    <a16:creationId xmlns:a16="http://schemas.microsoft.com/office/drawing/2014/main" id="{CE6916C6-6593-4AF1-833E-4AB550422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254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26" name="Rectangle 146">
                <a:extLst>
                  <a:ext uri="{FF2B5EF4-FFF2-40B4-BE49-F238E27FC236}">
                    <a16:creationId xmlns:a16="http://schemas.microsoft.com/office/drawing/2014/main" id="{7FDBF4C6-7C51-4240-B9E0-7BBCB94145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112"/>
                <a:ext cx="1008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0" name="Group 147">
              <a:extLst>
                <a:ext uri="{FF2B5EF4-FFF2-40B4-BE49-F238E27FC236}">
                  <a16:creationId xmlns:a16="http://schemas.microsoft.com/office/drawing/2014/main" id="{5B07B82A-A51C-4A78-BF41-68A56425F2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5" y="2256"/>
              <a:ext cx="1008" cy="576"/>
              <a:chOff x="3600" y="2016"/>
              <a:chExt cx="1008" cy="576"/>
            </a:xfrm>
          </p:grpSpPr>
          <p:sp>
            <p:nvSpPr>
              <p:cNvPr id="109" name="Rectangle 148">
                <a:extLst>
                  <a:ext uri="{FF2B5EF4-FFF2-40B4-BE49-F238E27FC236}">
                    <a16:creationId xmlns:a16="http://schemas.microsoft.com/office/drawing/2014/main" id="{21280345-6546-4FF1-84E9-8C5584C8B4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01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Jose</a:t>
                </a:r>
              </a:p>
            </p:txBody>
          </p:sp>
          <p:sp>
            <p:nvSpPr>
              <p:cNvPr id="110" name="Rectangle 149">
                <a:extLst>
                  <a:ext uri="{FF2B5EF4-FFF2-40B4-BE49-F238E27FC236}">
                    <a16:creationId xmlns:a16="http://schemas.microsoft.com/office/drawing/2014/main" id="{69E2441F-87DC-4FDD-8695-E10C25A60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16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Judy</a:t>
                </a:r>
              </a:p>
            </p:txBody>
          </p:sp>
          <p:sp>
            <p:nvSpPr>
              <p:cNvPr id="111" name="Rectangle 150">
                <a:extLst>
                  <a:ext uri="{FF2B5EF4-FFF2-40B4-BE49-F238E27FC236}">
                    <a16:creationId xmlns:a16="http://schemas.microsoft.com/office/drawing/2014/main" id="{53A86269-E6C4-40A9-919B-260EC02A74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30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Mike</a:t>
                </a:r>
              </a:p>
            </p:txBody>
          </p:sp>
          <p:sp>
            <p:nvSpPr>
              <p:cNvPr id="112" name="Rectangle 151">
                <a:extLst>
                  <a:ext uri="{FF2B5EF4-FFF2-40B4-BE49-F238E27FC236}">
                    <a16:creationId xmlns:a16="http://schemas.microsoft.com/office/drawing/2014/main" id="{B18462A8-6DF0-4BE0-AEE9-9C46816F2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01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Lugo</a:t>
                </a:r>
              </a:p>
            </p:txBody>
          </p:sp>
          <p:sp>
            <p:nvSpPr>
              <p:cNvPr id="113" name="Rectangle 152">
                <a:extLst>
                  <a:ext uri="{FF2B5EF4-FFF2-40B4-BE49-F238E27FC236}">
                    <a16:creationId xmlns:a16="http://schemas.microsoft.com/office/drawing/2014/main" id="{5A0C5064-19B3-454C-90EC-0947AC26C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16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Lew</a:t>
                </a:r>
              </a:p>
            </p:txBody>
          </p:sp>
          <p:sp>
            <p:nvSpPr>
              <p:cNvPr id="114" name="Rectangle 153">
                <a:extLst>
                  <a:ext uri="{FF2B5EF4-FFF2-40B4-BE49-F238E27FC236}">
                    <a16:creationId xmlns:a16="http://schemas.microsoft.com/office/drawing/2014/main" id="{9D678F11-6FF0-4741-B93D-2EFB0DC04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30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Nash</a:t>
                </a:r>
              </a:p>
            </p:txBody>
          </p:sp>
          <p:sp>
            <p:nvSpPr>
              <p:cNvPr id="115" name="Rectangle 154">
                <a:extLst>
                  <a:ext uri="{FF2B5EF4-FFF2-40B4-BE49-F238E27FC236}">
                    <a16:creationId xmlns:a16="http://schemas.microsoft.com/office/drawing/2014/main" id="{953E91C0-375A-484D-A003-F063D0500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448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16" name="Rectangle 155">
                <a:extLst>
                  <a:ext uri="{FF2B5EF4-FFF2-40B4-BE49-F238E27FC236}">
                    <a16:creationId xmlns:a16="http://schemas.microsoft.com/office/drawing/2014/main" id="{E53CD60C-A97E-41C8-8A64-982D8AC4B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448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17" name="Rectangle 156">
                <a:extLst>
                  <a:ext uri="{FF2B5EF4-FFF2-40B4-BE49-F238E27FC236}">
                    <a16:creationId xmlns:a16="http://schemas.microsoft.com/office/drawing/2014/main" id="{FFE14173-D986-490E-B793-FFA4874C18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016"/>
                <a:ext cx="1008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1" name="Group 157">
              <a:extLst>
                <a:ext uri="{FF2B5EF4-FFF2-40B4-BE49-F238E27FC236}">
                  <a16:creationId xmlns:a16="http://schemas.microsoft.com/office/drawing/2014/main" id="{E17C02DA-8FF7-4F19-8B05-D239B2433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5" y="2549"/>
              <a:ext cx="1008" cy="144"/>
              <a:chOff x="3600" y="2304"/>
              <a:chExt cx="1008" cy="144"/>
            </a:xfrm>
          </p:grpSpPr>
          <p:sp>
            <p:nvSpPr>
              <p:cNvPr id="107" name="Rectangle 158">
                <a:extLst>
                  <a:ext uri="{FF2B5EF4-FFF2-40B4-BE49-F238E27FC236}">
                    <a16:creationId xmlns:a16="http://schemas.microsoft.com/office/drawing/2014/main" id="{2D0685C2-A88F-4EBE-BC62-0B4BD7CB5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304"/>
                <a:ext cx="480" cy="144"/>
              </a:xfrm>
              <a:prstGeom prst="rect">
                <a:avLst/>
              </a:prstGeom>
              <a:solidFill>
                <a:srgbClr val="EAAB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Mike</a:t>
                </a:r>
              </a:p>
            </p:txBody>
          </p:sp>
          <p:sp>
            <p:nvSpPr>
              <p:cNvPr id="108" name="Rectangle 159">
                <a:extLst>
                  <a:ext uri="{FF2B5EF4-FFF2-40B4-BE49-F238E27FC236}">
                    <a16:creationId xmlns:a16="http://schemas.microsoft.com/office/drawing/2014/main" id="{6C16EC88-D666-4D7E-A796-006AF6AB4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304"/>
                <a:ext cx="528" cy="144"/>
              </a:xfrm>
              <a:prstGeom prst="rect">
                <a:avLst/>
              </a:prstGeom>
              <a:solidFill>
                <a:srgbClr val="EAAB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Nash</a:t>
                </a:r>
              </a:p>
            </p:txBody>
          </p:sp>
        </p:grpSp>
        <p:sp>
          <p:nvSpPr>
            <p:cNvPr id="12" name="Freeform 160">
              <a:extLst>
                <a:ext uri="{FF2B5EF4-FFF2-40B4-BE49-F238E27FC236}">
                  <a16:creationId xmlns:a16="http://schemas.microsoft.com/office/drawing/2014/main" id="{C93E0825-9045-4753-B9B7-A6562E45A7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1786"/>
              <a:ext cx="441" cy="499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3" name="Freeform 161">
              <a:extLst>
                <a:ext uri="{FF2B5EF4-FFF2-40B4-BE49-F238E27FC236}">
                  <a16:creationId xmlns:a16="http://schemas.microsoft.com/office/drawing/2014/main" id="{5A2FC13A-2CB1-41B6-AE68-F2221AFF0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7" y="1304"/>
              <a:ext cx="449" cy="398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" name="Freeform 162">
              <a:extLst>
                <a:ext uri="{FF2B5EF4-FFF2-40B4-BE49-F238E27FC236}">
                  <a16:creationId xmlns:a16="http://schemas.microsoft.com/office/drawing/2014/main" id="{EFC6B816-D1D5-463D-964B-6D8BCE7FC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1" y="3101"/>
              <a:ext cx="1232" cy="647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" name="Freeform 163">
              <a:extLst>
                <a:ext uri="{FF2B5EF4-FFF2-40B4-BE49-F238E27FC236}">
                  <a16:creationId xmlns:a16="http://schemas.microsoft.com/office/drawing/2014/main" id="{8159FFC5-A4D5-4C10-8817-CA0CA23F7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7" y="3246"/>
              <a:ext cx="148" cy="561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grpSp>
          <p:nvGrpSpPr>
            <p:cNvPr id="16" name="Group 164">
              <a:extLst>
                <a:ext uri="{FF2B5EF4-FFF2-40B4-BE49-F238E27FC236}">
                  <a16:creationId xmlns:a16="http://schemas.microsoft.com/office/drawing/2014/main" id="{D45CB04A-F63D-4F4F-9165-6B8602A31E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3696"/>
              <a:ext cx="1200" cy="576"/>
              <a:chOff x="960" y="3456"/>
              <a:chExt cx="1200" cy="576"/>
            </a:xfrm>
          </p:grpSpPr>
          <p:sp>
            <p:nvSpPr>
              <p:cNvPr id="94" name="Rectangle 165">
                <a:extLst>
                  <a:ext uri="{FF2B5EF4-FFF2-40B4-BE49-F238E27FC236}">
                    <a16:creationId xmlns:a16="http://schemas.microsoft.com/office/drawing/2014/main" id="{76D11DA8-63D7-4527-8071-D69550455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345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Barr</a:t>
                </a:r>
              </a:p>
            </p:txBody>
          </p:sp>
          <p:sp>
            <p:nvSpPr>
              <p:cNvPr id="95" name="Rectangle 166">
                <a:extLst>
                  <a:ext uri="{FF2B5EF4-FFF2-40B4-BE49-F238E27FC236}">
                    <a16:creationId xmlns:a16="http://schemas.microsoft.com/office/drawing/2014/main" id="{5FBA27C4-0813-4577-8327-5E5CA3E927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45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Adam</a:t>
                </a:r>
              </a:p>
            </p:txBody>
          </p:sp>
          <p:sp>
            <p:nvSpPr>
              <p:cNvPr id="96" name="Rectangle 167">
                <a:extLst>
                  <a:ext uri="{FF2B5EF4-FFF2-40B4-BE49-F238E27FC236}">
                    <a16:creationId xmlns:a16="http://schemas.microsoft.com/office/drawing/2014/main" id="{9C6E3633-255E-4F14-93FB-DE91F1E48D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360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Cox</a:t>
                </a:r>
              </a:p>
            </p:txBody>
          </p:sp>
          <p:sp>
            <p:nvSpPr>
              <p:cNvPr id="97" name="Rectangle 168">
                <a:extLst>
                  <a:ext uri="{FF2B5EF4-FFF2-40B4-BE49-F238E27FC236}">
                    <a16:creationId xmlns:a16="http://schemas.microsoft.com/office/drawing/2014/main" id="{9F87982E-2CE0-40C5-832B-F4808363E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374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Dawson</a:t>
                </a:r>
              </a:p>
            </p:txBody>
          </p:sp>
          <p:sp>
            <p:nvSpPr>
              <p:cNvPr id="98" name="Rectangle 169">
                <a:extLst>
                  <a:ext uri="{FF2B5EF4-FFF2-40B4-BE49-F238E27FC236}">
                    <a16:creationId xmlns:a16="http://schemas.microsoft.com/office/drawing/2014/main" id="{B2A9EFF0-22EE-4613-A0BF-CF86D7F5B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60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Brian</a:t>
                </a:r>
              </a:p>
            </p:txBody>
          </p:sp>
          <p:sp>
            <p:nvSpPr>
              <p:cNvPr id="99" name="Rectangle 170">
                <a:extLst>
                  <a:ext uri="{FF2B5EF4-FFF2-40B4-BE49-F238E27FC236}">
                    <a16:creationId xmlns:a16="http://schemas.microsoft.com/office/drawing/2014/main" id="{DBB7D8A5-7319-4E89-89E8-DBDD54816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74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Matt</a:t>
                </a:r>
              </a:p>
            </p:txBody>
          </p:sp>
          <p:sp>
            <p:nvSpPr>
              <p:cNvPr id="100" name="Rectangle 171">
                <a:extLst>
                  <a:ext uri="{FF2B5EF4-FFF2-40B4-BE49-F238E27FC236}">
                    <a16:creationId xmlns:a16="http://schemas.microsoft.com/office/drawing/2014/main" id="{8A5B5BF8-2087-4076-BA86-26743683F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3888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1" name="Rectangle 172">
                <a:extLst>
                  <a:ext uri="{FF2B5EF4-FFF2-40B4-BE49-F238E27FC236}">
                    <a16:creationId xmlns:a16="http://schemas.microsoft.com/office/drawing/2014/main" id="{2ADAC980-B9FF-4C4F-AF07-DC40683F4B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3888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2" name="Rectangle 173">
                <a:extLst>
                  <a:ext uri="{FF2B5EF4-FFF2-40B4-BE49-F238E27FC236}">
                    <a16:creationId xmlns:a16="http://schemas.microsoft.com/office/drawing/2014/main" id="{31995831-E3DD-4D8B-ADBB-8D839E0F0E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456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3" name="Rectangle 174">
                <a:extLst>
                  <a:ext uri="{FF2B5EF4-FFF2-40B4-BE49-F238E27FC236}">
                    <a16:creationId xmlns:a16="http://schemas.microsoft.com/office/drawing/2014/main" id="{EBAD625E-69AD-4761-AD8C-C1C35DD341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600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4" name="Rectangle 175">
                <a:extLst>
                  <a:ext uri="{FF2B5EF4-FFF2-40B4-BE49-F238E27FC236}">
                    <a16:creationId xmlns:a16="http://schemas.microsoft.com/office/drawing/2014/main" id="{A11C296D-D6BC-4230-84F8-381B5FAB6D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744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5" name="Rectangle 176">
                <a:extLst>
                  <a:ext uri="{FF2B5EF4-FFF2-40B4-BE49-F238E27FC236}">
                    <a16:creationId xmlns:a16="http://schemas.microsoft.com/office/drawing/2014/main" id="{1524050E-62E2-4024-A987-76CB8B47CA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888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106" name="Rectangle 177">
                <a:extLst>
                  <a:ext uri="{FF2B5EF4-FFF2-40B4-BE49-F238E27FC236}">
                    <a16:creationId xmlns:a16="http://schemas.microsoft.com/office/drawing/2014/main" id="{F13F3B1A-ACB9-45D8-A47C-1A1B11053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3456"/>
                <a:ext cx="1200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7" name="Group 178">
              <a:extLst>
                <a:ext uri="{FF2B5EF4-FFF2-40B4-BE49-F238E27FC236}">
                  <a16:creationId xmlns:a16="http://schemas.microsoft.com/office/drawing/2014/main" id="{3696A690-6E69-482B-83C1-6CD4B85F08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9" y="3696"/>
              <a:ext cx="1200" cy="576"/>
              <a:chOff x="2352" y="3456"/>
              <a:chExt cx="1200" cy="576"/>
            </a:xfrm>
          </p:grpSpPr>
          <p:sp>
            <p:nvSpPr>
              <p:cNvPr id="81" name="Rectangle 179">
                <a:extLst>
                  <a:ext uri="{FF2B5EF4-FFF2-40B4-BE49-F238E27FC236}">
                    <a16:creationId xmlns:a16="http://schemas.microsoft.com/office/drawing/2014/main" id="{5E481205-6FD4-4D27-AE65-62EAF2227B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345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Kim</a:t>
                </a:r>
              </a:p>
            </p:txBody>
          </p:sp>
          <p:sp>
            <p:nvSpPr>
              <p:cNvPr id="82" name="Rectangle 180">
                <a:extLst>
                  <a:ext uri="{FF2B5EF4-FFF2-40B4-BE49-F238E27FC236}">
                    <a16:creationId xmlns:a16="http://schemas.microsoft.com/office/drawing/2014/main" id="{490A90DE-7103-41A4-ABBF-1F63CC4DB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360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Kocak</a:t>
                </a:r>
              </a:p>
            </p:txBody>
          </p:sp>
          <p:sp>
            <p:nvSpPr>
              <p:cNvPr id="83" name="Rectangle 181">
                <a:extLst>
                  <a:ext uri="{FF2B5EF4-FFF2-40B4-BE49-F238E27FC236}">
                    <a16:creationId xmlns:a16="http://schemas.microsoft.com/office/drawing/2014/main" id="{C63A3774-3EA6-475B-BC80-76B9F8174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374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LaMee</a:t>
                </a:r>
              </a:p>
            </p:txBody>
          </p:sp>
          <p:sp>
            <p:nvSpPr>
              <p:cNvPr id="84" name="Rectangle 182">
                <a:extLst>
                  <a:ext uri="{FF2B5EF4-FFF2-40B4-BE49-F238E27FC236}">
                    <a16:creationId xmlns:a16="http://schemas.microsoft.com/office/drawing/2014/main" id="{53A81175-E119-4BF9-BA8C-480125CE6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45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Shane</a:t>
                </a:r>
              </a:p>
            </p:txBody>
          </p:sp>
          <p:sp>
            <p:nvSpPr>
              <p:cNvPr id="85" name="Rectangle 183">
                <a:extLst>
                  <a:ext uri="{FF2B5EF4-FFF2-40B4-BE49-F238E27FC236}">
                    <a16:creationId xmlns:a16="http://schemas.microsoft.com/office/drawing/2014/main" id="{ADC54802-BA2A-458B-B486-23A1A230CB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60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Haluk</a:t>
                </a:r>
              </a:p>
            </p:txBody>
          </p:sp>
          <p:sp>
            <p:nvSpPr>
              <p:cNvPr id="86" name="Rectangle 184">
                <a:extLst>
                  <a:ext uri="{FF2B5EF4-FFF2-40B4-BE49-F238E27FC236}">
                    <a16:creationId xmlns:a16="http://schemas.microsoft.com/office/drawing/2014/main" id="{57AC5E9B-43D5-47F9-92DF-0BA9BAB74D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74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Brian</a:t>
                </a:r>
              </a:p>
            </p:txBody>
          </p:sp>
          <p:sp>
            <p:nvSpPr>
              <p:cNvPr id="87" name="Rectangle 185">
                <a:extLst>
                  <a:ext uri="{FF2B5EF4-FFF2-40B4-BE49-F238E27FC236}">
                    <a16:creationId xmlns:a16="http://schemas.microsoft.com/office/drawing/2014/main" id="{B499B895-B7BC-4DF7-A05B-A8EFCEBF5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3888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88" name="Rectangle 186">
                <a:extLst>
                  <a:ext uri="{FF2B5EF4-FFF2-40B4-BE49-F238E27FC236}">
                    <a16:creationId xmlns:a16="http://schemas.microsoft.com/office/drawing/2014/main" id="{0F1BBC87-B04B-4CD7-B26D-EFABBE65B4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888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89" name="Rectangle 187">
                <a:extLst>
                  <a:ext uri="{FF2B5EF4-FFF2-40B4-BE49-F238E27FC236}">
                    <a16:creationId xmlns:a16="http://schemas.microsoft.com/office/drawing/2014/main" id="{3D2A8133-1BFD-4F14-AFD6-AB51F2CCD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456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90" name="Rectangle 188">
                <a:extLst>
                  <a:ext uri="{FF2B5EF4-FFF2-40B4-BE49-F238E27FC236}">
                    <a16:creationId xmlns:a16="http://schemas.microsoft.com/office/drawing/2014/main" id="{4AD7F501-E912-4A45-9671-3AC9964E91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600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91" name="Rectangle 189">
                <a:extLst>
                  <a:ext uri="{FF2B5EF4-FFF2-40B4-BE49-F238E27FC236}">
                    <a16:creationId xmlns:a16="http://schemas.microsoft.com/office/drawing/2014/main" id="{AC8CD6BB-2562-4A3B-AA98-53D4F69BF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744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92" name="Rectangle 190">
                <a:extLst>
                  <a:ext uri="{FF2B5EF4-FFF2-40B4-BE49-F238E27FC236}">
                    <a16:creationId xmlns:a16="http://schemas.microsoft.com/office/drawing/2014/main" id="{2FA2FC5A-29FD-4469-8F95-A075F78BF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888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93" name="Rectangle 191">
                <a:extLst>
                  <a:ext uri="{FF2B5EF4-FFF2-40B4-BE49-F238E27FC236}">
                    <a16:creationId xmlns:a16="http://schemas.microsoft.com/office/drawing/2014/main" id="{15B3B202-045F-473A-B205-47E3652871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3456"/>
                <a:ext cx="1200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8" name="Freeform 192">
              <a:extLst>
                <a:ext uri="{FF2B5EF4-FFF2-40B4-BE49-F238E27FC236}">
                  <a16:creationId xmlns:a16="http://schemas.microsoft.com/office/drawing/2014/main" id="{78DF142D-DEC9-45BE-935A-EDCAF112901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253" y="1932"/>
              <a:ext cx="269" cy="324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grpSp>
          <p:nvGrpSpPr>
            <p:cNvPr id="19" name="Group 193">
              <a:extLst>
                <a:ext uri="{FF2B5EF4-FFF2-40B4-BE49-F238E27FC236}">
                  <a16:creationId xmlns:a16="http://schemas.microsoft.com/office/drawing/2014/main" id="{6AC26D7E-704C-4A34-BC67-ED582996F9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7" y="1709"/>
              <a:ext cx="672" cy="451"/>
              <a:chOff x="1824" y="1517"/>
              <a:chExt cx="672" cy="451"/>
            </a:xfrm>
          </p:grpSpPr>
          <p:sp>
            <p:nvSpPr>
              <p:cNvPr id="77" name="Rectangle 194">
                <a:extLst>
                  <a:ext uri="{FF2B5EF4-FFF2-40B4-BE49-F238E27FC236}">
                    <a16:creationId xmlns:a16="http://schemas.microsoft.com/office/drawing/2014/main" id="{B2F1C1B4-CD1C-4707-9B75-C33D4B784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51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Aaron</a:t>
                </a:r>
              </a:p>
            </p:txBody>
          </p:sp>
          <p:sp>
            <p:nvSpPr>
              <p:cNvPr id="78" name="Rectangle 195">
                <a:extLst>
                  <a:ext uri="{FF2B5EF4-FFF2-40B4-BE49-F238E27FC236}">
                    <a16:creationId xmlns:a16="http://schemas.microsoft.com/office/drawing/2014/main" id="{6762AD51-7AC5-4B8B-98CA-B0AE64C482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668"/>
                <a:ext cx="672" cy="14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Diane</a:t>
                </a:r>
              </a:p>
            </p:txBody>
          </p:sp>
          <p:sp>
            <p:nvSpPr>
              <p:cNvPr id="79" name="Rectangle 196">
                <a:extLst>
                  <a:ext uri="{FF2B5EF4-FFF2-40B4-BE49-F238E27FC236}">
                    <a16:creationId xmlns:a16="http://schemas.microsoft.com/office/drawing/2014/main" id="{CBD6A77E-7DEE-4138-AFBB-FA29BC3896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81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80" name="Rectangle 197">
                <a:extLst>
                  <a:ext uri="{FF2B5EF4-FFF2-40B4-BE49-F238E27FC236}">
                    <a16:creationId xmlns:a16="http://schemas.microsoft.com/office/drawing/2014/main" id="{4D8ADBDD-FCAE-4EF2-A8DF-8CD01F430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517"/>
                <a:ext cx="672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20" name="Freeform 198">
              <a:extLst>
                <a:ext uri="{FF2B5EF4-FFF2-40B4-BE49-F238E27FC236}">
                  <a16:creationId xmlns:a16="http://schemas.microsoft.com/office/drawing/2014/main" id="{33180123-B2D7-46D9-9BAF-DFA9EE305D1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53" y="1783"/>
              <a:ext cx="235" cy="473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1" name="Freeform 199">
              <a:extLst>
                <a:ext uri="{FF2B5EF4-FFF2-40B4-BE49-F238E27FC236}">
                  <a16:creationId xmlns:a16="http://schemas.microsoft.com/office/drawing/2014/main" id="{4AE0A5BE-1911-439A-9AC5-B1FE338B841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545" y="3396"/>
              <a:ext cx="364" cy="329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2" name="Freeform 200">
              <a:extLst>
                <a:ext uri="{FF2B5EF4-FFF2-40B4-BE49-F238E27FC236}">
                  <a16:creationId xmlns:a16="http://schemas.microsoft.com/office/drawing/2014/main" id="{B53F99CB-0385-4898-976D-DD3280460C6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06" y="1609"/>
              <a:ext cx="527" cy="215"/>
            </a:xfrm>
            <a:custGeom>
              <a:avLst/>
              <a:gdLst>
                <a:gd name="T0" fmla="*/ 192 w 192"/>
                <a:gd name="T1" fmla="*/ 0 h 1536"/>
                <a:gd name="T2" fmla="*/ 0 w 192"/>
                <a:gd name="T3" fmla="*/ 0 h 1536"/>
                <a:gd name="T4" fmla="*/ 0 w 192"/>
                <a:gd name="T5" fmla="*/ 1536 h 1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2" h="1536">
                  <a:moveTo>
                    <a:pt x="192" y="0"/>
                  </a:moveTo>
                  <a:lnTo>
                    <a:pt x="0" y="0"/>
                  </a:lnTo>
                  <a:lnTo>
                    <a:pt x="0" y="1536"/>
                  </a:lnTo>
                </a:path>
              </a:pathLst>
            </a:custGeom>
            <a:noFill/>
            <a:ln w="38100" cap="flat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969696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grpSp>
          <p:nvGrpSpPr>
            <p:cNvPr id="23" name="Group 201">
              <a:extLst>
                <a:ext uri="{FF2B5EF4-FFF2-40B4-BE49-F238E27FC236}">
                  <a16:creationId xmlns:a16="http://schemas.microsoft.com/office/drawing/2014/main" id="{61BD732A-58FF-4075-A078-F526130334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0" y="3696"/>
              <a:ext cx="1200" cy="576"/>
              <a:chOff x="3744" y="3456"/>
              <a:chExt cx="1200" cy="576"/>
            </a:xfrm>
          </p:grpSpPr>
          <p:sp>
            <p:nvSpPr>
              <p:cNvPr id="64" name="Rectangle 202">
                <a:extLst>
                  <a:ext uri="{FF2B5EF4-FFF2-40B4-BE49-F238E27FC236}">
                    <a16:creationId xmlns:a16="http://schemas.microsoft.com/office/drawing/2014/main" id="{A3AA3DAA-1948-410C-AC29-EBB0C836B9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45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Narp</a:t>
                </a:r>
              </a:p>
            </p:txBody>
          </p:sp>
          <p:sp>
            <p:nvSpPr>
              <p:cNvPr id="65" name="Rectangle 203">
                <a:extLst>
                  <a:ext uri="{FF2B5EF4-FFF2-40B4-BE49-F238E27FC236}">
                    <a16:creationId xmlns:a16="http://schemas.microsoft.com/office/drawing/2014/main" id="{512DC455-CDE4-4BD8-A3FF-4E43FF56A7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60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Nash</a:t>
                </a:r>
              </a:p>
            </p:txBody>
          </p:sp>
          <p:sp>
            <p:nvSpPr>
              <p:cNvPr id="66" name="Rectangle 204">
                <a:extLst>
                  <a:ext uri="{FF2B5EF4-FFF2-40B4-BE49-F238E27FC236}">
                    <a16:creationId xmlns:a16="http://schemas.microsoft.com/office/drawing/2014/main" id="{206E2CCD-DF1A-4FBC-8D49-02C25D8EC0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74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Nicholls</a:t>
                </a:r>
              </a:p>
            </p:txBody>
          </p:sp>
          <p:sp>
            <p:nvSpPr>
              <p:cNvPr id="67" name="Rectangle 205">
                <a:extLst>
                  <a:ext uri="{FF2B5EF4-FFF2-40B4-BE49-F238E27FC236}">
                    <a16:creationId xmlns:a16="http://schemas.microsoft.com/office/drawing/2014/main" id="{B6C8B995-8320-4EA5-A100-A05976685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345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Sylvie</a:t>
                </a:r>
              </a:p>
            </p:txBody>
          </p:sp>
          <p:sp>
            <p:nvSpPr>
              <p:cNvPr id="68" name="Rectangle 206">
                <a:extLst>
                  <a:ext uri="{FF2B5EF4-FFF2-40B4-BE49-F238E27FC236}">
                    <a16:creationId xmlns:a16="http://schemas.microsoft.com/office/drawing/2014/main" id="{525063D5-A5AA-433D-8FF7-3CE35EA27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360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Mike</a:t>
                </a:r>
              </a:p>
            </p:txBody>
          </p:sp>
          <p:sp>
            <p:nvSpPr>
              <p:cNvPr id="69" name="Rectangle 207">
                <a:extLst>
                  <a:ext uri="{FF2B5EF4-FFF2-40B4-BE49-F238E27FC236}">
                    <a16:creationId xmlns:a16="http://schemas.microsoft.com/office/drawing/2014/main" id="{B21C2C18-443C-4F5E-8D15-DC32B05FF3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374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Aaron</a:t>
                </a:r>
              </a:p>
            </p:txBody>
          </p:sp>
          <p:sp>
            <p:nvSpPr>
              <p:cNvPr id="70" name="Rectangle 208">
                <a:extLst>
                  <a:ext uri="{FF2B5EF4-FFF2-40B4-BE49-F238E27FC236}">
                    <a16:creationId xmlns:a16="http://schemas.microsoft.com/office/drawing/2014/main" id="{754C195A-7FE9-4337-A91A-4AB01F4BA6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888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1" name="Rectangle 209">
                <a:extLst>
                  <a:ext uri="{FF2B5EF4-FFF2-40B4-BE49-F238E27FC236}">
                    <a16:creationId xmlns:a16="http://schemas.microsoft.com/office/drawing/2014/main" id="{DACBBEA7-D626-4A10-8656-E6BF4400A5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3888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2" name="Rectangle 210">
                <a:extLst>
                  <a:ext uri="{FF2B5EF4-FFF2-40B4-BE49-F238E27FC236}">
                    <a16:creationId xmlns:a16="http://schemas.microsoft.com/office/drawing/2014/main" id="{40006907-1866-482C-A623-93CCA746E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456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3" name="Rectangle 211">
                <a:extLst>
                  <a:ext uri="{FF2B5EF4-FFF2-40B4-BE49-F238E27FC236}">
                    <a16:creationId xmlns:a16="http://schemas.microsoft.com/office/drawing/2014/main" id="{C2CAE9EA-BEF6-4F89-80D0-86328C1617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4" name="Rectangle 212">
                <a:extLst>
                  <a:ext uri="{FF2B5EF4-FFF2-40B4-BE49-F238E27FC236}">
                    <a16:creationId xmlns:a16="http://schemas.microsoft.com/office/drawing/2014/main" id="{44EAEAF0-F943-4325-8C64-ECDD466DC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744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5" name="Rectangle 213">
                <a:extLst>
                  <a:ext uri="{FF2B5EF4-FFF2-40B4-BE49-F238E27FC236}">
                    <a16:creationId xmlns:a16="http://schemas.microsoft.com/office/drawing/2014/main" id="{052053CE-C19C-4842-B344-93E706539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76" name="Rectangle 214">
                <a:extLst>
                  <a:ext uri="{FF2B5EF4-FFF2-40B4-BE49-F238E27FC236}">
                    <a16:creationId xmlns:a16="http://schemas.microsoft.com/office/drawing/2014/main" id="{796C44EA-9039-4EFD-9A59-4773E2D34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456"/>
                <a:ext cx="1200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24" name="Group 215">
              <a:extLst>
                <a:ext uri="{FF2B5EF4-FFF2-40B4-BE49-F238E27FC236}">
                  <a16:creationId xmlns:a16="http://schemas.microsoft.com/office/drawing/2014/main" id="{028837FB-F34B-400E-BED5-ACFDD3B1CD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3024"/>
              <a:ext cx="1008" cy="576"/>
              <a:chOff x="2448" y="2784"/>
              <a:chExt cx="1008" cy="576"/>
            </a:xfrm>
          </p:grpSpPr>
          <p:sp>
            <p:nvSpPr>
              <p:cNvPr id="59" name="Rectangle 216">
                <a:extLst>
                  <a:ext uri="{FF2B5EF4-FFF2-40B4-BE49-F238E27FC236}">
                    <a16:creationId xmlns:a16="http://schemas.microsoft.com/office/drawing/2014/main" id="{725F6A96-E84B-4192-B4E6-8901EAED5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784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Barr</a:t>
                </a:r>
              </a:p>
            </p:txBody>
          </p:sp>
          <p:sp>
            <p:nvSpPr>
              <p:cNvPr id="60" name="Rectangle 217">
                <a:extLst>
                  <a:ext uri="{FF2B5EF4-FFF2-40B4-BE49-F238E27FC236}">
                    <a16:creationId xmlns:a16="http://schemas.microsoft.com/office/drawing/2014/main" id="{E50FC0AB-D373-4270-BD35-35D3979615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928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Kim</a:t>
                </a:r>
              </a:p>
            </p:txBody>
          </p:sp>
          <p:sp>
            <p:nvSpPr>
              <p:cNvPr id="61" name="Rectangle 218">
                <a:extLst>
                  <a:ext uri="{FF2B5EF4-FFF2-40B4-BE49-F238E27FC236}">
                    <a16:creationId xmlns:a16="http://schemas.microsoft.com/office/drawing/2014/main" id="{69A1FC52-1AA2-4FEA-BFBA-EAE1BF965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3072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Narp</a:t>
                </a:r>
              </a:p>
            </p:txBody>
          </p:sp>
          <p:sp>
            <p:nvSpPr>
              <p:cNvPr id="62" name="Rectangle 219">
                <a:extLst>
                  <a:ext uri="{FF2B5EF4-FFF2-40B4-BE49-F238E27FC236}">
                    <a16:creationId xmlns:a16="http://schemas.microsoft.com/office/drawing/2014/main" id="{BD6ADE80-C313-48CB-8617-557EA10E7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3216"/>
                <a:ext cx="100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O’Donnell</a:t>
                </a:r>
              </a:p>
            </p:txBody>
          </p:sp>
          <p:sp>
            <p:nvSpPr>
              <p:cNvPr id="63" name="Rectangle 220">
                <a:extLst>
                  <a:ext uri="{FF2B5EF4-FFF2-40B4-BE49-F238E27FC236}">
                    <a16:creationId xmlns:a16="http://schemas.microsoft.com/office/drawing/2014/main" id="{1608843D-7ECE-4D3A-9666-73331E13C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2784"/>
                <a:ext cx="1008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25" name="Rectangle 221">
              <a:extLst>
                <a:ext uri="{FF2B5EF4-FFF2-40B4-BE49-F238E27FC236}">
                  <a16:creationId xmlns:a16="http://schemas.microsoft.com/office/drawing/2014/main" id="{FD8B0E8E-15BC-4B4F-BAB5-249A8EB77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3317"/>
              <a:ext cx="1008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Narp</a:t>
              </a:r>
            </a:p>
          </p:txBody>
        </p:sp>
        <p:grpSp>
          <p:nvGrpSpPr>
            <p:cNvPr id="26" name="Group 222">
              <a:extLst>
                <a:ext uri="{FF2B5EF4-FFF2-40B4-BE49-F238E27FC236}">
                  <a16:creationId xmlns:a16="http://schemas.microsoft.com/office/drawing/2014/main" id="{DEE20C15-C0D2-44E4-91FB-71C6DB6F39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0" y="3841"/>
              <a:ext cx="1200" cy="144"/>
              <a:chOff x="3744" y="3600"/>
              <a:chExt cx="1200" cy="144"/>
            </a:xfrm>
          </p:grpSpPr>
          <p:sp>
            <p:nvSpPr>
              <p:cNvPr id="56" name="Rectangle 223">
                <a:extLst>
                  <a:ext uri="{FF2B5EF4-FFF2-40B4-BE49-F238E27FC236}">
                    <a16:creationId xmlns:a16="http://schemas.microsoft.com/office/drawing/2014/main" id="{A3A3D9FC-3926-44AF-BB2A-6F84ADD80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600"/>
                <a:ext cx="480" cy="144"/>
              </a:xfrm>
              <a:prstGeom prst="rect">
                <a:avLst/>
              </a:prstGeom>
              <a:solidFill>
                <a:srgbClr val="EAAB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Nash</a:t>
                </a:r>
              </a:p>
            </p:txBody>
          </p:sp>
          <p:sp>
            <p:nvSpPr>
              <p:cNvPr id="57" name="Rectangle 224">
                <a:extLst>
                  <a:ext uri="{FF2B5EF4-FFF2-40B4-BE49-F238E27FC236}">
                    <a16:creationId xmlns:a16="http://schemas.microsoft.com/office/drawing/2014/main" id="{985A5006-575C-4FCC-B9F9-99F62AD1F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3600"/>
                <a:ext cx="528" cy="144"/>
              </a:xfrm>
              <a:prstGeom prst="rect">
                <a:avLst/>
              </a:prstGeom>
              <a:solidFill>
                <a:srgbClr val="EAAB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Mike</a:t>
                </a:r>
              </a:p>
            </p:txBody>
          </p:sp>
          <p:sp>
            <p:nvSpPr>
              <p:cNvPr id="58" name="Rectangle 225">
                <a:extLst>
                  <a:ext uri="{FF2B5EF4-FFF2-40B4-BE49-F238E27FC236}">
                    <a16:creationId xmlns:a16="http://schemas.microsoft.com/office/drawing/2014/main" id="{2597A61D-861C-4BD3-AD39-EFA35E426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44"/>
              </a:xfrm>
              <a:prstGeom prst="rect">
                <a:avLst/>
              </a:prstGeom>
              <a:solidFill>
                <a:srgbClr val="EAAB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</p:grpSp>
        <p:grpSp>
          <p:nvGrpSpPr>
            <p:cNvPr id="27" name="Group 226">
              <a:extLst>
                <a:ext uri="{FF2B5EF4-FFF2-40B4-BE49-F238E27FC236}">
                  <a16:creationId xmlns:a16="http://schemas.microsoft.com/office/drawing/2014/main" id="{9AEA6910-8939-4F6C-ACEA-4D10547599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1" y="1709"/>
              <a:ext cx="672" cy="451"/>
              <a:chOff x="3408" y="1517"/>
              <a:chExt cx="672" cy="451"/>
            </a:xfrm>
          </p:grpSpPr>
          <p:sp>
            <p:nvSpPr>
              <p:cNvPr id="52" name="Rectangle 227">
                <a:extLst>
                  <a:ext uri="{FF2B5EF4-FFF2-40B4-BE49-F238E27FC236}">
                    <a16:creationId xmlns:a16="http://schemas.microsoft.com/office/drawing/2014/main" id="{213B6285-9753-446B-9070-81B3C07FF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151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Jose</a:t>
                </a:r>
              </a:p>
            </p:txBody>
          </p:sp>
          <p:sp>
            <p:nvSpPr>
              <p:cNvPr id="53" name="Rectangle 228">
                <a:extLst>
                  <a:ext uri="{FF2B5EF4-FFF2-40B4-BE49-F238E27FC236}">
                    <a16:creationId xmlns:a16="http://schemas.microsoft.com/office/drawing/2014/main" id="{0A313474-6398-4BF7-A65B-FEF7464F4D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1668"/>
                <a:ext cx="672" cy="14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Nina</a:t>
                </a:r>
              </a:p>
            </p:txBody>
          </p:sp>
          <p:sp>
            <p:nvSpPr>
              <p:cNvPr id="54" name="Rectangle 229">
                <a:extLst>
                  <a:ext uri="{FF2B5EF4-FFF2-40B4-BE49-F238E27FC236}">
                    <a16:creationId xmlns:a16="http://schemas.microsoft.com/office/drawing/2014/main" id="{7D44A4BA-847E-465E-A1BA-E5EACE3544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181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55" name="Rectangle 230">
                <a:extLst>
                  <a:ext uri="{FF2B5EF4-FFF2-40B4-BE49-F238E27FC236}">
                    <a16:creationId xmlns:a16="http://schemas.microsoft.com/office/drawing/2014/main" id="{039EA3B2-3C4D-40CB-82CC-35822790EB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1517"/>
                <a:ext cx="672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28" name="Group 231">
              <a:extLst>
                <a:ext uri="{FF2B5EF4-FFF2-40B4-BE49-F238E27FC236}">
                  <a16:creationId xmlns:a16="http://schemas.microsoft.com/office/drawing/2014/main" id="{B2F8612B-E63E-44C3-BA28-40E0A90BBD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5" y="1229"/>
              <a:ext cx="672" cy="451"/>
              <a:chOff x="2640" y="1037"/>
              <a:chExt cx="672" cy="451"/>
            </a:xfrm>
          </p:grpSpPr>
          <p:sp>
            <p:nvSpPr>
              <p:cNvPr id="48" name="Rectangle 232">
                <a:extLst>
                  <a:ext uri="{FF2B5EF4-FFF2-40B4-BE49-F238E27FC236}">
                    <a16:creationId xmlns:a16="http://schemas.microsoft.com/office/drawing/2014/main" id="{9AAF22BD-4DA9-45A2-AC27-42A9416D5D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03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Aaron</a:t>
                </a:r>
              </a:p>
            </p:txBody>
          </p:sp>
          <p:sp>
            <p:nvSpPr>
              <p:cNvPr id="49" name="Rectangle 233">
                <a:extLst>
                  <a:ext uri="{FF2B5EF4-FFF2-40B4-BE49-F238E27FC236}">
                    <a16:creationId xmlns:a16="http://schemas.microsoft.com/office/drawing/2014/main" id="{C6AF523A-2FDB-4679-9CE0-93381D61B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188"/>
                <a:ext cx="672" cy="14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...</a:t>
                </a:r>
              </a:p>
            </p:txBody>
          </p:sp>
          <p:sp>
            <p:nvSpPr>
              <p:cNvPr id="50" name="Rectangle 234">
                <a:extLst>
                  <a:ext uri="{FF2B5EF4-FFF2-40B4-BE49-F238E27FC236}">
                    <a16:creationId xmlns:a16="http://schemas.microsoft.com/office/drawing/2014/main" id="{30F810EB-A9C8-40EC-8EEA-E2CE8D75B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337"/>
                <a:ext cx="672" cy="1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Jose</a:t>
                </a:r>
              </a:p>
            </p:txBody>
          </p:sp>
          <p:sp>
            <p:nvSpPr>
              <p:cNvPr id="51" name="Rectangle 235">
                <a:extLst>
                  <a:ext uri="{FF2B5EF4-FFF2-40B4-BE49-F238E27FC236}">
                    <a16:creationId xmlns:a16="http://schemas.microsoft.com/office/drawing/2014/main" id="{AB4685AF-C537-40DF-9ABC-81FDA38B84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037"/>
                <a:ext cx="672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29" name="Line 236">
              <a:extLst>
                <a:ext uri="{FF2B5EF4-FFF2-40B4-BE49-F238E27FC236}">
                  <a16:creationId xmlns:a16="http://schemas.microsoft.com/office/drawing/2014/main" id="{A06137AA-F3E2-484B-9706-BEAF711695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639" y="1139"/>
              <a:ext cx="24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0" name="Line 237">
              <a:extLst>
                <a:ext uri="{FF2B5EF4-FFF2-40B4-BE49-F238E27FC236}">
                  <a16:creationId xmlns:a16="http://schemas.microsoft.com/office/drawing/2014/main" id="{F6030BD2-8173-4971-9528-D8076378D51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464" y="1679"/>
              <a:ext cx="133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1" name="Line 238">
              <a:extLst>
                <a:ext uri="{FF2B5EF4-FFF2-40B4-BE49-F238E27FC236}">
                  <a16:creationId xmlns:a16="http://schemas.microsoft.com/office/drawing/2014/main" id="{96D15641-9220-427B-A642-BE5E73173F3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054" y="1609"/>
              <a:ext cx="49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2" name="Line 239">
              <a:extLst>
                <a:ext uri="{FF2B5EF4-FFF2-40B4-BE49-F238E27FC236}">
                  <a16:creationId xmlns:a16="http://schemas.microsoft.com/office/drawing/2014/main" id="{01D56C1D-3747-40F0-BAF5-6ADB657AFF0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832" y="2041"/>
              <a:ext cx="51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3" name="Line 240">
              <a:extLst>
                <a:ext uri="{FF2B5EF4-FFF2-40B4-BE49-F238E27FC236}">
                  <a16:creationId xmlns:a16="http://schemas.microsoft.com/office/drawing/2014/main" id="{1B63E835-50EA-4E60-9758-86D8DB6DD82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877" y="1782"/>
              <a:ext cx="223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4" name="Line 241">
              <a:extLst>
                <a:ext uri="{FF2B5EF4-FFF2-40B4-BE49-F238E27FC236}">
                  <a16:creationId xmlns:a16="http://schemas.microsoft.com/office/drawing/2014/main" id="{BA3844B0-A6AA-4B35-B2AE-B566B2CAEF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725" y="2980"/>
              <a:ext cx="72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5" name="Line 242">
              <a:extLst>
                <a:ext uri="{FF2B5EF4-FFF2-40B4-BE49-F238E27FC236}">
                  <a16:creationId xmlns:a16="http://schemas.microsoft.com/office/drawing/2014/main" id="{9C63C067-A984-4987-A9A1-F495F293B90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071" y="2617"/>
              <a:ext cx="271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6" name="Line 243">
              <a:extLst>
                <a:ext uri="{FF2B5EF4-FFF2-40B4-BE49-F238E27FC236}">
                  <a16:creationId xmlns:a16="http://schemas.microsoft.com/office/drawing/2014/main" id="{197DBE20-0F47-456A-B795-4BA5E76318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673" y="3624"/>
              <a:ext cx="476" cy="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sp>
          <p:nvSpPr>
            <p:cNvPr id="37" name="Line 244">
              <a:extLst>
                <a:ext uri="{FF2B5EF4-FFF2-40B4-BE49-F238E27FC236}">
                  <a16:creationId xmlns:a16="http://schemas.microsoft.com/office/drawing/2014/main" id="{A86245AC-BFCE-48C3-86DC-11B0A409457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556" y="3396"/>
              <a:ext cx="36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anchor="ctr"/>
            <a:lstStyle/>
            <a:p>
              <a:endParaRPr lang="cs-CZ"/>
            </a:p>
          </p:txBody>
        </p:sp>
        <p:grpSp>
          <p:nvGrpSpPr>
            <p:cNvPr id="38" name="Group 245">
              <a:extLst>
                <a:ext uri="{FF2B5EF4-FFF2-40B4-BE49-F238E27FC236}">
                  <a16:creationId xmlns:a16="http://schemas.microsoft.com/office/drawing/2014/main" id="{EE138410-866B-4D83-924C-374653A26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" y="2256"/>
              <a:ext cx="1008" cy="576"/>
              <a:chOff x="1296" y="2016"/>
              <a:chExt cx="1008" cy="576"/>
            </a:xfrm>
          </p:grpSpPr>
          <p:sp>
            <p:nvSpPr>
              <p:cNvPr id="39" name="Rectangle 246">
                <a:extLst>
                  <a:ext uri="{FF2B5EF4-FFF2-40B4-BE49-F238E27FC236}">
                    <a16:creationId xmlns:a16="http://schemas.microsoft.com/office/drawing/2014/main" id="{D835F79B-7D0F-42B2-9C27-9F7EB603D2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016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Aaron</a:t>
                </a:r>
              </a:p>
            </p:txBody>
          </p:sp>
          <p:sp>
            <p:nvSpPr>
              <p:cNvPr id="40" name="Rectangle 247">
                <a:extLst>
                  <a:ext uri="{FF2B5EF4-FFF2-40B4-BE49-F238E27FC236}">
                    <a16:creationId xmlns:a16="http://schemas.microsoft.com/office/drawing/2014/main" id="{1108BF14-87D4-474C-82E7-A9F010A793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160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Adam</a:t>
                </a:r>
              </a:p>
            </p:txBody>
          </p:sp>
          <p:sp>
            <p:nvSpPr>
              <p:cNvPr id="41" name="Rectangle 248">
                <a:extLst>
                  <a:ext uri="{FF2B5EF4-FFF2-40B4-BE49-F238E27FC236}">
                    <a16:creationId xmlns:a16="http://schemas.microsoft.com/office/drawing/2014/main" id="{B4FC9377-7FC5-4DB6-B987-9AD48A443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304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Amy</a:t>
                </a:r>
              </a:p>
            </p:txBody>
          </p:sp>
          <p:sp>
            <p:nvSpPr>
              <p:cNvPr id="42" name="Rectangle 249">
                <a:extLst>
                  <a:ext uri="{FF2B5EF4-FFF2-40B4-BE49-F238E27FC236}">
                    <a16:creationId xmlns:a16="http://schemas.microsoft.com/office/drawing/2014/main" id="{D212D55F-3550-4FD9-BC0E-6D27AADAB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016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Nicholls</a:t>
                </a:r>
              </a:p>
            </p:txBody>
          </p:sp>
          <p:sp>
            <p:nvSpPr>
              <p:cNvPr id="43" name="Rectangle 250">
                <a:extLst>
                  <a:ext uri="{FF2B5EF4-FFF2-40B4-BE49-F238E27FC236}">
                    <a16:creationId xmlns:a16="http://schemas.microsoft.com/office/drawing/2014/main" id="{3B3CC499-4757-4FCB-9915-A7F3D5A04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160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Barr</a:t>
                </a:r>
              </a:p>
            </p:txBody>
          </p:sp>
          <p:sp>
            <p:nvSpPr>
              <p:cNvPr id="44" name="Rectangle 251">
                <a:extLst>
                  <a:ext uri="{FF2B5EF4-FFF2-40B4-BE49-F238E27FC236}">
                    <a16:creationId xmlns:a16="http://schemas.microsoft.com/office/drawing/2014/main" id="{E764DFAA-747A-49C8-A569-F55CB6DFB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304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Strande</a:t>
                </a:r>
              </a:p>
            </p:txBody>
          </p:sp>
          <p:sp>
            <p:nvSpPr>
              <p:cNvPr id="45" name="Rectangle 252">
                <a:extLst>
                  <a:ext uri="{FF2B5EF4-FFF2-40B4-BE49-F238E27FC236}">
                    <a16:creationId xmlns:a16="http://schemas.microsoft.com/office/drawing/2014/main" id="{10A3DB57-8DA9-4950-A763-82B70FB2F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480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46" name="Rectangle 253">
                <a:extLst>
                  <a:ext uri="{FF2B5EF4-FFF2-40B4-BE49-F238E27FC236}">
                    <a16:creationId xmlns:a16="http://schemas.microsoft.com/office/drawing/2014/main" id="{82CEF198-E170-4D40-87F6-EB29BADE7B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448"/>
                <a:ext cx="52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 b="0"/>
                  <a:t>…</a:t>
                </a:r>
              </a:p>
            </p:txBody>
          </p:sp>
          <p:sp>
            <p:nvSpPr>
              <p:cNvPr id="47" name="Rectangle 254">
                <a:extLst>
                  <a:ext uri="{FF2B5EF4-FFF2-40B4-BE49-F238E27FC236}">
                    <a16:creationId xmlns:a16="http://schemas.microsoft.com/office/drawing/2014/main" id="{B528FEAB-75D3-4D0C-B74B-885B0CDDA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016"/>
                <a:ext cx="1008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127" name="AutoShape 2">
            <a:extLst>
              <a:ext uri="{FF2B5EF4-FFF2-40B4-BE49-F238E27FC236}">
                <a16:creationId xmlns:a16="http://schemas.microsoft.com/office/drawing/2014/main" id="{B4BB7785-E2F1-466A-81FA-E8DF2622C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501" y="4701413"/>
            <a:ext cx="8077200" cy="1825625"/>
          </a:xfrm>
          <a:prstGeom prst="roundRect">
            <a:avLst>
              <a:gd name="adj" fmla="val 5347"/>
            </a:avLst>
          </a:prstGeom>
          <a:gradFill rotWithShape="1">
            <a:gsLst>
              <a:gs pos="0">
                <a:srgbClr val="8DACD0"/>
              </a:gs>
              <a:gs pos="100000">
                <a:srgbClr val="DEE7F1"/>
              </a:gs>
            </a:gsLst>
            <a:lin ang="2700000" scaled="1"/>
          </a:gradFill>
          <a:ln w="9525" algn="ctr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/>
          <a:lstStyle/>
          <a:p>
            <a:pPr algn="r">
              <a:lnSpc>
                <a:spcPct val="90000"/>
              </a:lnSpc>
              <a:spcBef>
                <a:spcPct val="40000"/>
              </a:spcBef>
              <a:buClr>
                <a:srgbClr val="DC0081"/>
              </a:buClr>
              <a:buFont typeface="Wingdings" pitchFamily="2" charset="2"/>
              <a:buNone/>
            </a:pPr>
            <a:r>
              <a:rPr lang="cs-CZ" sz="1600" dirty="0"/>
              <a:t>Klastrovaný i</a:t>
            </a:r>
            <a:r>
              <a:rPr lang="en-US" sz="1600" dirty="0" err="1"/>
              <a:t>ndex</a:t>
            </a:r>
            <a:br>
              <a:rPr lang="en-US" sz="1600" dirty="0"/>
            </a:br>
            <a:r>
              <a:rPr lang="cs-CZ" sz="1600" dirty="0"/>
              <a:t>nad</a:t>
            </a:r>
            <a:r>
              <a:rPr lang="en-US" sz="1600" dirty="0"/>
              <a:t> </a:t>
            </a:r>
            <a:r>
              <a:rPr lang="en-US" sz="1600" dirty="0" err="1"/>
              <a:t>LastName</a:t>
            </a:r>
            <a:endParaRPr lang="en-US" sz="1600" dirty="0"/>
          </a:p>
        </p:txBody>
      </p:sp>
      <p:sp>
        <p:nvSpPr>
          <p:cNvPr id="128" name="AutoShape 3">
            <a:extLst>
              <a:ext uri="{FF2B5EF4-FFF2-40B4-BE49-F238E27FC236}">
                <a16:creationId xmlns:a16="http://schemas.microsoft.com/office/drawing/2014/main" id="{913A1A31-BC8B-4A8C-955E-DFA8EDBF6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501" y="1789938"/>
            <a:ext cx="8077200" cy="2820987"/>
          </a:xfrm>
          <a:prstGeom prst="roundRect">
            <a:avLst>
              <a:gd name="adj" fmla="val 2884"/>
            </a:avLst>
          </a:prstGeom>
          <a:gradFill rotWithShape="1">
            <a:gsLst>
              <a:gs pos="0">
                <a:schemeClr val="accent1"/>
              </a:gs>
              <a:gs pos="100000">
                <a:srgbClr val="BBCDE3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cs-CZ" sz="1600" dirty="0"/>
              <a:t>Neklastrovaný</a:t>
            </a:r>
            <a:endParaRPr lang="en-US" sz="1600" dirty="0"/>
          </a:p>
          <a:p>
            <a:pPr algn="r"/>
            <a:r>
              <a:rPr lang="cs-CZ" sz="1600" dirty="0"/>
              <a:t>i</a:t>
            </a:r>
            <a:r>
              <a:rPr lang="en-US" sz="1600" dirty="0" err="1"/>
              <a:t>ndex</a:t>
            </a:r>
            <a:r>
              <a:rPr lang="en-US" sz="1600" dirty="0"/>
              <a:t> </a:t>
            </a:r>
            <a:r>
              <a:rPr lang="cs-CZ" sz="1600" dirty="0"/>
              <a:t>nad</a:t>
            </a:r>
            <a:endParaRPr lang="en-US" sz="1600" dirty="0"/>
          </a:p>
          <a:p>
            <a:pPr algn="r"/>
            <a:r>
              <a:rPr lang="en-US" sz="1600" dirty="0" err="1"/>
              <a:t>FirstName</a:t>
            </a:r>
            <a:endParaRPr lang="en-US" sz="1600" dirty="0"/>
          </a:p>
        </p:txBody>
      </p:sp>
      <p:sp>
        <p:nvSpPr>
          <p:cNvPr id="129" name="AutoShape 4">
            <a:extLst>
              <a:ext uri="{FF2B5EF4-FFF2-40B4-BE49-F238E27FC236}">
                <a16:creationId xmlns:a16="http://schemas.microsoft.com/office/drawing/2014/main" id="{F356833C-C04B-488C-868E-C3FA049FA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526" y="1870900"/>
            <a:ext cx="5545137" cy="1524000"/>
          </a:xfrm>
          <a:prstGeom prst="roundRect">
            <a:avLst>
              <a:gd name="adj" fmla="val 6250"/>
            </a:avLst>
          </a:prstGeom>
          <a:gradFill rotWithShape="0">
            <a:gsLst>
              <a:gs pos="0">
                <a:srgbClr val="EEEFD7"/>
              </a:gs>
              <a:gs pos="100000">
                <a:srgbClr val="D5D69C"/>
              </a:gs>
            </a:gsLst>
            <a:lin ang="5400000" scaled="1"/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en-US" sz="1600" dirty="0" err="1"/>
              <a:t>Nelistov</a:t>
            </a:r>
            <a:r>
              <a:rPr lang="cs-CZ" sz="1600" dirty="0"/>
              <a:t>é</a:t>
            </a:r>
            <a:endParaRPr lang="en-US" sz="1600" dirty="0"/>
          </a:p>
          <a:p>
            <a:pPr algn="r"/>
            <a:r>
              <a:rPr lang="cs-CZ" sz="1600" dirty="0"/>
              <a:t>úrovně</a:t>
            </a:r>
            <a:endParaRPr lang="en-US" sz="1600" dirty="0"/>
          </a:p>
        </p:txBody>
      </p:sp>
      <p:sp>
        <p:nvSpPr>
          <p:cNvPr id="130" name="AutoShape 5">
            <a:extLst>
              <a:ext uri="{FF2B5EF4-FFF2-40B4-BE49-F238E27FC236}">
                <a16:creationId xmlns:a16="http://schemas.microsoft.com/office/drawing/2014/main" id="{4002105E-EB19-4B2C-AFE5-0D24C490C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488" y="3547300"/>
            <a:ext cx="7091363" cy="914400"/>
          </a:xfrm>
          <a:prstGeom prst="roundRect">
            <a:avLst>
              <a:gd name="adj" fmla="val 6597"/>
            </a:avLst>
          </a:prstGeom>
          <a:gradFill rotWithShape="0">
            <a:gsLst>
              <a:gs pos="0">
                <a:srgbClr val="E8F6E4"/>
              </a:gs>
              <a:gs pos="100000">
                <a:srgbClr val="ADE2A1"/>
              </a:gs>
            </a:gsLst>
            <a:lin ang="5400000" scaled="1"/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6600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r"/>
            <a:r>
              <a:rPr lang="cs-CZ" sz="1600" dirty="0"/>
              <a:t>Listová úroveň</a:t>
            </a:r>
            <a:br>
              <a:rPr lang="en-US" sz="1600" dirty="0"/>
            </a:br>
            <a:r>
              <a:rPr lang="en-US" sz="1600" dirty="0"/>
              <a:t>(</a:t>
            </a:r>
            <a:r>
              <a:rPr lang="cs-CZ" sz="1600" dirty="0"/>
              <a:t>klastrovaný</a:t>
            </a:r>
            <a:endParaRPr lang="en-US" sz="1600" dirty="0"/>
          </a:p>
          <a:p>
            <a:pPr algn="r"/>
            <a:r>
              <a:rPr lang="cs-CZ" sz="1600" dirty="0"/>
              <a:t>klíč</a:t>
            </a:r>
            <a:r>
              <a:rPr lang="en-US" sz="1600" dirty="0"/>
              <a:t>)</a:t>
            </a:r>
          </a:p>
        </p:txBody>
      </p:sp>
      <p:grpSp>
        <p:nvGrpSpPr>
          <p:cNvPr id="131" name="Group 6">
            <a:extLst>
              <a:ext uri="{FF2B5EF4-FFF2-40B4-BE49-F238E27FC236}">
                <a16:creationId xmlns:a16="http://schemas.microsoft.com/office/drawing/2014/main" id="{8032645A-DA51-40AE-8BB1-73C39443A934}"/>
              </a:ext>
            </a:extLst>
          </p:cNvPr>
          <p:cNvGrpSpPr>
            <a:grpSpLocks/>
          </p:cNvGrpSpPr>
          <p:nvPr/>
        </p:nvGrpSpPr>
        <p:grpSpPr bwMode="auto">
          <a:xfrm>
            <a:off x="4618526" y="3623500"/>
            <a:ext cx="1600200" cy="914400"/>
            <a:chOff x="2544" y="2112"/>
            <a:chExt cx="1008" cy="576"/>
          </a:xfrm>
        </p:grpSpPr>
        <p:sp>
          <p:nvSpPr>
            <p:cNvPr id="132" name="Rectangle 7">
              <a:extLst>
                <a:ext uri="{FF2B5EF4-FFF2-40B4-BE49-F238E27FC236}">
                  <a16:creationId xmlns:a16="http://schemas.microsoft.com/office/drawing/2014/main" id="{782DE98A-580F-4AE9-8CA9-6FB3D2E03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12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Diane</a:t>
              </a:r>
            </a:p>
          </p:txBody>
        </p:sp>
        <p:sp>
          <p:nvSpPr>
            <p:cNvPr id="133" name="Rectangle 8">
              <a:extLst>
                <a:ext uri="{FF2B5EF4-FFF2-40B4-BE49-F238E27FC236}">
                  <a16:creationId xmlns:a16="http://schemas.microsoft.com/office/drawing/2014/main" id="{103137AB-C592-40D6-BAB7-65951F22D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25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Don</a:t>
              </a:r>
            </a:p>
          </p:txBody>
        </p:sp>
        <p:sp>
          <p:nvSpPr>
            <p:cNvPr id="134" name="Rectangle 9">
              <a:extLst>
                <a:ext uri="{FF2B5EF4-FFF2-40B4-BE49-F238E27FC236}">
                  <a16:creationId xmlns:a16="http://schemas.microsoft.com/office/drawing/2014/main" id="{9E454C25-5DDE-45F1-8796-47783B5B5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40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Douglas</a:t>
              </a: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id="{C7F4FBBD-39E8-4860-928E-AB04E4434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12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Glimp</a:t>
              </a:r>
            </a:p>
          </p:txBody>
        </p:sp>
        <p:sp>
          <p:nvSpPr>
            <p:cNvPr id="136" name="Rectangle 11">
              <a:extLst>
                <a:ext uri="{FF2B5EF4-FFF2-40B4-BE49-F238E27FC236}">
                  <a16:creationId xmlns:a16="http://schemas.microsoft.com/office/drawing/2014/main" id="{DD4ED393-FE9A-4DDE-87EE-E23C521AC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25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Hall</a:t>
              </a:r>
            </a:p>
          </p:txBody>
        </p:sp>
        <p:sp>
          <p:nvSpPr>
            <p:cNvPr id="137" name="Rectangle 12">
              <a:extLst>
                <a:ext uri="{FF2B5EF4-FFF2-40B4-BE49-F238E27FC236}">
                  <a16:creationId xmlns:a16="http://schemas.microsoft.com/office/drawing/2014/main" id="{D463F66A-A5D3-4B18-AFA8-F25262577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40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Groncki</a:t>
              </a:r>
            </a:p>
          </p:txBody>
        </p:sp>
        <p:sp>
          <p:nvSpPr>
            <p:cNvPr id="138" name="Rectangle 13">
              <a:extLst>
                <a:ext uri="{FF2B5EF4-FFF2-40B4-BE49-F238E27FC236}">
                  <a16:creationId xmlns:a16="http://schemas.microsoft.com/office/drawing/2014/main" id="{6E2A272C-05D0-4BA3-9860-4DCEC1649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54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39" name="Rectangle 14">
              <a:extLst>
                <a:ext uri="{FF2B5EF4-FFF2-40B4-BE49-F238E27FC236}">
                  <a16:creationId xmlns:a16="http://schemas.microsoft.com/office/drawing/2014/main" id="{3813413B-5432-481F-A97B-8107324BC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54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40" name="Rectangle 15">
              <a:extLst>
                <a:ext uri="{FF2B5EF4-FFF2-40B4-BE49-F238E27FC236}">
                  <a16:creationId xmlns:a16="http://schemas.microsoft.com/office/drawing/2014/main" id="{087BDA86-5624-4967-8042-AEA9AA5B6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12"/>
              <a:ext cx="100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141" name="Group 16">
            <a:extLst>
              <a:ext uri="{FF2B5EF4-FFF2-40B4-BE49-F238E27FC236}">
                <a16:creationId xmlns:a16="http://schemas.microsoft.com/office/drawing/2014/main" id="{0495F451-79D0-4D9D-863E-D0B23776B3FC}"/>
              </a:ext>
            </a:extLst>
          </p:cNvPr>
          <p:cNvGrpSpPr>
            <a:grpSpLocks/>
          </p:cNvGrpSpPr>
          <p:nvPr/>
        </p:nvGrpSpPr>
        <p:grpSpPr bwMode="auto">
          <a:xfrm>
            <a:off x="6447326" y="3623500"/>
            <a:ext cx="1600200" cy="914400"/>
            <a:chOff x="3600" y="2016"/>
            <a:chExt cx="1008" cy="576"/>
          </a:xfrm>
        </p:grpSpPr>
        <p:sp>
          <p:nvSpPr>
            <p:cNvPr id="142" name="Rectangle 17">
              <a:extLst>
                <a:ext uri="{FF2B5EF4-FFF2-40B4-BE49-F238E27FC236}">
                  <a16:creationId xmlns:a16="http://schemas.microsoft.com/office/drawing/2014/main" id="{6C760560-A6EA-4E64-AB85-F685DEC51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01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Jose</a:t>
              </a:r>
            </a:p>
          </p:txBody>
        </p:sp>
        <p:sp>
          <p:nvSpPr>
            <p:cNvPr id="143" name="Rectangle 18">
              <a:extLst>
                <a:ext uri="{FF2B5EF4-FFF2-40B4-BE49-F238E27FC236}">
                  <a16:creationId xmlns:a16="http://schemas.microsoft.com/office/drawing/2014/main" id="{B943CCB9-0671-46CD-99D5-86A17ED5D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6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Judy</a:t>
              </a:r>
            </a:p>
          </p:txBody>
        </p:sp>
        <p:sp>
          <p:nvSpPr>
            <p:cNvPr id="144" name="Rectangle 19">
              <a:extLst>
                <a:ext uri="{FF2B5EF4-FFF2-40B4-BE49-F238E27FC236}">
                  <a16:creationId xmlns:a16="http://schemas.microsoft.com/office/drawing/2014/main" id="{69BBC623-C359-49F6-AE13-CAF6FEEE1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30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Mike</a:t>
              </a:r>
            </a:p>
          </p:txBody>
        </p:sp>
        <p:sp>
          <p:nvSpPr>
            <p:cNvPr id="145" name="Rectangle 20">
              <a:extLst>
                <a:ext uri="{FF2B5EF4-FFF2-40B4-BE49-F238E27FC236}">
                  <a16:creationId xmlns:a16="http://schemas.microsoft.com/office/drawing/2014/main" id="{5C8F5FAC-048A-43BE-BB5C-9B7732766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01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Lugo</a:t>
              </a:r>
            </a:p>
          </p:txBody>
        </p:sp>
        <p:sp>
          <p:nvSpPr>
            <p:cNvPr id="146" name="Rectangle 21">
              <a:extLst>
                <a:ext uri="{FF2B5EF4-FFF2-40B4-BE49-F238E27FC236}">
                  <a16:creationId xmlns:a16="http://schemas.microsoft.com/office/drawing/2014/main" id="{3695BAC2-565A-4C6B-875F-B7E781F98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16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Lew</a:t>
              </a:r>
            </a:p>
          </p:txBody>
        </p:sp>
        <p:sp>
          <p:nvSpPr>
            <p:cNvPr id="147" name="Rectangle 22">
              <a:extLst>
                <a:ext uri="{FF2B5EF4-FFF2-40B4-BE49-F238E27FC236}">
                  <a16:creationId xmlns:a16="http://schemas.microsoft.com/office/drawing/2014/main" id="{0E070F11-A6DD-4164-B006-80C086561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30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Nash</a:t>
              </a:r>
            </a:p>
          </p:txBody>
        </p:sp>
        <p:sp>
          <p:nvSpPr>
            <p:cNvPr id="148" name="Rectangle 23">
              <a:extLst>
                <a:ext uri="{FF2B5EF4-FFF2-40B4-BE49-F238E27FC236}">
                  <a16:creationId xmlns:a16="http://schemas.microsoft.com/office/drawing/2014/main" id="{C59DD28E-B84A-476A-9344-23C0278CB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448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49" name="Rectangle 24">
              <a:extLst>
                <a:ext uri="{FF2B5EF4-FFF2-40B4-BE49-F238E27FC236}">
                  <a16:creationId xmlns:a16="http://schemas.microsoft.com/office/drawing/2014/main" id="{0B06BF40-7DEF-4F6E-802A-E22A7170C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448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50" name="Rectangle 25">
              <a:extLst>
                <a:ext uri="{FF2B5EF4-FFF2-40B4-BE49-F238E27FC236}">
                  <a16:creationId xmlns:a16="http://schemas.microsoft.com/office/drawing/2014/main" id="{4FB7034C-3A8C-4AD6-ACCB-CDC5D8605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016"/>
              <a:ext cx="100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151" name="Group 28">
            <a:extLst>
              <a:ext uri="{FF2B5EF4-FFF2-40B4-BE49-F238E27FC236}">
                <a16:creationId xmlns:a16="http://schemas.microsoft.com/office/drawing/2014/main" id="{5BFA4B8E-1483-46E6-9314-1A2D31364B19}"/>
              </a:ext>
            </a:extLst>
          </p:cNvPr>
          <p:cNvGrpSpPr>
            <a:grpSpLocks/>
          </p:cNvGrpSpPr>
          <p:nvPr/>
        </p:nvGrpSpPr>
        <p:grpSpPr bwMode="auto">
          <a:xfrm>
            <a:off x="6447326" y="4088638"/>
            <a:ext cx="1600200" cy="228600"/>
            <a:chOff x="3600" y="2304"/>
            <a:chExt cx="1008" cy="144"/>
          </a:xfrm>
        </p:grpSpPr>
        <p:sp>
          <p:nvSpPr>
            <p:cNvPr id="152" name="Rectangle 29">
              <a:extLst>
                <a:ext uri="{FF2B5EF4-FFF2-40B4-BE49-F238E27FC236}">
                  <a16:creationId xmlns:a16="http://schemas.microsoft.com/office/drawing/2014/main" id="{2FC47285-2B2A-4BD6-A6A5-5D227AC8A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304"/>
              <a:ext cx="480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Mike</a:t>
              </a:r>
            </a:p>
          </p:txBody>
        </p:sp>
        <p:sp>
          <p:nvSpPr>
            <p:cNvPr id="153" name="Rectangle 30">
              <a:extLst>
                <a:ext uri="{FF2B5EF4-FFF2-40B4-BE49-F238E27FC236}">
                  <a16:creationId xmlns:a16="http://schemas.microsoft.com/office/drawing/2014/main" id="{B7FA8032-5068-41EE-B992-5153F6642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304"/>
              <a:ext cx="528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Nash</a:t>
              </a:r>
            </a:p>
          </p:txBody>
        </p:sp>
      </p:grpSp>
      <p:sp>
        <p:nvSpPr>
          <p:cNvPr id="154" name="Freeform 31">
            <a:extLst>
              <a:ext uri="{FF2B5EF4-FFF2-40B4-BE49-F238E27FC236}">
                <a16:creationId xmlns:a16="http://schemas.microsoft.com/office/drawing/2014/main" id="{15AE4CD6-49C3-4D88-A400-274983F413ED}"/>
              </a:ext>
            </a:extLst>
          </p:cNvPr>
          <p:cNvSpPr>
            <a:spLocks/>
          </p:cNvSpPr>
          <p:nvPr/>
        </p:nvSpPr>
        <p:spPr bwMode="auto">
          <a:xfrm>
            <a:off x="3170726" y="2877375"/>
            <a:ext cx="700087" cy="792163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Freeform 32">
            <a:extLst>
              <a:ext uri="{FF2B5EF4-FFF2-40B4-BE49-F238E27FC236}">
                <a16:creationId xmlns:a16="http://schemas.microsoft.com/office/drawing/2014/main" id="{4FEE1A16-AA52-4B1F-9446-C184C0F3EB3C}"/>
              </a:ext>
            </a:extLst>
          </p:cNvPr>
          <p:cNvSpPr>
            <a:spLocks/>
          </p:cNvSpPr>
          <p:nvPr/>
        </p:nvSpPr>
        <p:spPr bwMode="auto">
          <a:xfrm>
            <a:off x="4212126" y="2112200"/>
            <a:ext cx="712787" cy="631825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Freeform 33">
            <a:extLst>
              <a:ext uri="{FF2B5EF4-FFF2-40B4-BE49-F238E27FC236}">
                <a16:creationId xmlns:a16="http://schemas.microsoft.com/office/drawing/2014/main" id="{1E0C09B0-E354-4E2F-8518-5036B16552D2}"/>
              </a:ext>
            </a:extLst>
          </p:cNvPr>
          <p:cNvSpPr>
            <a:spLocks/>
          </p:cNvSpPr>
          <p:nvPr/>
        </p:nvSpPr>
        <p:spPr bwMode="auto">
          <a:xfrm>
            <a:off x="3265976" y="4964938"/>
            <a:ext cx="1955800" cy="1027112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Freeform 34">
            <a:extLst>
              <a:ext uri="{FF2B5EF4-FFF2-40B4-BE49-F238E27FC236}">
                <a16:creationId xmlns:a16="http://schemas.microsoft.com/office/drawing/2014/main" id="{9A044896-3891-483C-82FA-B530FFBCC87F}"/>
              </a:ext>
            </a:extLst>
          </p:cNvPr>
          <p:cNvSpPr>
            <a:spLocks/>
          </p:cNvSpPr>
          <p:nvPr/>
        </p:nvSpPr>
        <p:spPr bwMode="auto">
          <a:xfrm>
            <a:off x="4974126" y="5195125"/>
            <a:ext cx="234950" cy="890588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58" name="Group 35">
            <a:extLst>
              <a:ext uri="{FF2B5EF4-FFF2-40B4-BE49-F238E27FC236}">
                <a16:creationId xmlns:a16="http://schemas.microsoft.com/office/drawing/2014/main" id="{62AFEFDC-4B1A-402C-B918-E358699D1EE8}"/>
              </a:ext>
            </a:extLst>
          </p:cNvPr>
          <p:cNvGrpSpPr>
            <a:grpSpLocks/>
          </p:cNvGrpSpPr>
          <p:nvPr/>
        </p:nvGrpSpPr>
        <p:grpSpPr bwMode="auto">
          <a:xfrm>
            <a:off x="2813538" y="5909500"/>
            <a:ext cx="1905000" cy="914400"/>
            <a:chOff x="960" y="3456"/>
            <a:chExt cx="1200" cy="576"/>
          </a:xfrm>
        </p:grpSpPr>
        <p:sp>
          <p:nvSpPr>
            <p:cNvPr id="159" name="Rectangle 36">
              <a:extLst>
                <a:ext uri="{FF2B5EF4-FFF2-40B4-BE49-F238E27FC236}">
                  <a16:creationId xmlns:a16="http://schemas.microsoft.com/office/drawing/2014/main" id="{71E3E674-8DF6-48F4-825D-FBA479065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45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Barr</a:t>
              </a:r>
            </a:p>
          </p:txBody>
        </p:sp>
        <p:sp>
          <p:nvSpPr>
            <p:cNvPr id="160" name="Rectangle 37">
              <a:extLst>
                <a:ext uri="{FF2B5EF4-FFF2-40B4-BE49-F238E27FC236}">
                  <a16:creationId xmlns:a16="http://schemas.microsoft.com/office/drawing/2014/main" id="{FD144796-9F11-49D3-A4BD-8B3C6EAE6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45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Adam</a:t>
              </a:r>
            </a:p>
          </p:txBody>
        </p:sp>
        <p:sp>
          <p:nvSpPr>
            <p:cNvPr id="161" name="Rectangle 38">
              <a:extLst>
                <a:ext uri="{FF2B5EF4-FFF2-40B4-BE49-F238E27FC236}">
                  <a16:creationId xmlns:a16="http://schemas.microsoft.com/office/drawing/2014/main" id="{F68AB453-900A-460A-A2F2-B1BA463DB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0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Cox</a:t>
              </a:r>
            </a:p>
          </p:txBody>
        </p:sp>
        <p:sp>
          <p:nvSpPr>
            <p:cNvPr id="162" name="Rectangle 39">
              <a:extLst>
                <a:ext uri="{FF2B5EF4-FFF2-40B4-BE49-F238E27FC236}">
                  <a16:creationId xmlns:a16="http://schemas.microsoft.com/office/drawing/2014/main" id="{57FC3159-22A0-4377-B98D-C72DBEB64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74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Dawson</a:t>
              </a:r>
            </a:p>
          </p:txBody>
        </p:sp>
        <p:sp>
          <p:nvSpPr>
            <p:cNvPr id="163" name="Rectangle 40">
              <a:extLst>
                <a:ext uri="{FF2B5EF4-FFF2-40B4-BE49-F238E27FC236}">
                  <a16:creationId xmlns:a16="http://schemas.microsoft.com/office/drawing/2014/main" id="{E585C577-F079-461D-A153-043E1A23A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60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Brian</a:t>
              </a:r>
            </a:p>
          </p:txBody>
        </p:sp>
        <p:sp>
          <p:nvSpPr>
            <p:cNvPr id="164" name="Rectangle 41">
              <a:extLst>
                <a:ext uri="{FF2B5EF4-FFF2-40B4-BE49-F238E27FC236}">
                  <a16:creationId xmlns:a16="http://schemas.microsoft.com/office/drawing/2014/main" id="{0B25D3C4-459C-42D6-809A-0DBBDF348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74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Matt</a:t>
              </a:r>
            </a:p>
          </p:txBody>
        </p:sp>
        <p:sp>
          <p:nvSpPr>
            <p:cNvPr id="165" name="Rectangle 42">
              <a:extLst>
                <a:ext uri="{FF2B5EF4-FFF2-40B4-BE49-F238E27FC236}">
                  <a16:creationId xmlns:a16="http://schemas.microsoft.com/office/drawing/2014/main" id="{7BFA5C62-26E7-4E6F-9B28-69BAA51C5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888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66" name="Rectangle 43">
              <a:extLst>
                <a:ext uri="{FF2B5EF4-FFF2-40B4-BE49-F238E27FC236}">
                  <a16:creationId xmlns:a16="http://schemas.microsoft.com/office/drawing/2014/main" id="{37CBBABD-032A-4E81-8DD0-86BFE3E87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67" name="Rectangle 44">
              <a:extLst>
                <a:ext uri="{FF2B5EF4-FFF2-40B4-BE49-F238E27FC236}">
                  <a16:creationId xmlns:a16="http://schemas.microsoft.com/office/drawing/2014/main" id="{5DE3D410-6D77-463E-9B1B-0939D4119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456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68" name="Rectangle 45">
              <a:extLst>
                <a:ext uri="{FF2B5EF4-FFF2-40B4-BE49-F238E27FC236}">
                  <a16:creationId xmlns:a16="http://schemas.microsoft.com/office/drawing/2014/main" id="{0FB3DB9F-87C3-4A08-A84B-4E5D82EDC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600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69" name="Rectangle 46">
              <a:extLst>
                <a:ext uri="{FF2B5EF4-FFF2-40B4-BE49-F238E27FC236}">
                  <a16:creationId xmlns:a16="http://schemas.microsoft.com/office/drawing/2014/main" id="{3E7596D9-5948-4661-999B-34D380E59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744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70" name="Rectangle 47">
              <a:extLst>
                <a:ext uri="{FF2B5EF4-FFF2-40B4-BE49-F238E27FC236}">
                  <a16:creationId xmlns:a16="http://schemas.microsoft.com/office/drawing/2014/main" id="{3A7D4931-79AC-439A-B44F-399215D81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888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71" name="Rectangle 48">
              <a:extLst>
                <a:ext uri="{FF2B5EF4-FFF2-40B4-BE49-F238E27FC236}">
                  <a16:creationId xmlns:a16="http://schemas.microsoft.com/office/drawing/2014/main" id="{50D0E8AC-6E5A-40EC-A973-D7529A41D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456"/>
              <a:ext cx="120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172" name="Group 49">
            <a:extLst>
              <a:ext uri="{FF2B5EF4-FFF2-40B4-BE49-F238E27FC236}">
                <a16:creationId xmlns:a16="http://schemas.microsoft.com/office/drawing/2014/main" id="{A8F44F34-EE5A-457C-97E0-E3EFC04F4DB3}"/>
              </a:ext>
            </a:extLst>
          </p:cNvPr>
          <p:cNvGrpSpPr>
            <a:grpSpLocks/>
          </p:cNvGrpSpPr>
          <p:nvPr/>
        </p:nvGrpSpPr>
        <p:grpSpPr bwMode="auto">
          <a:xfrm>
            <a:off x="4866176" y="5909500"/>
            <a:ext cx="1905000" cy="914400"/>
            <a:chOff x="2352" y="3456"/>
            <a:chExt cx="1200" cy="576"/>
          </a:xfrm>
        </p:grpSpPr>
        <p:sp>
          <p:nvSpPr>
            <p:cNvPr id="173" name="Rectangle 50">
              <a:extLst>
                <a:ext uri="{FF2B5EF4-FFF2-40B4-BE49-F238E27FC236}">
                  <a16:creationId xmlns:a16="http://schemas.microsoft.com/office/drawing/2014/main" id="{7F37E60A-62FA-402A-8C5B-BA8851859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45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Kim</a:t>
              </a:r>
            </a:p>
          </p:txBody>
        </p:sp>
        <p:sp>
          <p:nvSpPr>
            <p:cNvPr id="174" name="Rectangle 51">
              <a:extLst>
                <a:ext uri="{FF2B5EF4-FFF2-40B4-BE49-F238E27FC236}">
                  <a16:creationId xmlns:a16="http://schemas.microsoft.com/office/drawing/2014/main" id="{5DC89B83-8FAE-46BB-BE7C-0401B0FCF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60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Kocak</a:t>
              </a:r>
            </a:p>
          </p:txBody>
        </p:sp>
        <p:sp>
          <p:nvSpPr>
            <p:cNvPr id="175" name="Rectangle 52">
              <a:extLst>
                <a:ext uri="{FF2B5EF4-FFF2-40B4-BE49-F238E27FC236}">
                  <a16:creationId xmlns:a16="http://schemas.microsoft.com/office/drawing/2014/main" id="{A7C5F250-0F12-441D-8786-B93BE48A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74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LaMee</a:t>
              </a:r>
            </a:p>
          </p:txBody>
        </p:sp>
        <p:sp>
          <p:nvSpPr>
            <p:cNvPr id="176" name="Rectangle 53">
              <a:extLst>
                <a:ext uri="{FF2B5EF4-FFF2-40B4-BE49-F238E27FC236}">
                  <a16:creationId xmlns:a16="http://schemas.microsoft.com/office/drawing/2014/main" id="{CF1E393A-210C-48C4-87B2-93EAFC869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45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Shane</a:t>
              </a:r>
            </a:p>
          </p:txBody>
        </p:sp>
        <p:sp>
          <p:nvSpPr>
            <p:cNvPr id="177" name="Rectangle 54">
              <a:extLst>
                <a:ext uri="{FF2B5EF4-FFF2-40B4-BE49-F238E27FC236}">
                  <a16:creationId xmlns:a16="http://schemas.microsoft.com/office/drawing/2014/main" id="{BD62EAF8-7D32-4CC5-8A9D-7BABCE7A5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60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Haluk</a:t>
              </a:r>
            </a:p>
          </p:txBody>
        </p:sp>
        <p:sp>
          <p:nvSpPr>
            <p:cNvPr id="178" name="Rectangle 55">
              <a:extLst>
                <a:ext uri="{FF2B5EF4-FFF2-40B4-BE49-F238E27FC236}">
                  <a16:creationId xmlns:a16="http://schemas.microsoft.com/office/drawing/2014/main" id="{2E706649-0BAA-46B3-B999-63737FC11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74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Brian</a:t>
              </a:r>
            </a:p>
          </p:txBody>
        </p:sp>
        <p:sp>
          <p:nvSpPr>
            <p:cNvPr id="179" name="Rectangle 56">
              <a:extLst>
                <a:ext uri="{FF2B5EF4-FFF2-40B4-BE49-F238E27FC236}">
                  <a16:creationId xmlns:a16="http://schemas.microsoft.com/office/drawing/2014/main" id="{43381420-9D0E-4D91-90E5-20156FC96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888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0" name="Rectangle 57">
              <a:extLst>
                <a:ext uri="{FF2B5EF4-FFF2-40B4-BE49-F238E27FC236}">
                  <a16:creationId xmlns:a16="http://schemas.microsoft.com/office/drawing/2014/main" id="{FFF64CDA-DD8F-4E8D-8436-E8EDB2975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888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1" name="Rectangle 58">
              <a:extLst>
                <a:ext uri="{FF2B5EF4-FFF2-40B4-BE49-F238E27FC236}">
                  <a16:creationId xmlns:a16="http://schemas.microsoft.com/office/drawing/2014/main" id="{054F5DC5-8830-4793-AF7E-FFE5015AE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456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2" name="Rectangle 59">
              <a:extLst>
                <a:ext uri="{FF2B5EF4-FFF2-40B4-BE49-F238E27FC236}">
                  <a16:creationId xmlns:a16="http://schemas.microsoft.com/office/drawing/2014/main" id="{EDD04B36-E8B6-408E-9DB0-6DD7A838F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600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3" name="Rectangle 60">
              <a:extLst>
                <a:ext uri="{FF2B5EF4-FFF2-40B4-BE49-F238E27FC236}">
                  <a16:creationId xmlns:a16="http://schemas.microsoft.com/office/drawing/2014/main" id="{6964FDC0-D939-4637-9549-44BADB616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744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4" name="Rectangle 61">
              <a:extLst>
                <a:ext uri="{FF2B5EF4-FFF2-40B4-BE49-F238E27FC236}">
                  <a16:creationId xmlns:a16="http://schemas.microsoft.com/office/drawing/2014/main" id="{8075BFF3-1E18-428E-91F1-3817293EA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888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85" name="Rectangle 62">
              <a:extLst>
                <a:ext uri="{FF2B5EF4-FFF2-40B4-BE49-F238E27FC236}">
                  <a16:creationId xmlns:a16="http://schemas.microsoft.com/office/drawing/2014/main" id="{47D9C807-AC5B-4A50-9A3B-542D61081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456"/>
              <a:ext cx="120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86" name="Freeform 63">
            <a:extLst>
              <a:ext uri="{FF2B5EF4-FFF2-40B4-BE49-F238E27FC236}">
                <a16:creationId xmlns:a16="http://schemas.microsoft.com/office/drawing/2014/main" id="{FEE30705-B1D0-4DE8-BD67-0E33F2B5F6D4}"/>
              </a:ext>
            </a:extLst>
          </p:cNvPr>
          <p:cNvSpPr>
            <a:spLocks/>
          </p:cNvSpPr>
          <p:nvPr/>
        </p:nvSpPr>
        <p:spPr bwMode="auto">
          <a:xfrm flipH="1">
            <a:off x="4713776" y="3109150"/>
            <a:ext cx="427037" cy="514350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87" name="Group 64">
            <a:extLst>
              <a:ext uri="{FF2B5EF4-FFF2-40B4-BE49-F238E27FC236}">
                <a16:creationId xmlns:a16="http://schemas.microsoft.com/office/drawing/2014/main" id="{F165F74F-8ADE-4FFC-A42D-0DD794B8A555}"/>
              </a:ext>
            </a:extLst>
          </p:cNvPr>
          <p:cNvGrpSpPr>
            <a:grpSpLocks/>
          </p:cNvGrpSpPr>
          <p:nvPr/>
        </p:nvGrpSpPr>
        <p:grpSpPr bwMode="auto">
          <a:xfrm>
            <a:off x="3704126" y="2755138"/>
            <a:ext cx="1066800" cy="715962"/>
            <a:chOff x="1824" y="1517"/>
            <a:chExt cx="672" cy="451"/>
          </a:xfrm>
        </p:grpSpPr>
        <p:sp>
          <p:nvSpPr>
            <p:cNvPr id="188" name="Rectangle 65">
              <a:extLst>
                <a:ext uri="{FF2B5EF4-FFF2-40B4-BE49-F238E27FC236}">
                  <a16:creationId xmlns:a16="http://schemas.microsoft.com/office/drawing/2014/main" id="{26ED0A26-461F-48C6-904B-10F040CA3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51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Aaron</a:t>
              </a:r>
            </a:p>
          </p:txBody>
        </p:sp>
        <p:sp>
          <p:nvSpPr>
            <p:cNvPr id="189" name="Rectangle 66">
              <a:extLst>
                <a:ext uri="{FF2B5EF4-FFF2-40B4-BE49-F238E27FC236}">
                  <a16:creationId xmlns:a16="http://schemas.microsoft.com/office/drawing/2014/main" id="{50D51A8E-A255-42C2-9075-4D44128EF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68"/>
              <a:ext cx="672" cy="1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Diane</a:t>
              </a:r>
            </a:p>
          </p:txBody>
        </p:sp>
        <p:sp>
          <p:nvSpPr>
            <p:cNvPr id="190" name="Rectangle 67">
              <a:extLst>
                <a:ext uri="{FF2B5EF4-FFF2-40B4-BE49-F238E27FC236}">
                  <a16:creationId xmlns:a16="http://schemas.microsoft.com/office/drawing/2014/main" id="{9B14B705-F9FD-4F92-91B1-3CFF3A14B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81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191" name="Rectangle 68">
              <a:extLst>
                <a:ext uri="{FF2B5EF4-FFF2-40B4-BE49-F238E27FC236}">
                  <a16:creationId xmlns:a16="http://schemas.microsoft.com/office/drawing/2014/main" id="{4477DBB0-0AB7-435A-B5DA-03CED99A1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517"/>
              <a:ext cx="672" cy="45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92" name="Freeform 69">
            <a:extLst>
              <a:ext uri="{FF2B5EF4-FFF2-40B4-BE49-F238E27FC236}">
                <a16:creationId xmlns:a16="http://schemas.microsoft.com/office/drawing/2014/main" id="{FA8BCA36-D4F8-42A9-9523-AFE86889C4E4}"/>
              </a:ext>
            </a:extLst>
          </p:cNvPr>
          <p:cNvSpPr>
            <a:spLocks/>
          </p:cNvSpPr>
          <p:nvPr/>
        </p:nvSpPr>
        <p:spPr bwMode="auto">
          <a:xfrm flipH="1">
            <a:off x="7253776" y="2872613"/>
            <a:ext cx="373062" cy="750887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Freeform 70">
            <a:extLst>
              <a:ext uri="{FF2B5EF4-FFF2-40B4-BE49-F238E27FC236}">
                <a16:creationId xmlns:a16="http://schemas.microsoft.com/office/drawing/2014/main" id="{D3569480-B664-488E-8844-051E9C67813F}"/>
              </a:ext>
            </a:extLst>
          </p:cNvPr>
          <p:cNvSpPr>
            <a:spLocks/>
          </p:cNvSpPr>
          <p:nvPr/>
        </p:nvSpPr>
        <p:spPr bwMode="auto">
          <a:xfrm flipH="1">
            <a:off x="6764826" y="5433250"/>
            <a:ext cx="577850" cy="522288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Freeform 71">
            <a:extLst>
              <a:ext uri="{FF2B5EF4-FFF2-40B4-BE49-F238E27FC236}">
                <a16:creationId xmlns:a16="http://schemas.microsoft.com/office/drawing/2014/main" id="{BB917AD2-9A6E-44FF-87C4-77D4E6B54C80}"/>
              </a:ext>
            </a:extLst>
          </p:cNvPr>
          <p:cNvSpPr>
            <a:spLocks/>
          </p:cNvSpPr>
          <p:nvPr/>
        </p:nvSpPr>
        <p:spPr bwMode="auto">
          <a:xfrm flipH="1">
            <a:off x="5909163" y="2596388"/>
            <a:ext cx="836613" cy="341312"/>
          </a:xfrm>
          <a:custGeom>
            <a:avLst/>
            <a:gdLst>
              <a:gd name="T0" fmla="*/ 192 w 192"/>
              <a:gd name="T1" fmla="*/ 0 h 1536"/>
              <a:gd name="T2" fmla="*/ 0 w 192"/>
              <a:gd name="T3" fmla="*/ 0 h 1536"/>
              <a:gd name="T4" fmla="*/ 0 w 192"/>
              <a:gd name="T5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536">
                <a:moveTo>
                  <a:pt x="192" y="0"/>
                </a:moveTo>
                <a:lnTo>
                  <a:pt x="0" y="0"/>
                </a:lnTo>
                <a:lnTo>
                  <a:pt x="0" y="1536"/>
                </a:lnTo>
              </a:path>
            </a:pathLst>
          </a:custGeom>
          <a:noFill/>
          <a:ln w="38100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95" name="Group 72">
            <a:extLst>
              <a:ext uri="{FF2B5EF4-FFF2-40B4-BE49-F238E27FC236}">
                <a16:creationId xmlns:a16="http://schemas.microsoft.com/office/drawing/2014/main" id="{7677097E-3B71-47EA-9F68-2D213C57B2C2}"/>
              </a:ext>
            </a:extLst>
          </p:cNvPr>
          <p:cNvGrpSpPr>
            <a:grpSpLocks/>
          </p:cNvGrpSpPr>
          <p:nvPr/>
        </p:nvGrpSpPr>
        <p:grpSpPr bwMode="auto">
          <a:xfrm>
            <a:off x="6947388" y="5909500"/>
            <a:ext cx="1905000" cy="914400"/>
            <a:chOff x="3744" y="3456"/>
            <a:chExt cx="1200" cy="576"/>
          </a:xfrm>
        </p:grpSpPr>
        <p:sp>
          <p:nvSpPr>
            <p:cNvPr id="196" name="Rectangle 73">
              <a:extLst>
                <a:ext uri="{FF2B5EF4-FFF2-40B4-BE49-F238E27FC236}">
                  <a16:creationId xmlns:a16="http://schemas.microsoft.com/office/drawing/2014/main" id="{0FF78859-324D-45AA-9A1D-99A864B60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45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Narp</a:t>
              </a:r>
            </a:p>
          </p:txBody>
        </p:sp>
        <p:sp>
          <p:nvSpPr>
            <p:cNvPr id="197" name="Rectangle 74">
              <a:extLst>
                <a:ext uri="{FF2B5EF4-FFF2-40B4-BE49-F238E27FC236}">
                  <a16:creationId xmlns:a16="http://schemas.microsoft.com/office/drawing/2014/main" id="{E7CAEE8C-CF39-48DA-A034-090103763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Nash</a:t>
              </a:r>
            </a:p>
          </p:txBody>
        </p:sp>
        <p:sp>
          <p:nvSpPr>
            <p:cNvPr id="198" name="Rectangle 75">
              <a:extLst>
                <a:ext uri="{FF2B5EF4-FFF2-40B4-BE49-F238E27FC236}">
                  <a16:creationId xmlns:a16="http://schemas.microsoft.com/office/drawing/2014/main" id="{99F02407-E35A-4111-A169-201EC2877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Nicholls</a:t>
              </a:r>
            </a:p>
          </p:txBody>
        </p:sp>
        <p:sp>
          <p:nvSpPr>
            <p:cNvPr id="199" name="Rectangle 76">
              <a:extLst>
                <a:ext uri="{FF2B5EF4-FFF2-40B4-BE49-F238E27FC236}">
                  <a16:creationId xmlns:a16="http://schemas.microsoft.com/office/drawing/2014/main" id="{03F0D5D0-5E0A-4625-8912-4057904B4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45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Sylvie</a:t>
              </a:r>
            </a:p>
          </p:txBody>
        </p:sp>
        <p:sp>
          <p:nvSpPr>
            <p:cNvPr id="200" name="Rectangle 77">
              <a:extLst>
                <a:ext uri="{FF2B5EF4-FFF2-40B4-BE49-F238E27FC236}">
                  <a16:creationId xmlns:a16="http://schemas.microsoft.com/office/drawing/2014/main" id="{B00D0975-F857-44F8-AF18-97D4CB5AA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60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Mike</a:t>
              </a:r>
            </a:p>
          </p:txBody>
        </p:sp>
        <p:sp>
          <p:nvSpPr>
            <p:cNvPr id="201" name="Rectangle 78">
              <a:extLst>
                <a:ext uri="{FF2B5EF4-FFF2-40B4-BE49-F238E27FC236}">
                  <a16:creationId xmlns:a16="http://schemas.microsoft.com/office/drawing/2014/main" id="{A405254D-A6E6-4870-961F-1C96E223E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74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Aaron</a:t>
              </a:r>
            </a:p>
          </p:txBody>
        </p:sp>
        <p:sp>
          <p:nvSpPr>
            <p:cNvPr id="202" name="Rectangle 79">
              <a:extLst>
                <a:ext uri="{FF2B5EF4-FFF2-40B4-BE49-F238E27FC236}">
                  <a16:creationId xmlns:a16="http://schemas.microsoft.com/office/drawing/2014/main" id="{FC2E632B-DC5B-46F5-8A77-5983DE865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888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3" name="Rectangle 80">
              <a:extLst>
                <a:ext uri="{FF2B5EF4-FFF2-40B4-BE49-F238E27FC236}">
                  <a16:creationId xmlns:a16="http://schemas.microsoft.com/office/drawing/2014/main" id="{31F74141-DA10-4140-9B25-656D12483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88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4" name="Rectangle 81">
              <a:extLst>
                <a:ext uri="{FF2B5EF4-FFF2-40B4-BE49-F238E27FC236}">
                  <a16:creationId xmlns:a16="http://schemas.microsoft.com/office/drawing/2014/main" id="{48691A20-D65F-4259-BEBD-2519F7767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456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5" name="Rectangle 82">
              <a:extLst>
                <a:ext uri="{FF2B5EF4-FFF2-40B4-BE49-F238E27FC236}">
                  <a16:creationId xmlns:a16="http://schemas.microsoft.com/office/drawing/2014/main" id="{66B4833A-7775-44BE-95C6-E28DA7C32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600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6" name="Rectangle 83">
              <a:extLst>
                <a:ext uri="{FF2B5EF4-FFF2-40B4-BE49-F238E27FC236}">
                  <a16:creationId xmlns:a16="http://schemas.microsoft.com/office/drawing/2014/main" id="{7F5EEEBC-6D47-4009-BC00-7A3940D40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744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7" name="Rectangle 84">
              <a:extLst>
                <a:ext uri="{FF2B5EF4-FFF2-40B4-BE49-F238E27FC236}">
                  <a16:creationId xmlns:a16="http://schemas.microsoft.com/office/drawing/2014/main" id="{79CBD9B1-3967-4951-A418-E83F03C18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888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08" name="Rectangle 85">
              <a:extLst>
                <a:ext uri="{FF2B5EF4-FFF2-40B4-BE49-F238E27FC236}">
                  <a16:creationId xmlns:a16="http://schemas.microsoft.com/office/drawing/2014/main" id="{DC57E01A-E49F-41DF-89A6-811CFEDE9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456"/>
              <a:ext cx="120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209" name="Group 86">
            <a:extLst>
              <a:ext uri="{FF2B5EF4-FFF2-40B4-BE49-F238E27FC236}">
                <a16:creationId xmlns:a16="http://schemas.microsoft.com/office/drawing/2014/main" id="{B7B5A3D7-BFC4-47F8-B87E-8352B0E53F1B}"/>
              </a:ext>
            </a:extLst>
          </p:cNvPr>
          <p:cNvGrpSpPr>
            <a:grpSpLocks/>
          </p:cNvGrpSpPr>
          <p:nvPr/>
        </p:nvGrpSpPr>
        <p:grpSpPr bwMode="auto">
          <a:xfrm>
            <a:off x="5175738" y="4842700"/>
            <a:ext cx="1600200" cy="914400"/>
            <a:chOff x="2448" y="2784"/>
            <a:chExt cx="1008" cy="576"/>
          </a:xfrm>
        </p:grpSpPr>
        <p:sp>
          <p:nvSpPr>
            <p:cNvPr id="210" name="Rectangle 87">
              <a:extLst>
                <a:ext uri="{FF2B5EF4-FFF2-40B4-BE49-F238E27FC236}">
                  <a16:creationId xmlns:a16="http://schemas.microsoft.com/office/drawing/2014/main" id="{AAC67C4E-C3FC-4CD8-965D-9F8DD110B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784"/>
              <a:ext cx="100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Barr</a:t>
              </a:r>
            </a:p>
          </p:txBody>
        </p:sp>
        <p:sp>
          <p:nvSpPr>
            <p:cNvPr id="211" name="Rectangle 88">
              <a:extLst>
                <a:ext uri="{FF2B5EF4-FFF2-40B4-BE49-F238E27FC236}">
                  <a16:creationId xmlns:a16="http://schemas.microsoft.com/office/drawing/2014/main" id="{55BF8BF7-ECB9-465D-BC56-479B94354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928"/>
              <a:ext cx="100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Kim</a:t>
              </a:r>
            </a:p>
          </p:txBody>
        </p:sp>
        <p:sp>
          <p:nvSpPr>
            <p:cNvPr id="212" name="Rectangle 89">
              <a:extLst>
                <a:ext uri="{FF2B5EF4-FFF2-40B4-BE49-F238E27FC236}">
                  <a16:creationId xmlns:a16="http://schemas.microsoft.com/office/drawing/2014/main" id="{AA3E43ED-E027-40A9-BD83-44E65E0F5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072"/>
              <a:ext cx="100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Narp</a:t>
              </a:r>
            </a:p>
          </p:txBody>
        </p:sp>
        <p:sp>
          <p:nvSpPr>
            <p:cNvPr id="213" name="Rectangle 90">
              <a:extLst>
                <a:ext uri="{FF2B5EF4-FFF2-40B4-BE49-F238E27FC236}">
                  <a16:creationId xmlns:a16="http://schemas.microsoft.com/office/drawing/2014/main" id="{9C83F6CE-D08A-4352-9A76-D7FE00BFE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216"/>
              <a:ext cx="100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O’Donnell</a:t>
              </a:r>
            </a:p>
          </p:txBody>
        </p:sp>
        <p:sp>
          <p:nvSpPr>
            <p:cNvPr id="214" name="Rectangle 91">
              <a:extLst>
                <a:ext uri="{FF2B5EF4-FFF2-40B4-BE49-F238E27FC236}">
                  <a16:creationId xmlns:a16="http://schemas.microsoft.com/office/drawing/2014/main" id="{654F403D-EBE0-46E6-8E0A-CE169AF96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784"/>
              <a:ext cx="100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15" name="Rectangle 92">
            <a:extLst>
              <a:ext uri="{FF2B5EF4-FFF2-40B4-BE49-F238E27FC236}">
                <a16:creationId xmlns:a16="http://schemas.microsoft.com/office/drawing/2014/main" id="{7F0BBAF5-51BC-4525-9AF8-47D7ACBC5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738" y="5307838"/>
            <a:ext cx="1600200" cy="228600"/>
          </a:xfrm>
          <a:prstGeom prst="rect">
            <a:avLst/>
          </a:prstGeom>
          <a:solidFill>
            <a:srgbClr val="EAAB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 sz="1600" b="0"/>
              <a:t>Narp</a:t>
            </a:r>
          </a:p>
        </p:txBody>
      </p:sp>
      <p:grpSp>
        <p:nvGrpSpPr>
          <p:cNvPr id="216" name="Group 93">
            <a:extLst>
              <a:ext uri="{FF2B5EF4-FFF2-40B4-BE49-F238E27FC236}">
                <a16:creationId xmlns:a16="http://schemas.microsoft.com/office/drawing/2014/main" id="{D4D0F723-792D-4EA5-B1CB-FF3AD5E736AB}"/>
              </a:ext>
            </a:extLst>
          </p:cNvPr>
          <p:cNvGrpSpPr>
            <a:grpSpLocks/>
          </p:cNvGrpSpPr>
          <p:nvPr/>
        </p:nvGrpSpPr>
        <p:grpSpPr bwMode="auto">
          <a:xfrm>
            <a:off x="6947388" y="6139688"/>
            <a:ext cx="1905000" cy="228600"/>
            <a:chOff x="3744" y="3600"/>
            <a:chExt cx="1200" cy="144"/>
          </a:xfrm>
        </p:grpSpPr>
        <p:sp>
          <p:nvSpPr>
            <p:cNvPr id="217" name="Rectangle 94">
              <a:extLst>
                <a:ext uri="{FF2B5EF4-FFF2-40B4-BE49-F238E27FC236}">
                  <a16:creationId xmlns:a16="http://schemas.microsoft.com/office/drawing/2014/main" id="{4EF12156-78C2-4A84-B14F-2EE539B18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0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Nash</a:t>
              </a:r>
            </a:p>
          </p:txBody>
        </p:sp>
        <p:sp>
          <p:nvSpPr>
            <p:cNvPr id="218" name="Rectangle 95">
              <a:extLst>
                <a:ext uri="{FF2B5EF4-FFF2-40B4-BE49-F238E27FC236}">
                  <a16:creationId xmlns:a16="http://schemas.microsoft.com/office/drawing/2014/main" id="{92AA9B88-E9E5-43D0-ADBC-3E5E6D409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600"/>
              <a:ext cx="528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Mike</a:t>
              </a:r>
            </a:p>
          </p:txBody>
        </p:sp>
        <p:sp>
          <p:nvSpPr>
            <p:cNvPr id="219" name="Rectangle 96">
              <a:extLst>
                <a:ext uri="{FF2B5EF4-FFF2-40B4-BE49-F238E27FC236}">
                  <a16:creationId xmlns:a16="http://schemas.microsoft.com/office/drawing/2014/main" id="{FE988579-1196-4A61-AFAC-8C24A3FFC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3600"/>
              <a:ext cx="192" cy="144"/>
            </a:xfrm>
            <a:prstGeom prst="rect">
              <a:avLst/>
            </a:prstGeom>
            <a:solidFill>
              <a:srgbClr val="EAABA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</p:grpSp>
      <p:grpSp>
        <p:nvGrpSpPr>
          <p:cNvPr id="220" name="Group 97">
            <a:extLst>
              <a:ext uri="{FF2B5EF4-FFF2-40B4-BE49-F238E27FC236}">
                <a16:creationId xmlns:a16="http://schemas.microsoft.com/office/drawing/2014/main" id="{12F07C88-CE29-4D30-8FEC-EF940AC34A6A}"/>
              </a:ext>
            </a:extLst>
          </p:cNvPr>
          <p:cNvGrpSpPr>
            <a:grpSpLocks/>
          </p:cNvGrpSpPr>
          <p:nvPr/>
        </p:nvGrpSpPr>
        <p:grpSpPr bwMode="auto">
          <a:xfrm>
            <a:off x="6218726" y="2755138"/>
            <a:ext cx="1066800" cy="715962"/>
            <a:chOff x="3408" y="1517"/>
            <a:chExt cx="672" cy="451"/>
          </a:xfrm>
        </p:grpSpPr>
        <p:sp>
          <p:nvSpPr>
            <p:cNvPr id="221" name="Rectangle 98">
              <a:extLst>
                <a:ext uri="{FF2B5EF4-FFF2-40B4-BE49-F238E27FC236}">
                  <a16:creationId xmlns:a16="http://schemas.microsoft.com/office/drawing/2014/main" id="{992B82B7-EC17-421B-8966-31BB7B026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51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Jose</a:t>
              </a:r>
            </a:p>
          </p:txBody>
        </p:sp>
        <p:sp>
          <p:nvSpPr>
            <p:cNvPr id="222" name="Rectangle 99">
              <a:extLst>
                <a:ext uri="{FF2B5EF4-FFF2-40B4-BE49-F238E27FC236}">
                  <a16:creationId xmlns:a16="http://schemas.microsoft.com/office/drawing/2014/main" id="{657D3433-4EEA-4DAF-8ED5-6758C05AC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668"/>
              <a:ext cx="672" cy="1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Nina</a:t>
              </a:r>
            </a:p>
          </p:txBody>
        </p:sp>
        <p:sp>
          <p:nvSpPr>
            <p:cNvPr id="223" name="Rectangle 100">
              <a:extLst>
                <a:ext uri="{FF2B5EF4-FFF2-40B4-BE49-F238E27FC236}">
                  <a16:creationId xmlns:a16="http://schemas.microsoft.com/office/drawing/2014/main" id="{214C2C1B-496E-48EC-9756-E6D806164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81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24" name="Rectangle 101">
              <a:extLst>
                <a:ext uri="{FF2B5EF4-FFF2-40B4-BE49-F238E27FC236}">
                  <a16:creationId xmlns:a16="http://schemas.microsoft.com/office/drawing/2014/main" id="{5545D1F7-B1B1-4577-9E71-9EF30DBF9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517"/>
              <a:ext cx="672" cy="45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25" name="Line 102">
            <a:extLst>
              <a:ext uri="{FF2B5EF4-FFF2-40B4-BE49-F238E27FC236}">
                <a16:creationId xmlns:a16="http://schemas.microsoft.com/office/drawing/2014/main" id="{6C7F6133-8471-4FC5-9633-07FF6420753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332901" y="1885188"/>
            <a:ext cx="381000" cy="0"/>
          </a:xfrm>
          <a:prstGeom prst="line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226" name="Group 103">
            <a:extLst>
              <a:ext uri="{FF2B5EF4-FFF2-40B4-BE49-F238E27FC236}">
                <a16:creationId xmlns:a16="http://schemas.microsoft.com/office/drawing/2014/main" id="{25774F95-4582-4D8A-8D9D-9A828820E4B5}"/>
              </a:ext>
            </a:extLst>
          </p:cNvPr>
          <p:cNvGrpSpPr>
            <a:grpSpLocks/>
          </p:cNvGrpSpPr>
          <p:nvPr/>
        </p:nvGrpSpPr>
        <p:grpSpPr bwMode="auto">
          <a:xfrm>
            <a:off x="4923326" y="1993138"/>
            <a:ext cx="1066800" cy="715962"/>
            <a:chOff x="2640" y="1037"/>
            <a:chExt cx="672" cy="451"/>
          </a:xfrm>
        </p:grpSpPr>
        <p:sp>
          <p:nvSpPr>
            <p:cNvPr id="227" name="Rectangle 104">
              <a:extLst>
                <a:ext uri="{FF2B5EF4-FFF2-40B4-BE49-F238E27FC236}">
                  <a16:creationId xmlns:a16="http://schemas.microsoft.com/office/drawing/2014/main" id="{4B4758F4-D82F-4EE4-BF9B-92B6B17BB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03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Aaron</a:t>
              </a:r>
            </a:p>
          </p:txBody>
        </p:sp>
        <p:sp>
          <p:nvSpPr>
            <p:cNvPr id="228" name="Rectangle 105">
              <a:extLst>
                <a:ext uri="{FF2B5EF4-FFF2-40B4-BE49-F238E27FC236}">
                  <a16:creationId xmlns:a16="http://schemas.microsoft.com/office/drawing/2014/main" id="{66CA9802-1097-4151-BB79-EAB7B9F3F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188"/>
              <a:ext cx="672" cy="1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...</a:t>
              </a:r>
            </a:p>
          </p:txBody>
        </p:sp>
        <p:sp>
          <p:nvSpPr>
            <p:cNvPr id="229" name="Rectangle 106">
              <a:extLst>
                <a:ext uri="{FF2B5EF4-FFF2-40B4-BE49-F238E27FC236}">
                  <a16:creationId xmlns:a16="http://schemas.microsoft.com/office/drawing/2014/main" id="{1BE13FF7-1A4B-4F5D-B70F-BBDF496EB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337"/>
              <a:ext cx="672" cy="15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Jose</a:t>
              </a:r>
            </a:p>
          </p:txBody>
        </p:sp>
        <p:sp>
          <p:nvSpPr>
            <p:cNvPr id="230" name="Rectangle 107">
              <a:extLst>
                <a:ext uri="{FF2B5EF4-FFF2-40B4-BE49-F238E27FC236}">
                  <a16:creationId xmlns:a16="http://schemas.microsoft.com/office/drawing/2014/main" id="{C314ECFD-46FF-4E65-8737-DF3CB081D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037"/>
              <a:ext cx="672" cy="45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1" name="Line 108">
            <a:extLst>
              <a:ext uri="{FF2B5EF4-FFF2-40B4-BE49-F238E27FC236}">
                <a16:creationId xmlns:a16="http://schemas.microsoft.com/office/drawing/2014/main" id="{D72B8E32-C766-485D-8D1D-741DF5924F5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327344" y="1849469"/>
            <a:ext cx="388938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2" name="Line 113">
            <a:extLst>
              <a:ext uri="{FF2B5EF4-FFF2-40B4-BE49-F238E27FC236}">
                <a16:creationId xmlns:a16="http://schemas.microsoft.com/office/drawing/2014/main" id="{E90193CA-CC78-48BA-A234-D8E04174E6A9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637032" y="2706719"/>
            <a:ext cx="211138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3" name="Line 114">
            <a:extLst>
              <a:ext uri="{FF2B5EF4-FFF2-40B4-BE49-F238E27FC236}">
                <a16:creationId xmlns:a16="http://schemas.microsoft.com/office/drawing/2014/main" id="{9EF8A7E2-A20A-456E-AB56-3880E5A624C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985363" y="2596388"/>
            <a:ext cx="7778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4" name="Line 115">
            <a:extLst>
              <a:ext uri="{FF2B5EF4-FFF2-40B4-BE49-F238E27FC236}">
                <a16:creationId xmlns:a16="http://schemas.microsoft.com/office/drawing/2014/main" id="{A6982982-40D0-480D-998C-C2B56996B3F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220438" y="3282188"/>
            <a:ext cx="812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5" name="Line 116">
            <a:extLst>
              <a:ext uri="{FF2B5EF4-FFF2-40B4-BE49-F238E27FC236}">
                <a16:creationId xmlns:a16="http://schemas.microsoft.com/office/drawing/2014/main" id="{393B3937-E016-4B6E-8146-6CA8238A74AC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291876" y="2871025"/>
            <a:ext cx="35401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6" name="Line 117">
            <a:extLst>
              <a:ext uri="{FF2B5EF4-FFF2-40B4-BE49-F238E27FC236}">
                <a16:creationId xmlns:a16="http://schemas.microsoft.com/office/drawing/2014/main" id="{8F24B48D-0D41-4C07-B9AF-276487B8607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5463076" y="4772850"/>
            <a:ext cx="1143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7" name="Line 118">
            <a:extLst>
              <a:ext uri="{FF2B5EF4-FFF2-40B4-BE49-F238E27FC236}">
                <a16:creationId xmlns:a16="http://schemas.microsoft.com/office/drawing/2014/main" id="{5C71F5D1-8D5B-42ED-841E-A91C9E4F634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012351" y="4196588"/>
            <a:ext cx="43021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8" name="Line 119">
            <a:extLst>
              <a:ext uri="{FF2B5EF4-FFF2-40B4-BE49-F238E27FC236}">
                <a16:creationId xmlns:a16="http://schemas.microsoft.com/office/drawing/2014/main" id="{03BD6C4A-9751-4EFC-9C13-0908C697207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968026" y="5795200"/>
            <a:ext cx="755650" cy="635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sp>
        <p:nvSpPr>
          <p:cNvPr id="239" name="Line 120">
            <a:extLst>
              <a:ext uri="{FF2B5EF4-FFF2-40B4-BE49-F238E27FC236}">
                <a16:creationId xmlns:a16="http://schemas.microsoft.com/office/drawing/2014/main" id="{D1EC2FBD-908F-478A-8917-407FBA928FB4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782288" y="5433250"/>
            <a:ext cx="579438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endParaRPr lang="cs-CZ"/>
          </a:p>
        </p:txBody>
      </p:sp>
      <p:grpSp>
        <p:nvGrpSpPr>
          <p:cNvPr id="240" name="Group 121">
            <a:extLst>
              <a:ext uri="{FF2B5EF4-FFF2-40B4-BE49-F238E27FC236}">
                <a16:creationId xmlns:a16="http://schemas.microsoft.com/office/drawing/2014/main" id="{FFD78C4E-931D-4DD2-A87A-1DBC0703E37F}"/>
              </a:ext>
            </a:extLst>
          </p:cNvPr>
          <p:cNvGrpSpPr>
            <a:grpSpLocks/>
          </p:cNvGrpSpPr>
          <p:nvPr/>
        </p:nvGrpSpPr>
        <p:grpSpPr bwMode="auto">
          <a:xfrm>
            <a:off x="2789726" y="3623500"/>
            <a:ext cx="1600200" cy="914400"/>
            <a:chOff x="1296" y="2016"/>
            <a:chExt cx="1008" cy="576"/>
          </a:xfrm>
        </p:grpSpPr>
        <p:sp>
          <p:nvSpPr>
            <p:cNvPr id="241" name="Rectangle 122">
              <a:extLst>
                <a:ext uri="{FF2B5EF4-FFF2-40B4-BE49-F238E27FC236}">
                  <a16:creationId xmlns:a16="http://schemas.microsoft.com/office/drawing/2014/main" id="{26186F9D-8F3D-4352-A8E4-367238F9B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016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Aaron</a:t>
              </a:r>
            </a:p>
          </p:txBody>
        </p:sp>
        <p:sp>
          <p:nvSpPr>
            <p:cNvPr id="242" name="Rectangle 123">
              <a:extLst>
                <a:ext uri="{FF2B5EF4-FFF2-40B4-BE49-F238E27FC236}">
                  <a16:creationId xmlns:a16="http://schemas.microsoft.com/office/drawing/2014/main" id="{31484BC5-DB62-43EA-BD86-2461D66FA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160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Adam</a:t>
              </a:r>
            </a:p>
          </p:txBody>
        </p:sp>
        <p:sp>
          <p:nvSpPr>
            <p:cNvPr id="243" name="Rectangle 124">
              <a:extLst>
                <a:ext uri="{FF2B5EF4-FFF2-40B4-BE49-F238E27FC236}">
                  <a16:creationId xmlns:a16="http://schemas.microsoft.com/office/drawing/2014/main" id="{F9888A61-8ED5-4863-B98B-2E7997E59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304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Amy</a:t>
              </a:r>
            </a:p>
          </p:txBody>
        </p:sp>
        <p:sp>
          <p:nvSpPr>
            <p:cNvPr id="244" name="Rectangle 125">
              <a:extLst>
                <a:ext uri="{FF2B5EF4-FFF2-40B4-BE49-F238E27FC236}">
                  <a16:creationId xmlns:a16="http://schemas.microsoft.com/office/drawing/2014/main" id="{41C61F2A-5333-4FDF-9C2B-892DCDB43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016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Nicholls</a:t>
              </a:r>
            </a:p>
          </p:txBody>
        </p:sp>
        <p:sp>
          <p:nvSpPr>
            <p:cNvPr id="245" name="Rectangle 126">
              <a:extLst>
                <a:ext uri="{FF2B5EF4-FFF2-40B4-BE49-F238E27FC236}">
                  <a16:creationId xmlns:a16="http://schemas.microsoft.com/office/drawing/2014/main" id="{2037B002-BD94-4635-ADD9-4994AFE73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160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Barr</a:t>
              </a:r>
            </a:p>
          </p:txBody>
        </p:sp>
        <p:sp>
          <p:nvSpPr>
            <p:cNvPr id="246" name="Rectangle 127">
              <a:extLst>
                <a:ext uri="{FF2B5EF4-FFF2-40B4-BE49-F238E27FC236}">
                  <a16:creationId xmlns:a16="http://schemas.microsoft.com/office/drawing/2014/main" id="{9EE8C65F-5C88-42B9-8AD8-407C6E8AF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304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Strande</a:t>
              </a:r>
            </a:p>
          </p:txBody>
        </p:sp>
        <p:sp>
          <p:nvSpPr>
            <p:cNvPr id="247" name="Rectangle 128">
              <a:extLst>
                <a:ext uri="{FF2B5EF4-FFF2-40B4-BE49-F238E27FC236}">
                  <a16:creationId xmlns:a16="http://schemas.microsoft.com/office/drawing/2014/main" id="{EFA6A042-F9CA-4DEA-9BC6-41923CFFF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448"/>
              <a:ext cx="48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48" name="Rectangle 129">
              <a:extLst>
                <a:ext uri="{FF2B5EF4-FFF2-40B4-BE49-F238E27FC236}">
                  <a16:creationId xmlns:a16="http://schemas.microsoft.com/office/drawing/2014/main" id="{4E3AFFDE-9E1C-44A6-B678-D3DCB907F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448"/>
              <a:ext cx="52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b="0"/>
                <a:t>…</a:t>
              </a:r>
            </a:p>
          </p:txBody>
        </p:sp>
        <p:sp>
          <p:nvSpPr>
            <p:cNvPr id="249" name="Rectangle 130">
              <a:extLst>
                <a:ext uri="{FF2B5EF4-FFF2-40B4-BE49-F238E27FC236}">
                  <a16:creationId xmlns:a16="http://schemas.microsoft.com/office/drawing/2014/main" id="{F0366B0F-9441-414B-B042-897C4DB0B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016"/>
              <a:ext cx="100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50" name="Rectangle 111">
            <a:extLst>
              <a:ext uri="{FF2B5EF4-FFF2-40B4-BE49-F238E27FC236}">
                <a16:creationId xmlns:a16="http://schemas.microsoft.com/office/drawing/2014/main" id="{8F661519-ED27-41CC-8315-6451DB14B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9526" y="1428782"/>
            <a:ext cx="1073150" cy="226218"/>
          </a:xfrm>
          <a:prstGeom prst="rect">
            <a:avLst/>
          </a:prstGeom>
          <a:solidFill>
            <a:schemeClr val="bg1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3366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rgbClr val="DC0081"/>
              </a:buClr>
              <a:buFont typeface="Wingdings" pitchFamily="2" charset="2"/>
              <a:buNone/>
            </a:pPr>
            <a:r>
              <a:rPr lang="cs-CZ" sz="1600" b="0" dirty="0">
                <a:solidFill>
                  <a:schemeClr val="tx2"/>
                </a:solidFill>
              </a:rPr>
              <a:t>root_page</a:t>
            </a:r>
            <a:endParaRPr lang="en-US" sz="16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84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animBg="1" autoUpdateAnimBg="0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2D634-F4B3-4209-8C7A-BADF4ABC6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Included</a:t>
            </a:r>
            <a:r>
              <a:rPr lang="cs-CZ" dirty="0"/>
              <a:t> </a:t>
            </a:r>
            <a:r>
              <a:rPr lang="cs-CZ" dirty="0" err="1"/>
              <a:t>colums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EDCAC-D4D0-44F1-A7E8-2145D743F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Možné pouze pro </a:t>
            </a:r>
            <a:r>
              <a:rPr lang="cs-CZ" dirty="0" err="1"/>
              <a:t>neklastrované</a:t>
            </a:r>
            <a:r>
              <a:rPr lang="cs-CZ" dirty="0"/>
              <a:t> indexy</a:t>
            </a:r>
          </a:p>
          <a:p>
            <a:r>
              <a:rPr lang="cs-CZ" dirty="0"/>
              <a:t>Do listové úrovně navíc přidány hodnoty z vybraných sloupců (k </a:t>
            </a:r>
            <a:r>
              <a:rPr lang="cs-CZ" dirty="0" err="1"/>
              <a:t>neklastrovanému</a:t>
            </a:r>
            <a:r>
              <a:rPr lang="cs-CZ" dirty="0"/>
              <a:t> a klastrovanému klíči)</a:t>
            </a:r>
          </a:p>
          <a:p>
            <a:r>
              <a:rPr lang="cs-CZ" dirty="0"/>
              <a:t>Umožňují uspokojit dotaz pouze </a:t>
            </a:r>
            <a:r>
              <a:rPr lang="cs-CZ" dirty="0" err="1"/>
              <a:t>neklastrovaným</a:t>
            </a:r>
            <a:r>
              <a:rPr lang="cs-CZ" dirty="0"/>
              <a:t> indexem</a:t>
            </a:r>
          </a:p>
          <a:p>
            <a:pPr lvl="1"/>
            <a:r>
              <a:rPr lang="cs-CZ" dirty="0"/>
              <a:t>Pokrývající index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05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8704E-EA00-4475-89BD-34B867E45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1FA2B-599B-473D-A324-81A764495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Neklastrované</a:t>
            </a:r>
            <a:r>
              <a:rPr lang="cs-CZ" dirty="0"/>
              <a:t> indexy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66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DEFE9-0024-41A0-9796-47CB3F8D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indexů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95CFB-6773-4C40-A72D-BD39E26AC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Indexy s sebou nesou režii, více neznamená lépe</a:t>
            </a:r>
          </a:p>
          <a:p>
            <a:r>
              <a:rPr lang="cs-CZ" dirty="0"/>
              <a:t>Indexovat obecně</a:t>
            </a:r>
          </a:p>
          <a:p>
            <a:pPr lvl="1"/>
            <a:r>
              <a:rPr lang="cs-CZ" dirty="0"/>
              <a:t>Primární a cizí klíče</a:t>
            </a:r>
          </a:p>
          <a:p>
            <a:pPr lvl="1"/>
            <a:r>
              <a:rPr lang="cs-CZ" dirty="0"/>
              <a:t>Selektivní často dotazované sloupce</a:t>
            </a:r>
          </a:p>
          <a:p>
            <a:pPr lvl="1"/>
            <a:r>
              <a:rPr lang="cs-CZ" dirty="0"/>
              <a:t>Sloupce, podle kterých se často třídí</a:t>
            </a:r>
          </a:p>
          <a:p>
            <a:pPr lvl="1"/>
            <a:r>
              <a:rPr lang="cs-CZ" dirty="0"/>
              <a:t>Sloupce, podle kterých se často seskupuje</a:t>
            </a:r>
          </a:p>
          <a:p>
            <a:r>
              <a:rPr lang="cs-CZ" dirty="0"/>
              <a:t>Záleží na dotazech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52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70A94-F875-4F9C-841B-3F0907B7A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3CA84-8AFA-4BA7-9895-0FC628621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Heap vs. </a:t>
            </a:r>
            <a:r>
              <a:rPr lang="en-US" dirty="0" err="1"/>
              <a:t>indexy</a:t>
            </a:r>
            <a:endParaRPr lang="en-US" dirty="0"/>
          </a:p>
          <a:p>
            <a:r>
              <a:rPr lang="en-US" dirty="0" err="1"/>
              <a:t>Klastrované</a:t>
            </a:r>
            <a:r>
              <a:rPr lang="en-US" dirty="0"/>
              <a:t> </a:t>
            </a:r>
            <a:r>
              <a:rPr lang="en-US" dirty="0" err="1"/>
              <a:t>indexy</a:t>
            </a:r>
            <a:endParaRPr lang="en-US" dirty="0"/>
          </a:p>
          <a:p>
            <a:r>
              <a:rPr lang="en-US" dirty="0" err="1"/>
              <a:t>Neklastrované</a:t>
            </a:r>
            <a:r>
              <a:rPr lang="en-US" dirty="0"/>
              <a:t> </a:t>
            </a:r>
            <a:r>
              <a:rPr lang="en-US" dirty="0" err="1"/>
              <a:t>indexy</a:t>
            </a:r>
            <a:endParaRPr lang="en-US" dirty="0"/>
          </a:p>
          <a:p>
            <a:r>
              <a:rPr lang="en-US" dirty="0" err="1"/>
              <a:t>Volba</a:t>
            </a:r>
            <a:r>
              <a:rPr lang="en-US" dirty="0"/>
              <a:t> </a:t>
            </a:r>
            <a:r>
              <a:rPr lang="en-US" dirty="0" err="1"/>
              <a:t>indexů</a:t>
            </a:r>
            <a:endParaRPr lang="en-US" dirty="0"/>
          </a:p>
          <a:p>
            <a:r>
              <a:rPr lang="en-US" dirty="0" err="1"/>
              <a:t>Optimalizace</a:t>
            </a:r>
            <a:r>
              <a:rPr lang="en-US" dirty="0"/>
              <a:t> a </a:t>
            </a:r>
            <a:r>
              <a:rPr lang="en-US" dirty="0" err="1"/>
              <a:t>údržba</a:t>
            </a:r>
            <a:r>
              <a:rPr lang="en-US" dirty="0"/>
              <a:t> </a:t>
            </a:r>
            <a:r>
              <a:rPr lang="en-US" dirty="0" err="1"/>
              <a:t>indexů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93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4330-A7B7-4F15-92AA-40057045C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klastrovaného indexu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5F53C-F14B-4846-AA7B-42F9732B7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Volba klastrovaného indexu je klíčová </a:t>
            </a:r>
          </a:p>
          <a:p>
            <a:pPr lvl="1"/>
            <a:r>
              <a:rPr lang="cs-CZ" dirty="0"/>
              <a:t>co nejmenší datový typ</a:t>
            </a:r>
          </a:p>
          <a:p>
            <a:pPr lvl="2"/>
            <a:r>
              <a:rPr lang="cs-CZ" dirty="0"/>
              <a:t>všechny </a:t>
            </a:r>
            <a:r>
              <a:rPr lang="cs-CZ" dirty="0" err="1"/>
              <a:t>neklastrované</a:t>
            </a:r>
            <a:r>
              <a:rPr lang="cs-CZ" dirty="0"/>
              <a:t> indexy obsahují klastrovaný klíč</a:t>
            </a:r>
          </a:p>
          <a:p>
            <a:pPr lvl="1"/>
            <a:r>
              <a:rPr lang="cs-CZ" dirty="0"/>
              <a:t>unikátní</a:t>
            </a:r>
          </a:p>
          <a:p>
            <a:pPr lvl="2"/>
            <a:r>
              <a:rPr lang="cs-CZ" dirty="0"/>
              <a:t>jinak se přidává ke klíči číslo (</a:t>
            </a:r>
            <a:r>
              <a:rPr lang="cs-CZ" dirty="0" err="1"/>
              <a:t>uniqueifier</a:t>
            </a:r>
            <a:r>
              <a:rPr lang="cs-CZ" dirty="0"/>
              <a:t>) o velikosti 4B</a:t>
            </a:r>
          </a:p>
          <a:p>
            <a:pPr lvl="2"/>
            <a:r>
              <a:rPr lang="en-US" dirty="0"/>
              <a:t>o</a:t>
            </a:r>
            <a:r>
              <a:rPr lang="cs-CZ" dirty="0"/>
              <a:t>mezení </a:t>
            </a:r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Key</a:t>
            </a:r>
            <a:r>
              <a:rPr lang="cs-CZ" dirty="0"/>
              <a:t> a </a:t>
            </a:r>
            <a:r>
              <a:rPr lang="cs-CZ" dirty="0" err="1"/>
              <a:t>Unique</a:t>
            </a:r>
            <a:r>
              <a:rPr lang="cs-CZ" dirty="0"/>
              <a:t> vytváří automaticky unikátní indexy</a:t>
            </a:r>
          </a:p>
          <a:p>
            <a:pPr lvl="1"/>
            <a:r>
              <a:rPr lang="cs-CZ" dirty="0"/>
              <a:t>s pokud možno neměnnou hodnotou</a:t>
            </a:r>
          </a:p>
          <a:p>
            <a:pPr lvl="1"/>
            <a:r>
              <a:rPr lang="cs-CZ" dirty="0"/>
              <a:t>rostoucí – minimalizuje fragmentaci při </a:t>
            </a:r>
            <a:r>
              <a:rPr lang="cs-CZ" dirty="0" err="1"/>
              <a:t>INSERTu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147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DDBDC-55B4-4B09-B778-DD6338154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klastrovaného indexu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9ECFF-C8CD-4144-9BA9-CFFE3F6D0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Dobrou volbou pro klastrovaný klíč může být</a:t>
            </a:r>
          </a:p>
          <a:p>
            <a:pPr lvl="1"/>
            <a:r>
              <a:rPr lang="cs-CZ" dirty="0"/>
              <a:t>celočíselný Identity sloupec (4B </a:t>
            </a:r>
            <a:r>
              <a:rPr lang="cs-CZ" dirty="0" err="1"/>
              <a:t>int</a:t>
            </a:r>
            <a:r>
              <a:rPr lang="cs-CZ" dirty="0"/>
              <a:t>, 8B </a:t>
            </a:r>
            <a:r>
              <a:rPr lang="cs-CZ" dirty="0" err="1"/>
              <a:t>bigint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klíč složený z rostoucího sloupce typu </a:t>
            </a:r>
            <a:r>
              <a:rPr lang="cs-CZ" dirty="0" err="1"/>
              <a:t>date</a:t>
            </a:r>
            <a:r>
              <a:rPr lang="cs-CZ" dirty="0"/>
              <a:t> a unikátního identifikátoru řádků, např. Identity sloupce</a:t>
            </a:r>
          </a:p>
          <a:p>
            <a:pPr lvl="1"/>
            <a:r>
              <a:rPr lang="cs-CZ" dirty="0"/>
              <a:t>GUID sloupec, pokud je generován jako rostoucí řada (funkcí NEWSEQUENTIALID())</a:t>
            </a:r>
          </a:p>
          <a:p>
            <a:pPr lvl="2"/>
            <a:r>
              <a:rPr lang="cs-CZ" dirty="0"/>
              <a:t>častý problém současných databází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4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8C9B4-EF9C-4D84-AEF4-0F1520FD9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Optimalizace indexů - FILLFACTOR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01C56-EA5F-4220-8F2C-E5888B68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1045029"/>
          </a:xfrm>
        </p:spPr>
        <p:txBody>
          <a:bodyPr/>
          <a:lstStyle/>
          <a:p>
            <a:r>
              <a:rPr lang="cs-CZ" dirty="0"/>
              <a:t>Definuje zaplnění listové úrovně indexu</a:t>
            </a:r>
          </a:p>
          <a:p>
            <a:r>
              <a:rPr lang="cs-CZ" dirty="0"/>
              <a:t>Oddaluje fragmentaci</a:t>
            </a:r>
          </a:p>
        </p:txBody>
      </p:sp>
      <p:sp>
        <p:nvSpPr>
          <p:cNvPr id="4" name="AutoShape 201">
            <a:extLst>
              <a:ext uri="{FF2B5EF4-FFF2-40B4-BE49-F238E27FC236}">
                <a16:creationId xmlns:a16="http://schemas.microsoft.com/office/drawing/2014/main" id="{E4CEC9D1-22B8-4C5D-B7C6-D593B02A4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25" y="2883355"/>
            <a:ext cx="4705350" cy="1827213"/>
          </a:xfrm>
          <a:prstGeom prst="roundRect">
            <a:avLst>
              <a:gd name="adj" fmla="val 2653"/>
            </a:avLst>
          </a:prstGeom>
          <a:solidFill>
            <a:srgbClr val="BBCDE3"/>
          </a:solidFill>
          <a:ln w="9525" algn="ctr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 tIns="91440"/>
          <a:lstStyle/>
          <a:p>
            <a:pPr marL="225425" indent="-225425">
              <a:lnSpc>
                <a:spcPct val="90000"/>
              </a:lnSpc>
              <a:spcBef>
                <a:spcPct val="40000"/>
              </a:spcBef>
              <a:buSzPct val="80000"/>
              <a:buBlip>
                <a:blip r:embed="rId2"/>
              </a:buBlip>
            </a:pPr>
            <a:endParaRPr lang="cs-CZ" sz="2200"/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7E9221C9-1535-484B-B699-ECB4E8917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2873829"/>
            <a:ext cx="2210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</a:pPr>
            <a:r>
              <a:rPr lang="cs-CZ" dirty="0"/>
              <a:t>Plné datové stránky</a:t>
            </a:r>
            <a:endParaRPr lang="en-US" dirty="0"/>
          </a:p>
        </p:txBody>
      </p:sp>
      <p:sp>
        <p:nvSpPr>
          <p:cNvPr id="6" name="AutoShape 71">
            <a:extLst>
              <a:ext uri="{FF2B5EF4-FFF2-40B4-BE49-F238E27FC236}">
                <a16:creationId xmlns:a16="http://schemas.microsoft.com/office/drawing/2014/main" id="{D21D5F65-51C2-4801-9BAE-86E2BAACA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575" y="4816930"/>
            <a:ext cx="8070850" cy="1903413"/>
          </a:xfrm>
          <a:prstGeom prst="roundRect">
            <a:avLst>
              <a:gd name="adj" fmla="val 2653"/>
            </a:avLst>
          </a:prstGeom>
          <a:solidFill>
            <a:srgbClr val="BBCDE3"/>
          </a:solidFill>
          <a:ln w="9525" algn="ctr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 tIns="91440"/>
          <a:lstStyle/>
          <a:p>
            <a:pPr marL="225425" indent="-225425">
              <a:lnSpc>
                <a:spcPct val="90000"/>
              </a:lnSpc>
              <a:spcBef>
                <a:spcPct val="40000"/>
              </a:spcBef>
              <a:buSzPct val="80000"/>
              <a:buBlip>
                <a:blip r:embed="rId2"/>
              </a:buBlip>
            </a:pPr>
            <a:endParaRPr lang="cs-CZ" sz="2200"/>
          </a:p>
        </p:txBody>
      </p:sp>
      <p:sp>
        <p:nvSpPr>
          <p:cNvPr id="7" name="Text Box 72">
            <a:extLst>
              <a:ext uri="{FF2B5EF4-FFF2-40B4-BE49-F238E27FC236}">
                <a16:creationId xmlns:a16="http://schemas.microsoft.com/office/drawing/2014/main" id="{ACFAF88A-853B-424F-A0AF-DADAE2B84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524" y="4796292"/>
            <a:ext cx="49560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dirty="0" err="1"/>
              <a:t>Fillfactor</a:t>
            </a:r>
            <a:r>
              <a:rPr lang="en-US" dirty="0"/>
              <a:t> 50 </a:t>
            </a:r>
            <a:r>
              <a:rPr lang="cs-CZ" dirty="0"/>
              <a:t>–</a:t>
            </a:r>
            <a:r>
              <a:rPr lang="en-US" dirty="0"/>
              <a:t> </a:t>
            </a:r>
            <a:r>
              <a:rPr lang="cs-CZ" dirty="0"/>
              <a:t>listová úroveň zaplněná na 50</a:t>
            </a:r>
            <a:r>
              <a:rPr lang="en-US" dirty="0"/>
              <a:t>%</a:t>
            </a:r>
          </a:p>
        </p:txBody>
      </p:sp>
      <p:graphicFrame>
        <p:nvGraphicFramePr>
          <p:cNvPr id="8" name="Group 782">
            <a:extLst>
              <a:ext uri="{FF2B5EF4-FFF2-40B4-BE49-F238E27FC236}">
                <a16:creationId xmlns:a16="http://schemas.microsoft.com/office/drawing/2014/main" id="{28F37B54-3D99-44D1-ADE4-18F14BD9D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404321"/>
              </p:ext>
            </p:extLst>
          </p:nvPr>
        </p:nvGraphicFramePr>
        <p:xfrm>
          <a:off x="3859213" y="3218317"/>
          <a:ext cx="1343025" cy="1392936"/>
        </p:xfrm>
        <a:graphic>
          <a:graphicData uri="http://schemas.openxmlformats.org/drawingml/2006/table">
            <a:tbl>
              <a:tblPr/>
              <a:tblGrid>
                <a:gridCol w="47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Con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Funk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West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Ruth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West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Barr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Group 691">
            <a:extLst>
              <a:ext uri="{FF2B5EF4-FFF2-40B4-BE49-F238E27FC236}">
                <a16:creationId xmlns:a16="http://schemas.microsoft.com/office/drawing/2014/main" id="{9FBDE91F-0517-4922-80EB-16411F09E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03568"/>
              </p:ext>
            </p:extLst>
          </p:nvPr>
        </p:nvGraphicFramePr>
        <p:xfrm>
          <a:off x="5400676" y="3218317"/>
          <a:ext cx="1400175" cy="1392936"/>
        </p:xfrm>
        <a:graphic>
          <a:graphicData uri="http://schemas.openxmlformats.org/drawingml/2006/table">
            <a:tbl>
              <a:tblPr/>
              <a:tblGrid>
                <a:gridCol w="541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Akers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Funk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Martin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470604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470701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Okada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470702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Group 695">
            <a:extLst>
              <a:ext uri="{FF2B5EF4-FFF2-40B4-BE49-F238E27FC236}">
                <a16:creationId xmlns:a16="http://schemas.microsoft.com/office/drawing/2014/main" id="{FCF57D55-A3B6-496A-99F6-E50E6D85E0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106060"/>
              </p:ext>
            </p:extLst>
          </p:nvPr>
        </p:nvGraphicFramePr>
        <p:xfrm>
          <a:off x="6983412" y="3218317"/>
          <a:ext cx="1366838" cy="1392936"/>
        </p:xfrm>
        <a:graphic>
          <a:graphicData uri="http://schemas.openxmlformats.org/drawingml/2006/table">
            <a:tbl>
              <a:tblPr/>
              <a:tblGrid>
                <a:gridCol w="48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Martin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Pica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Jones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470804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Ganio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470901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Jones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470902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Group 781">
            <a:extLst>
              <a:ext uri="{FF2B5EF4-FFF2-40B4-BE49-F238E27FC236}">
                <a16:creationId xmlns:a16="http://schemas.microsoft.com/office/drawing/2014/main" id="{432308D1-DB39-4CE0-BCDD-69F6B6850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404197"/>
              </p:ext>
            </p:extLst>
          </p:nvPr>
        </p:nvGraphicFramePr>
        <p:xfrm>
          <a:off x="2176462" y="5170942"/>
          <a:ext cx="1244600" cy="1427164"/>
        </p:xfrm>
        <a:graphic>
          <a:graphicData uri="http://schemas.openxmlformats.org/drawingml/2006/table">
            <a:tbl>
              <a:tblPr/>
              <a:tblGrid>
                <a:gridCol w="38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Con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Funk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West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470403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Group 701">
            <a:extLst>
              <a:ext uri="{FF2B5EF4-FFF2-40B4-BE49-F238E27FC236}">
                <a16:creationId xmlns:a16="http://schemas.microsoft.com/office/drawing/2014/main" id="{5B9BF44B-2F43-4861-A9A7-301094B72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285621"/>
              </p:ext>
            </p:extLst>
          </p:nvPr>
        </p:nvGraphicFramePr>
        <p:xfrm>
          <a:off x="3462337" y="5170943"/>
          <a:ext cx="1227138" cy="1427163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Ruth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West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Barr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470503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Group 780">
            <a:extLst>
              <a:ext uri="{FF2B5EF4-FFF2-40B4-BE49-F238E27FC236}">
                <a16:creationId xmlns:a16="http://schemas.microsoft.com/office/drawing/2014/main" id="{122C29C0-F10D-4712-AF3A-45CE19D94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09227"/>
              </p:ext>
            </p:extLst>
          </p:nvPr>
        </p:nvGraphicFramePr>
        <p:xfrm>
          <a:off x="4759325" y="5170943"/>
          <a:ext cx="1212850" cy="1427861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Akers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Funk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Group 706">
            <a:extLst>
              <a:ext uri="{FF2B5EF4-FFF2-40B4-BE49-F238E27FC236}">
                <a16:creationId xmlns:a16="http://schemas.microsoft.com/office/drawing/2014/main" id="{CCAD4BB1-3088-4A59-8E88-862FA7295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288096"/>
              </p:ext>
            </p:extLst>
          </p:nvPr>
        </p:nvGraphicFramePr>
        <p:xfrm>
          <a:off x="6019800" y="5170943"/>
          <a:ext cx="1371600" cy="1427163"/>
        </p:xfrm>
        <a:graphic>
          <a:graphicData uri="http://schemas.openxmlformats.org/drawingml/2006/table">
            <a:tbl>
              <a:tblPr/>
              <a:tblGrid>
                <a:gridCol w="541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Martin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470604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470701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Okada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470702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5" name="Group 777">
            <a:extLst>
              <a:ext uri="{FF2B5EF4-FFF2-40B4-BE49-F238E27FC236}">
                <a16:creationId xmlns:a16="http://schemas.microsoft.com/office/drawing/2014/main" id="{D919090C-292C-4901-A445-FD8645937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35360"/>
              </p:ext>
            </p:extLst>
          </p:nvPr>
        </p:nvGraphicFramePr>
        <p:xfrm>
          <a:off x="7466012" y="5170942"/>
          <a:ext cx="1284288" cy="1432626"/>
        </p:xfrm>
        <a:graphic>
          <a:graphicData uri="http://schemas.openxmlformats.org/drawingml/2006/table">
            <a:tbl>
              <a:tblPr/>
              <a:tblGrid>
                <a:gridCol w="490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Martin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Pica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Jones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470803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" name="Group 775">
            <a:extLst>
              <a:ext uri="{FF2B5EF4-FFF2-40B4-BE49-F238E27FC236}">
                <a16:creationId xmlns:a16="http://schemas.microsoft.com/office/drawing/2014/main" id="{B1FB7654-1279-4226-9623-717C1BC1B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346267"/>
              </p:ext>
            </p:extLst>
          </p:nvPr>
        </p:nvGraphicFramePr>
        <p:xfrm>
          <a:off x="8794751" y="5170943"/>
          <a:ext cx="1284287" cy="1427163"/>
        </p:xfrm>
        <a:graphic>
          <a:graphicData uri="http://schemas.openxmlformats.org/drawingml/2006/table">
            <a:tbl>
              <a:tblPr/>
              <a:tblGrid>
                <a:gridCol w="490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Smith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470804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Ganio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470901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Jones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...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470902</a:t>
                      </a: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8DACD0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18288" marR="18288" marT="18288" marB="18288"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156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CBABF-3759-492B-B0B6-1BE570CC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Optimalizace indexů – </a:t>
            </a:r>
            <a:r>
              <a:rPr lang="en-US" dirty="0"/>
              <a:t>PAD_INDEX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B2771-C1E7-4DBC-BF44-65C6F381B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1143000"/>
          </a:xfrm>
        </p:spPr>
        <p:txBody>
          <a:bodyPr/>
          <a:lstStyle/>
          <a:p>
            <a:r>
              <a:rPr lang="cs-CZ" dirty="0"/>
              <a:t>Ovlivňuje zaplnění nelistových úrovní indexu</a:t>
            </a:r>
          </a:p>
          <a:p>
            <a:r>
              <a:rPr lang="cs-CZ" dirty="0"/>
              <a:t>Způsobí použití </a:t>
            </a:r>
            <a:r>
              <a:rPr lang="cs-CZ" dirty="0" err="1"/>
              <a:t>FILLFACTORu</a:t>
            </a:r>
            <a:r>
              <a:rPr lang="cs-CZ" dirty="0"/>
              <a:t> i na nelistové </a:t>
            </a:r>
            <a:r>
              <a:rPr lang="en-US" dirty="0"/>
              <a:t>str</a:t>
            </a:r>
            <a:r>
              <a:rPr lang="cs-CZ" dirty="0"/>
              <a:t>á</a:t>
            </a:r>
            <a:r>
              <a:rPr lang="en-US" dirty="0" err="1"/>
              <a:t>nky</a:t>
            </a:r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3BAF3B-048F-411E-9582-05C26351DA09}"/>
              </a:ext>
            </a:extLst>
          </p:cNvPr>
          <p:cNvSpPr/>
          <p:nvPr/>
        </p:nvSpPr>
        <p:spPr>
          <a:xfrm>
            <a:off x="899592" y="3501008"/>
            <a:ext cx="55446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/>
              <a:t>CREATE NONCLUSTERED INDEX </a:t>
            </a:r>
            <a:r>
              <a:rPr lang="en-US" sz="2000" i="1" dirty="0" err="1"/>
              <a:t>IX_WorkOrder_ProductID</a:t>
            </a:r>
            <a:endParaRPr lang="en-US" sz="2000" i="1" dirty="0"/>
          </a:p>
          <a:p>
            <a:r>
              <a:rPr lang="en-US" sz="2000" i="1" dirty="0"/>
              <a:t>    ON </a:t>
            </a:r>
            <a:r>
              <a:rPr lang="en-US" sz="2000" i="1" dirty="0" err="1"/>
              <a:t>Production.WorkOrder</a:t>
            </a:r>
            <a:r>
              <a:rPr lang="en-US" sz="2000" i="1" dirty="0"/>
              <a:t>(</a:t>
            </a:r>
            <a:r>
              <a:rPr lang="en-US" sz="2000" i="1" dirty="0" err="1"/>
              <a:t>ProductID</a:t>
            </a:r>
            <a:r>
              <a:rPr lang="en-US" sz="2000" i="1" dirty="0"/>
              <a:t>)</a:t>
            </a:r>
          </a:p>
          <a:p>
            <a:r>
              <a:rPr lang="en-US" sz="2000" i="1" dirty="0"/>
              <a:t>    WITH (FILLFACTOR = 80,</a:t>
            </a:r>
          </a:p>
          <a:p>
            <a:r>
              <a:rPr lang="en-US" sz="2000" i="1" dirty="0"/>
              <a:t>        PAD_INDEX = ON);</a:t>
            </a:r>
          </a:p>
        </p:txBody>
      </p:sp>
    </p:spTree>
    <p:extLst>
      <p:ext uri="{BB962C8B-B14F-4D97-AF65-F5344CB8AC3E}">
        <p14:creationId xmlns:p14="http://schemas.microsoft.com/office/powerpoint/2010/main" val="4083542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4F23-167B-4D39-9074-E69C56EC1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Filtrované indexy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4B188-0F21-41ED-9A4C-EDB3F3A4B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Optimalizované </a:t>
            </a:r>
            <a:r>
              <a:rPr lang="cs-CZ" dirty="0" err="1"/>
              <a:t>neklastrované</a:t>
            </a:r>
            <a:r>
              <a:rPr lang="cs-CZ" dirty="0"/>
              <a:t> indexy</a:t>
            </a:r>
          </a:p>
          <a:p>
            <a:r>
              <a:rPr lang="cs-CZ" dirty="0"/>
              <a:t>Indexují pouze část řádků tabulky dle filtrační podmínky</a:t>
            </a:r>
          </a:p>
          <a:p>
            <a:pPr lvl="1"/>
            <a:r>
              <a:rPr lang="cs-CZ" dirty="0"/>
              <a:t>Typicky pro NOT NULL hodnoty, nearchivní data, ...</a:t>
            </a:r>
          </a:p>
          <a:p>
            <a:r>
              <a:rPr lang="cs-CZ" dirty="0"/>
              <a:t>Menší, rychlejší, efektivnější, ...</a:t>
            </a:r>
          </a:p>
        </p:txBody>
      </p:sp>
    </p:spTree>
    <p:extLst>
      <p:ext uri="{BB962C8B-B14F-4D97-AF65-F5344CB8AC3E}">
        <p14:creationId xmlns:p14="http://schemas.microsoft.com/office/powerpoint/2010/main" val="4228655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06212-5F88-4F0D-88E6-4DFFCC62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Detekce chybějících indexů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DD8AA-30E2-49F2-AAF1-1BAB57B03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Exekuční plány v Management Studiu</a:t>
            </a:r>
          </a:p>
          <a:p>
            <a:r>
              <a:rPr lang="cs-CZ" dirty="0"/>
              <a:t>Katalogové pohledy ze skupiny </a:t>
            </a:r>
            <a:r>
              <a:rPr lang="cs-CZ" dirty="0" err="1"/>
              <a:t>sys.dm_db_missing_index_xxxxx</a:t>
            </a:r>
            <a:endParaRPr lang="cs-CZ" dirty="0"/>
          </a:p>
          <a:p>
            <a:r>
              <a:rPr lang="cs-CZ" dirty="0"/>
              <a:t>Database </a:t>
            </a:r>
            <a:r>
              <a:rPr lang="cs-CZ" dirty="0" err="1"/>
              <a:t>Engine</a:t>
            </a:r>
            <a:r>
              <a:rPr lang="cs-CZ" dirty="0"/>
              <a:t> </a:t>
            </a:r>
            <a:r>
              <a:rPr lang="cs-CZ" dirty="0" err="1"/>
              <a:t>Tuning</a:t>
            </a:r>
            <a:r>
              <a:rPr lang="cs-CZ" dirty="0"/>
              <a:t> </a:t>
            </a:r>
            <a:r>
              <a:rPr lang="cs-CZ" dirty="0" err="1"/>
              <a:t>Advisor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8866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3122-7F1E-4B90-80E7-A72B80B13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A5C-03F2-4565-9420-61FFF1F27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Database </a:t>
            </a:r>
            <a:r>
              <a:rPr lang="cs-CZ" dirty="0" err="1"/>
              <a:t>Engine</a:t>
            </a:r>
            <a:r>
              <a:rPr lang="cs-CZ" dirty="0"/>
              <a:t> </a:t>
            </a:r>
            <a:r>
              <a:rPr lang="cs-CZ" dirty="0" err="1"/>
              <a:t>Tuning</a:t>
            </a:r>
            <a:r>
              <a:rPr lang="cs-CZ" dirty="0"/>
              <a:t> </a:t>
            </a:r>
            <a:r>
              <a:rPr lang="cs-CZ" dirty="0" err="1"/>
              <a:t>Advisor</a:t>
            </a: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627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CE696-B70D-493C-BFD0-A2D89C99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Údržba indexů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DA6E6-9D84-41A7-87F0-A9E423616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Indexy je třeba defragmentovat</a:t>
            </a:r>
          </a:p>
          <a:p>
            <a:r>
              <a:rPr lang="cs-CZ" dirty="0"/>
              <a:t>Míru fragmentace lze </a:t>
            </a:r>
            <a:r>
              <a:rPr lang="cs-CZ" dirty="0" err="1"/>
              <a:t>zji</a:t>
            </a:r>
            <a:r>
              <a:rPr lang="en-US"/>
              <a:t>s</a:t>
            </a:r>
            <a:r>
              <a:rPr lang="cs-CZ"/>
              <a:t>tit</a:t>
            </a:r>
            <a:endParaRPr lang="cs-CZ" dirty="0"/>
          </a:p>
          <a:p>
            <a:pPr lvl="1"/>
            <a:r>
              <a:rPr lang="cs-CZ" dirty="0"/>
              <a:t>v Management Studiu</a:t>
            </a:r>
          </a:p>
          <a:p>
            <a:pPr lvl="2"/>
            <a:r>
              <a:rPr lang="cs-CZ" dirty="0"/>
              <a:t>ve vlastnostech indexu</a:t>
            </a:r>
          </a:p>
          <a:p>
            <a:pPr lvl="2"/>
            <a:r>
              <a:rPr lang="cs-CZ" dirty="0"/>
              <a:t>ze sta</a:t>
            </a:r>
            <a:r>
              <a:rPr lang="en-US" dirty="0"/>
              <a:t>n</a:t>
            </a:r>
            <a:r>
              <a:rPr lang="cs-CZ" dirty="0" err="1"/>
              <a:t>dardních</a:t>
            </a:r>
            <a:r>
              <a:rPr lang="cs-CZ" dirty="0"/>
              <a:t> reportů</a:t>
            </a:r>
          </a:p>
          <a:p>
            <a:pPr lvl="1"/>
            <a:r>
              <a:rPr lang="cs-CZ" dirty="0"/>
              <a:t>v pohledu </a:t>
            </a:r>
            <a:r>
              <a:rPr lang="cs-CZ" dirty="0" err="1"/>
              <a:t>sys.dm_db_index_physical_stats</a:t>
            </a:r>
            <a:endParaRPr lang="cs-CZ" dirty="0"/>
          </a:p>
          <a:p>
            <a:pPr lvl="2"/>
            <a:r>
              <a:rPr lang="cs-CZ" dirty="0"/>
              <a:t>Detaily v BOL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90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8229600" cy="725487"/>
          </a:xfrm>
        </p:spPr>
        <p:txBody>
          <a:bodyPr/>
          <a:lstStyle/>
          <a:p>
            <a:pPr eaLnBrk="1" hangingPunct="1"/>
            <a:r>
              <a:rPr lang="en-US" b="1" dirty="0" err="1"/>
              <a:t>Shrnut</a:t>
            </a:r>
            <a:r>
              <a:rPr lang="cs-CZ" b="1"/>
              <a:t>í</a:t>
            </a:r>
            <a:endParaRPr lang="cs-CZ" b="1" dirty="0"/>
          </a:p>
        </p:txBody>
      </p:sp>
      <p:sp>
        <p:nvSpPr>
          <p:cNvPr id="8195" name="Content Placeholder 3"/>
          <p:cNvSpPr>
            <a:spLocks noGrp="1"/>
          </p:cNvSpPr>
          <p:nvPr>
            <p:ph idx="4294967295"/>
          </p:nvPr>
        </p:nvSpPr>
        <p:spPr>
          <a:xfrm>
            <a:off x="1524000" y="1357314"/>
            <a:ext cx="8229600" cy="4448175"/>
          </a:xfrm>
        </p:spPr>
        <p:txBody>
          <a:bodyPr/>
          <a:lstStyle/>
          <a:p>
            <a:r>
              <a:rPr lang="cs-CZ" dirty="0"/>
              <a:t>Heap vs. indexy</a:t>
            </a:r>
          </a:p>
          <a:p>
            <a:r>
              <a:rPr lang="cs-CZ" dirty="0"/>
              <a:t>Klastrované indexy</a:t>
            </a:r>
          </a:p>
          <a:p>
            <a:r>
              <a:rPr lang="cs-CZ" dirty="0"/>
              <a:t>Neklastrované indexy</a:t>
            </a:r>
          </a:p>
          <a:p>
            <a:r>
              <a:rPr lang="cs-CZ" dirty="0"/>
              <a:t>Volba indexů</a:t>
            </a:r>
          </a:p>
          <a:p>
            <a:r>
              <a:rPr lang="cs-CZ" dirty="0"/>
              <a:t>Optimalizace a údržba indexů</a:t>
            </a:r>
          </a:p>
        </p:txBody>
      </p:sp>
    </p:spTree>
    <p:extLst>
      <p:ext uri="{BB962C8B-B14F-4D97-AF65-F5344CB8AC3E}">
        <p14:creationId xmlns:p14="http://schemas.microsoft.com/office/powerpoint/2010/main" val="161774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D</a:t>
            </a:r>
            <a:r>
              <a:rPr lang="cs-CZ" dirty="0" err="1"/>
              <a:t>ěkuji</a:t>
            </a:r>
            <a:r>
              <a:rPr lang="cs-CZ" dirty="0"/>
              <a:t> vám za pozornost!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Miloslav Peterka, </a:t>
            </a:r>
            <a:r>
              <a:rPr lang="en-US" b="1" dirty="0" err="1"/>
              <a:t>Solitea</a:t>
            </a:r>
            <a:r>
              <a:rPr lang="en-US" b="1" dirty="0"/>
              <a:t> BI Experts, </a:t>
            </a:r>
            <a:r>
              <a:rPr lang="en-US" b="1" dirty="0" err="1"/>
              <a:t>s.r.o.</a:t>
            </a:r>
            <a:endParaRPr lang="cs-CZ" b="1" dirty="0"/>
          </a:p>
          <a:p>
            <a:r>
              <a:rPr lang="cs-CZ" sz="2000" dirty="0"/>
              <a:t>MCSE: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en-US" sz="2000" dirty="0"/>
              <a:t>Business Intelligence </a:t>
            </a:r>
            <a:r>
              <a:rPr lang="en-US" dirty="0"/>
              <a:t>| Data </a:t>
            </a:r>
            <a:r>
              <a:rPr lang="en-US" sz="2000" dirty="0"/>
              <a:t>Management and Analytics</a:t>
            </a:r>
            <a:endParaRPr lang="cs-CZ" sz="2000" dirty="0"/>
          </a:p>
          <a:p>
            <a:r>
              <a:rPr lang="en-US" sz="2000" dirty="0" err="1">
                <a:hlinkClick r:id="rId3"/>
              </a:rPr>
              <a:t>miloslav.peterka@biexperts</a:t>
            </a:r>
            <a:r>
              <a:rPr lang="cs-CZ" sz="2000" dirty="0">
                <a:hlinkClick r:id="rId3"/>
              </a:rPr>
              <a:t>.</a:t>
            </a:r>
            <a:r>
              <a:rPr lang="cs-CZ" sz="2000" dirty="0" err="1">
                <a:hlinkClick r:id="rId3"/>
              </a:rPr>
              <a:t>cz</a:t>
            </a:r>
            <a:r>
              <a:rPr lang="cs-CZ" sz="2000" dirty="0">
                <a:hlinkClick r:id="rId3"/>
              </a:rPr>
              <a:t> </a:t>
            </a:r>
            <a:endParaRPr lang="cs-C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13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159A3-297C-4667-95C6-52533A584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HEAP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5ADDB-D38E-4A37-B957-CC50CF4A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Tabulka bez uspořádání datových stránek a řádků na datových stránkách</a:t>
            </a:r>
          </a:p>
          <a:p>
            <a:pPr lvl="1"/>
            <a:r>
              <a:rPr lang="cs-CZ" dirty="0"/>
              <a:t>Vkládané a měněné řádky mohou být umístěny kamkoliv v tabulce</a:t>
            </a:r>
          </a:p>
          <a:p>
            <a:pPr lvl="1"/>
            <a:r>
              <a:rPr lang="cs-CZ" dirty="0"/>
              <a:t>Pojítkem mezi daty z tabulky je IAM</a:t>
            </a:r>
          </a:p>
          <a:p>
            <a:r>
              <a:rPr lang="cs-CZ" dirty="0"/>
              <a:t>IAM = </a:t>
            </a:r>
            <a:r>
              <a:rPr lang="cs-CZ" u="sng" dirty="0"/>
              <a:t>I</a:t>
            </a:r>
            <a:r>
              <a:rPr lang="cs-CZ" dirty="0"/>
              <a:t>ndex </a:t>
            </a:r>
            <a:r>
              <a:rPr lang="cs-CZ" u="sng" dirty="0" err="1"/>
              <a:t>A</a:t>
            </a:r>
            <a:r>
              <a:rPr lang="cs-CZ" dirty="0" err="1"/>
              <a:t>llocation</a:t>
            </a:r>
            <a:r>
              <a:rPr lang="cs-CZ" dirty="0"/>
              <a:t> </a:t>
            </a:r>
            <a:r>
              <a:rPr lang="cs-CZ" u="sng" dirty="0"/>
              <a:t>M</a:t>
            </a:r>
            <a:r>
              <a:rPr lang="cs-CZ" dirty="0"/>
              <a:t>ap</a:t>
            </a:r>
          </a:p>
          <a:p>
            <a:pPr lvl="1"/>
            <a:r>
              <a:rPr lang="cs-CZ" dirty="0"/>
              <a:t>bitová map</a:t>
            </a:r>
            <a:r>
              <a:rPr lang="en-US" dirty="0"/>
              <a:t>a </a:t>
            </a:r>
            <a:r>
              <a:rPr lang="cs-CZ" dirty="0"/>
              <a:t>určující bloky alokované jednotkou</a:t>
            </a:r>
          </a:p>
          <a:p>
            <a:pPr lvl="1"/>
            <a:r>
              <a:rPr lang="cs-CZ" dirty="0"/>
              <a:t>pokrývá 4GB prostor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35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9E6A7-DB38-48EB-B1BA-F6A573A79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</p:spPr>
        <p:txBody>
          <a:bodyPr>
            <a:normAutofit/>
          </a:bodyPr>
          <a:lstStyle/>
          <a:p>
            <a:r>
              <a:rPr lang="cs-CZ" dirty="0"/>
              <a:t>Organizace </a:t>
            </a:r>
            <a:r>
              <a:rPr lang="cs-CZ" dirty="0" err="1"/>
              <a:t>Heapu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1A80D8-8437-430C-9F40-62E478E98763}"/>
              </a:ext>
            </a:extLst>
          </p:cNvPr>
          <p:cNvSpPr/>
          <p:nvPr/>
        </p:nvSpPr>
        <p:spPr>
          <a:xfrm>
            <a:off x="4962862" y="1484971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sys.system_internals_allocation_units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7F31FB-FA20-4FBB-B9DB-E638DD0504ED}"/>
              </a:ext>
            </a:extLst>
          </p:cNvPr>
          <p:cNvSpPr/>
          <p:nvPr/>
        </p:nvSpPr>
        <p:spPr>
          <a:xfrm>
            <a:off x="3449181" y="1484971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sys.partitions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FE2293-5C9D-4C0E-AFDA-DD7D43AF5F04}"/>
              </a:ext>
            </a:extLst>
          </p:cNvPr>
          <p:cNvSpPr/>
          <p:nvPr/>
        </p:nvSpPr>
        <p:spPr>
          <a:xfrm>
            <a:off x="606655" y="1484971"/>
            <a:ext cx="2768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sys.indexes  index_id = 0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5FB754C0-A9B2-491C-95B1-122B3C3C8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1371" y="2669910"/>
            <a:ext cx="595035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buClr>
                <a:srgbClr val="DC0081"/>
              </a:buClr>
              <a:buFont typeface="Wingdings" pitchFamily="2" charset="2"/>
              <a:buNone/>
            </a:pPr>
            <a:r>
              <a:rPr lang="en-US" dirty="0">
                <a:solidFill>
                  <a:schemeClr val="bg1"/>
                </a:solidFill>
              </a:rPr>
              <a:t>IAM</a:t>
            </a: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C6286E2A-CE2E-4B25-951D-3F6CBD2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862" y="4544355"/>
            <a:ext cx="8077200" cy="2278063"/>
          </a:xfrm>
          <a:prstGeom prst="roundRect">
            <a:avLst>
              <a:gd name="adj" fmla="val 4704"/>
            </a:avLst>
          </a:prstGeom>
          <a:gradFill rotWithShape="1">
            <a:gsLst>
              <a:gs pos="0">
                <a:srgbClr val="FFFFFF"/>
              </a:gs>
              <a:gs pos="100000">
                <a:srgbClr val="EEEFD7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DADAD"/>
                  </a:outerShdw>
                </a:effectLst>
              </a14:hiddenEffects>
            </a:ext>
          </a:extLst>
        </p:spPr>
        <p:txBody>
          <a:bodyPr wrap="none" lIns="0" tIns="0"/>
          <a:lstStyle/>
          <a:p>
            <a:pPr algn="l"/>
            <a:r>
              <a:rPr lang="en-US" sz="2000"/>
              <a:t>Heap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D9362C50-1D34-4FA3-834F-A09F97406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062" y="4484029"/>
            <a:ext cx="184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cs-CZ" sz="22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9C1CF6A2-C534-4EC1-82A6-D6F154A52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587" y="4774542"/>
            <a:ext cx="11657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/>
              <a:t>Extent 127</a:t>
            </a: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8F86BE58-FC30-46BA-B3D5-F328C54B0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462" y="4763429"/>
            <a:ext cx="11657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/>
              <a:t>Extent 128</a:t>
            </a:r>
          </a:p>
        </p:txBody>
      </p:sp>
      <p:sp>
        <p:nvSpPr>
          <p:cNvPr id="12" name="Text Box 16">
            <a:extLst>
              <a:ext uri="{FF2B5EF4-FFF2-40B4-BE49-F238E27FC236}">
                <a16:creationId xmlns:a16="http://schemas.microsoft.com/office/drawing/2014/main" id="{B4AF7081-5F65-4DDC-BF82-476A1E099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8562" y="4763429"/>
            <a:ext cx="11657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/>
              <a:t>Extent 129</a:t>
            </a:r>
          </a:p>
        </p:txBody>
      </p:sp>
      <p:grpSp>
        <p:nvGrpSpPr>
          <p:cNvPr id="13" name="Group 17">
            <a:extLst>
              <a:ext uri="{FF2B5EF4-FFF2-40B4-BE49-F238E27FC236}">
                <a16:creationId xmlns:a16="http://schemas.microsoft.com/office/drawing/2014/main" id="{69ABB55B-2E50-439F-BD55-321076294DB8}"/>
              </a:ext>
            </a:extLst>
          </p:cNvPr>
          <p:cNvGrpSpPr>
            <a:grpSpLocks/>
          </p:cNvGrpSpPr>
          <p:nvPr/>
        </p:nvGrpSpPr>
        <p:grpSpPr bwMode="auto">
          <a:xfrm>
            <a:off x="2537162" y="5068229"/>
            <a:ext cx="1752600" cy="1676400"/>
            <a:chOff x="384" y="2880"/>
            <a:chExt cx="1104" cy="1056"/>
          </a:xfrm>
        </p:grpSpPr>
        <p:grpSp>
          <p:nvGrpSpPr>
            <p:cNvPr id="14" name="Group 18">
              <a:extLst>
                <a:ext uri="{FF2B5EF4-FFF2-40B4-BE49-F238E27FC236}">
                  <a16:creationId xmlns:a16="http://schemas.microsoft.com/office/drawing/2014/main" id="{1BE4E590-27F4-4F2F-9E15-BB2452CD6E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216"/>
              <a:ext cx="768" cy="720"/>
              <a:chOff x="2832" y="3182"/>
              <a:chExt cx="768" cy="720"/>
            </a:xfrm>
          </p:grpSpPr>
          <p:sp>
            <p:nvSpPr>
              <p:cNvPr id="134" name="Rectangle 19">
                <a:extLst>
                  <a:ext uri="{FF2B5EF4-FFF2-40B4-BE49-F238E27FC236}">
                    <a16:creationId xmlns:a16="http://schemas.microsoft.com/office/drawing/2014/main" id="{283809A9-539A-4DB7-AE8B-016D2E3DE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35" name="Rectangle 20">
                <a:extLst>
                  <a:ext uri="{FF2B5EF4-FFF2-40B4-BE49-F238E27FC236}">
                    <a16:creationId xmlns:a16="http://schemas.microsoft.com/office/drawing/2014/main" id="{5919D961-9F54-45A3-8A05-97A8AFC893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36" name="Rectangle 21">
                <a:extLst>
                  <a:ext uri="{FF2B5EF4-FFF2-40B4-BE49-F238E27FC236}">
                    <a16:creationId xmlns:a16="http://schemas.microsoft.com/office/drawing/2014/main" id="{EAD63078-9706-49C9-8EBD-47902AECD1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37" name="Rectangle 22">
                <a:extLst>
                  <a:ext uri="{FF2B5EF4-FFF2-40B4-BE49-F238E27FC236}">
                    <a16:creationId xmlns:a16="http://schemas.microsoft.com/office/drawing/2014/main" id="{EEA7A893-5C41-4B8F-B1C8-BA28040D9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38" name="Rectangle 23">
                <a:extLst>
                  <a:ext uri="{FF2B5EF4-FFF2-40B4-BE49-F238E27FC236}">
                    <a16:creationId xmlns:a16="http://schemas.microsoft.com/office/drawing/2014/main" id="{2E9EA9E6-85CD-4D91-8C02-A3C3B8E47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39" name="Rectangle 24">
                <a:extLst>
                  <a:ext uri="{FF2B5EF4-FFF2-40B4-BE49-F238E27FC236}">
                    <a16:creationId xmlns:a16="http://schemas.microsoft.com/office/drawing/2014/main" id="{0ED8D819-5AF4-41B7-81DB-119EE47B10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140" name="Rectangle 25">
                <a:extLst>
                  <a:ext uri="{FF2B5EF4-FFF2-40B4-BE49-F238E27FC236}">
                    <a16:creationId xmlns:a16="http://schemas.microsoft.com/office/drawing/2014/main" id="{8AD44A31-A86F-4613-A001-65EB623D2D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141" name="Rectangle 26">
                <a:extLst>
                  <a:ext uri="{FF2B5EF4-FFF2-40B4-BE49-F238E27FC236}">
                    <a16:creationId xmlns:a16="http://schemas.microsoft.com/office/drawing/2014/main" id="{D4FEF3A5-B3A3-462A-815A-CF397EB38E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142" name="Rectangle 27">
                <a:extLst>
                  <a:ext uri="{FF2B5EF4-FFF2-40B4-BE49-F238E27FC236}">
                    <a16:creationId xmlns:a16="http://schemas.microsoft.com/office/drawing/2014/main" id="{0A2EB379-2381-49EB-A1CE-91162C631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43" name="Rectangle 28">
                <a:extLst>
                  <a:ext uri="{FF2B5EF4-FFF2-40B4-BE49-F238E27FC236}">
                    <a16:creationId xmlns:a16="http://schemas.microsoft.com/office/drawing/2014/main" id="{C0F25C42-C831-4ABA-AA5C-09712B91E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44" name="Rectangle 29">
                <a:extLst>
                  <a:ext uri="{FF2B5EF4-FFF2-40B4-BE49-F238E27FC236}">
                    <a16:creationId xmlns:a16="http://schemas.microsoft.com/office/drawing/2014/main" id="{B9B02A14-4841-4F3A-86BA-B56FD6AD0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45" name="Rectangle 30">
                <a:extLst>
                  <a:ext uri="{FF2B5EF4-FFF2-40B4-BE49-F238E27FC236}">
                    <a16:creationId xmlns:a16="http://schemas.microsoft.com/office/drawing/2014/main" id="{9E0446A0-2631-4D6A-BF1B-E85504032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46" name="Rectangle 31">
                <a:extLst>
                  <a:ext uri="{FF2B5EF4-FFF2-40B4-BE49-F238E27FC236}">
                    <a16:creationId xmlns:a16="http://schemas.microsoft.com/office/drawing/2014/main" id="{2C090B21-039D-433B-800B-46E48969D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47" name="Rectangle 32">
                <a:extLst>
                  <a:ext uri="{FF2B5EF4-FFF2-40B4-BE49-F238E27FC236}">
                    <a16:creationId xmlns:a16="http://schemas.microsoft.com/office/drawing/2014/main" id="{624D5F21-C22E-46C2-85F0-51B8F1E63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48" name="Rectangle 33">
                <a:extLst>
                  <a:ext uri="{FF2B5EF4-FFF2-40B4-BE49-F238E27FC236}">
                    <a16:creationId xmlns:a16="http://schemas.microsoft.com/office/drawing/2014/main" id="{631FF930-C09F-43D7-AC0C-BA0C245AD7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49" name="Rectangle 34">
                <a:extLst>
                  <a:ext uri="{FF2B5EF4-FFF2-40B4-BE49-F238E27FC236}">
                    <a16:creationId xmlns:a16="http://schemas.microsoft.com/office/drawing/2014/main" id="{E8410DE5-55D8-4917-8ACF-4F9669D92F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" name="Group 35">
              <a:extLst>
                <a:ext uri="{FF2B5EF4-FFF2-40B4-BE49-F238E27FC236}">
                  <a16:creationId xmlns:a16="http://schemas.microsoft.com/office/drawing/2014/main" id="{CB3A5BF8-2A68-4105-A43B-B1B4B92B4A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168"/>
              <a:ext cx="768" cy="720"/>
              <a:chOff x="2016" y="3182"/>
              <a:chExt cx="768" cy="720"/>
            </a:xfrm>
          </p:grpSpPr>
          <p:sp>
            <p:nvSpPr>
              <p:cNvPr id="118" name="Rectangle 36">
                <a:extLst>
                  <a:ext uri="{FF2B5EF4-FFF2-40B4-BE49-F238E27FC236}">
                    <a16:creationId xmlns:a16="http://schemas.microsoft.com/office/drawing/2014/main" id="{DBFAB635-A4B0-4406-8C92-1A85D0E8B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19" name="Rectangle 37">
                <a:extLst>
                  <a:ext uri="{FF2B5EF4-FFF2-40B4-BE49-F238E27FC236}">
                    <a16:creationId xmlns:a16="http://schemas.microsoft.com/office/drawing/2014/main" id="{520E8843-B568-4AB8-9B58-34F4F72F7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20" name="Rectangle 38">
                <a:extLst>
                  <a:ext uri="{FF2B5EF4-FFF2-40B4-BE49-F238E27FC236}">
                    <a16:creationId xmlns:a16="http://schemas.microsoft.com/office/drawing/2014/main" id="{59BB58AD-9C28-49E5-AD35-87A2B7A420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21" name="Rectangle 39">
                <a:extLst>
                  <a:ext uri="{FF2B5EF4-FFF2-40B4-BE49-F238E27FC236}">
                    <a16:creationId xmlns:a16="http://schemas.microsoft.com/office/drawing/2014/main" id="{3952CF87-7CCB-40AD-933C-FAAF5F59EC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122" name="Rectangle 40">
                <a:extLst>
                  <a:ext uri="{FF2B5EF4-FFF2-40B4-BE49-F238E27FC236}">
                    <a16:creationId xmlns:a16="http://schemas.microsoft.com/office/drawing/2014/main" id="{E2342AC8-032C-403A-86B1-1DD483089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23" name="Rectangle 41">
                <a:extLst>
                  <a:ext uri="{FF2B5EF4-FFF2-40B4-BE49-F238E27FC236}">
                    <a16:creationId xmlns:a16="http://schemas.microsoft.com/office/drawing/2014/main" id="{83903AEB-41ED-498D-A7B1-B06058CCC8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124" name="Rectangle 42">
                <a:extLst>
                  <a:ext uri="{FF2B5EF4-FFF2-40B4-BE49-F238E27FC236}">
                    <a16:creationId xmlns:a16="http://schemas.microsoft.com/office/drawing/2014/main" id="{8DF87586-714A-476A-A118-7D8262FEAD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125" name="Rectangle 43">
                <a:extLst>
                  <a:ext uri="{FF2B5EF4-FFF2-40B4-BE49-F238E27FC236}">
                    <a16:creationId xmlns:a16="http://schemas.microsoft.com/office/drawing/2014/main" id="{17E8DD8F-039B-4635-9585-593B41627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126" name="Rectangle 44">
                <a:extLst>
                  <a:ext uri="{FF2B5EF4-FFF2-40B4-BE49-F238E27FC236}">
                    <a16:creationId xmlns:a16="http://schemas.microsoft.com/office/drawing/2014/main" id="{E32A4CE9-5CC4-4723-8179-5EFC61124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127" name="Rectangle 45">
                <a:extLst>
                  <a:ext uri="{FF2B5EF4-FFF2-40B4-BE49-F238E27FC236}">
                    <a16:creationId xmlns:a16="http://schemas.microsoft.com/office/drawing/2014/main" id="{80A4E638-3ACD-4797-B125-F379D81F94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28" name="Rectangle 46">
                <a:extLst>
                  <a:ext uri="{FF2B5EF4-FFF2-40B4-BE49-F238E27FC236}">
                    <a16:creationId xmlns:a16="http://schemas.microsoft.com/office/drawing/2014/main" id="{283AE35C-E60A-4DB6-8828-14774512E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29" name="Rectangle 47">
                <a:extLst>
                  <a:ext uri="{FF2B5EF4-FFF2-40B4-BE49-F238E27FC236}">
                    <a16:creationId xmlns:a16="http://schemas.microsoft.com/office/drawing/2014/main" id="{99E9B9BC-A5E8-4C88-9312-D0CA204127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30" name="Rectangle 48">
                <a:extLst>
                  <a:ext uri="{FF2B5EF4-FFF2-40B4-BE49-F238E27FC236}">
                    <a16:creationId xmlns:a16="http://schemas.microsoft.com/office/drawing/2014/main" id="{0AA6ED1F-2A93-4906-BDDE-2750626807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31" name="Rectangle 49">
                <a:extLst>
                  <a:ext uri="{FF2B5EF4-FFF2-40B4-BE49-F238E27FC236}">
                    <a16:creationId xmlns:a16="http://schemas.microsoft.com/office/drawing/2014/main" id="{2E730CAF-97EE-4EDD-86E8-2FC3AAE994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32" name="Rectangle 50">
                <a:extLst>
                  <a:ext uri="{FF2B5EF4-FFF2-40B4-BE49-F238E27FC236}">
                    <a16:creationId xmlns:a16="http://schemas.microsoft.com/office/drawing/2014/main" id="{FE08AAB8-0627-4916-B249-1B29199C1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33" name="Rectangle 51">
                <a:extLst>
                  <a:ext uri="{FF2B5EF4-FFF2-40B4-BE49-F238E27FC236}">
                    <a16:creationId xmlns:a16="http://schemas.microsoft.com/office/drawing/2014/main" id="{4E5C34F1-BE9E-4B40-B08A-57E51EED62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6" name="Group 52">
              <a:extLst>
                <a:ext uri="{FF2B5EF4-FFF2-40B4-BE49-F238E27FC236}">
                  <a16:creationId xmlns:a16="http://schemas.microsoft.com/office/drawing/2014/main" id="{FA383E5C-DEC7-42E1-9851-0E8E67F9E2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3120"/>
              <a:ext cx="768" cy="720"/>
              <a:chOff x="1200" y="3182"/>
              <a:chExt cx="768" cy="720"/>
            </a:xfrm>
          </p:grpSpPr>
          <p:sp>
            <p:nvSpPr>
              <p:cNvPr id="102" name="Rectangle 53">
                <a:extLst>
                  <a:ext uri="{FF2B5EF4-FFF2-40B4-BE49-F238E27FC236}">
                    <a16:creationId xmlns:a16="http://schemas.microsoft.com/office/drawing/2014/main" id="{BD23E058-F152-4CCD-BCF5-060170DB5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03" name="Rectangle 54">
                <a:extLst>
                  <a:ext uri="{FF2B5EF4-FFF2-40B4-BE49-F238E27FC236}">
                    <a16:creationId xmlns:a16="http://schemas.microsoft.com/office/drawing/2014/main" id="{831EBC08-91B0-48C0-AF98-5A7589816B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04" name="Rectangle 55">
                <a:extLst>
                  <a:ext uri="{FF2B5EF4-FFF2-40B4-BE49-F238E27FC236}">
                    <a16:creationId xmlns:a16="http://schemas.microsoft.com/office/drawing/2014/main" id="{E9D5284A-A85E-4329-8E95-145EA1AC1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05" name="Rectangle 56">
                <a:extLst>
                  <a:ext uri="{FF2B5EF4-FFF2-40B4-BE49-F238E27FC236}">
                    <a16:creationId xmlns:a16="http://schemas.microsoft.com/office/drawing/2014/main" id="{625FF10C-EE59-41F8-8BEC-B5F3CADF7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06" name="Rectangle 57">
                <a:extLst>
                  <a:ext uri="{FF2B5EF4-FFF2-40B4-BE49-F238E27FC236}">
                    <a16:creationId xmlns:a16="http://schemas.microsoft.com/office/drawing/2014/main" id="{EA3ACAD2-4CC4-44A4-AB26-A414F5498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07" name="Rectangle 58">
                <a:extLst>
                  <a:ext uri="{FF2B5EF4-FFF2-40B4-BE49-F238E27FC236}">
                    <a16:creationId xmlns:a16="http://schemas.microsoft.com/office/drawing/2014/main" id="{61FA5C6A-6984-4B5B-B1E6-7281D0524E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108" name="Rectangle 59">
                <a:extLst>
                  <a:ext uri="{FF2B5EF4-FFF2-40B4-BE49-F238E27FC236}">
                    <a16:creationId xmlns:a16="http://schemas.microsoft.com/office/drawing/2014/main" id="{2CF9B1D4-5646-451B-99ED-E6F166FD25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109" name="Rectangle 60">
                <a:extLst>
                  <a:ext uri="{FF2B5EF4-FFF2-40B4-BE49-F238E27FC236}">
                    <a16:creationId xmlns:a16="http://schemas.microsoft.com/office/drawing/2014/main" id="{8410E231-4EB6-4AA5-9E75-3412AE588F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110" name="Rectangle 61">
                <a:extLst>
                  <a:ext uri="{FF2B5EF4-FFF2-40B4-BE49-F238E27FC236}">
                    <a16:creationId xmlns:a16="http://schemas.microsoft.com/office/drawing/2014/main" id="{CF531DFF-20F5-4776-85BF-E7F9A07A8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11" name="Rectangle 62">
                <a:extLst>
                  <a:ext uri="{FF2B5EF4-FFF2-40B4-BE49-F238E27FC236}">
                    <a16:creationId xmlns:a16="http://schemas.microsoft.com/office/drawing/2014/main" id="{8774F0A4-594A-43FD-9ABF-620191ABFF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12" name="Rectangle 63">
                <a:extLst>
                  <a:ext uri="{FF2B5EF4-FFF2-40B4-BE49-F238E27FC236}">
                    <a16:creationId xmlns:a16="http://schemas.microsoft.com/office/drawing/2014/main" id="{6AF92853-2A3B-432E-B59E-93DEDA8BA6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13" name="Rectangle 64">
                <a:extLst>
                  <a:ext uri="{FF2B5EF4-FFF2-40B4-BE49-F238E27FC236}">
                    <a16:creationId xmlns:a16="http://schemas.microsoft.com/office/drawing/2014/main" id="{5C6F7108-82FD-4A81-B5BA-2DA0698331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14" name="Rectangle 65">
                <a:extLst>
                  <a:ext uri="{FF2B5EF4-FFF2-40B4-BE49-F238E27FC236}">
                    <a16:creationId xmlns:a16="http://schemas.microsoft.com/office/drawing/2014/main" id="{9F1A61FF-A2E6-48D6-A19E-AD1E2CC12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15" name="Rectangle 66">
                <a:extLst>
                  <a:ext uri="{FF2B5EF4-FFF2-40B4-BE49-F238E27FC236}">
                    <a16:creationId xmlns:a16="http://schemas.microsoft.com/office/drawing/2014/main" id="{80E67DEB-56EA-484A-9D5C-354AFA598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16" name="Rectangle 67">
                <a:extLst>
                  <a:ext uri="{FF2B5EF4-FFF2-40B4-BE49-F238E27FC236}">
                    <a16:creationId xmlns:a16="http://schemas.microsoft.com/office/drawing/2014/main" id="{B43C8041-DE7A-4FF6-BB36-7301D6242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17" name="Rectangle 68">
                <a:extLst>
                  <a:ext uri="{FF2B5EF4-FFF2-40B4-BE49-F238E27FC236}">
                    <a16:creationId xmlns:a16="http://schemas.microsoft.com/office/drawing/2014/main" id="{881C37E1-F4B9-4F11-AC91-83F4B7A81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7" name="Group 69">
              <a:extLst>
                <a:ext uri="{FF2B5EF4-FFF2-40B4-BE49-F238E27FC236}">
                  <a16:creationId xmlns:a16="http://schemas.microsoft.com/office/drawing/2014/main" id="{CB9FA157-5D1A-40F5-AC4D-5235A1B42A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072"/>
              <a:ext cx="768" cy="720"/>
              <a:chOff x="1392" y="1632"/>
              <a:chExt cx="768" cy="720"/>
            </a:xfrm>
          </p:grpSpPr>
          <p:sp>
            <p:nvSpPr>
              <p:cNvPr id="86" name="Rectangle 70">
                <a:extLst>
                  <a:ext uri="{FF2B5EF4-FFF2-40B4-BE49-F238E27FC236}">
                    <a16:creationId xmlns:a16="http://schemas.microsoft.com/office/drawing/2014/main" id="{D61F0259-0AC2-4F05-A660-EF6C5016BC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87" name="Rectangle 71">
                <a:extLst>
                  <a:ext uri="{FF2B5EF4-FFF2-40B4-BE49-F238E27FC236}">
                    <a16:creationId xmlns:a16="http://schemas.microsoft.com/office/drawing/2014/main" id="{78D05653-B534-4038-BCF1-725B3A702F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88" name="Rectangle 72">
                <a:extLst>
                  <a:ext uri="{FF2B5EF4-FFF2-40B4-BE49-F238E27FC236}">
                    <a16:creationId xmlns:a16="http://schemas.microsoft.com/office/drawing/2014/main" id="{2A71E785-957A-4A3B-9915-5F2E21835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89" name="Rectangle 73">
                <a:extLst>
                  <a:ext uri="{FF2B5EF4-FFF2-40B4-BE49-F238E27FC236}">
                    <a16:creationId xmlns:a16="http://schemas.microsoft.com/office/drawing/2014/main" id="{A709898E-50BC-4AB0-9ACF-ADCC4BB56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90" name="Rectangle 74">
                <a:extLst>
                  <a:ext uri="{FF2B5EF4-FFF2-40B4-BE49-F238E27FC236}">
                    <a16:creationId xmlns:a16="http://schemas.microsoft.com/office/drawing/2014/main" id="{2324B312-FA9F-4A25-A5C2-6E2818060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91" name="Rectangle 75">
                <a:extLst>
                  <a:ext uri="{FF2B5EF4-FFF2-40B4-BE49-F238E27FC236}">
                    <a16:creationId xmlns:a16="http://schemas.microsoft.com/office/drawing/2014/main" id="{B91F6671-72F3-4344-8D28-CD4E765F8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Con</a:t>
                </a:r>
              </a:p>
            </p:txBody>
          </p:sp>
          <p:sp>
            <p:nvSpPr>
              <p:cNvPr id="92" name="Rectangle 76">
                <a:extLst>
                  <a:ext uri="{FF2B5EF4-FFF2-40B4-BE49-F238E27FC236}">
                    <a16:creationId xmlns:a16="http://schemas.microsoft.com/office/drawing/2014/main" id="{ACC0DAB4-4AA1-4ED7-B1C7-70DC37914C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93" name="Rectangle 77">
                <a:extLst>
                  <a:ext uri="{FF2B5EF4-FFF2-40B4-BE49-F238E27FC236}">
                    <a16:creationId xmlns:a16="http://schemas.microsoft.com/office/drawing/2014/main" id="{2D99A71C-7D4C-405E-B9B2-FC6C58FB9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94" name="Rectangle 78">
                <a:extLst>
                  <a:ext uri="{FF2B5EF4-FFF2-40B4-BE49-F238E27FC236}">
                    <a16:creationId xmlns:a16="http://schemas.microsoft.com/office/drawing/2014/main" id="{4F4809DC-9B23-4653-9E8B-A0DEA6F63C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95" name="Rectangle 79">
                <a:extLst>
                  <a:ext uri="{FF2B5EF4-FFF2-40B4-BE49-F238E27FC236}">
                    <a16:creationId xmlns:a16="http://schemas.microsoft.com/office/drawing/2014/main" id="{0FA81172-BB0B-409D-9D05-7A7D063F39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96" name="Rectangle 80">
                <a:extLst>
                  <a:ext uri="{FF2B5EF4-FFF2-40B4-BE49-F238E27FC236}">
                    <a16:creationId xmlns:a16="http://schemas.microsoft.com/office/drawing/2014/main" id="{DFF7E9F6-5A68-4EB7-9B94-F9023743E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97" name="Rectangle 81">
                <a:extLst>
                  <a:ext uri="{FF2B5EF4-FFF2-40B4-BE49-F238E27FC236}">
                    <a16:creationId xmlns:a16="http://schemas.microsoft.com/office/drawing/2014/main" id="{E916AC23-05E2-4BDB-8D04-DB346878B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98" name="Rectangle 82">
                <a:extLst>
                  <a:ext uri="{FF2B5EF4-FFF2-40B4-BE49-F238E27FC236}">
                    <a16:creationId xmlns:a16="http://schemas.microsoft.com/office/drawing/2014/main" id="{B5AEDA1C-5DEB-4510-9591-3CDC5E31D2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99" name="Rectangle 83">
                <a:extLst>
                  <a:ext uri="{FF2B5EF4-FFF2-40B4-BE49-F238E27FC236}">
                    <a16:creationId xmlns:a16="http://schemas.microsoft.com/office/drawing/2014/main" id="{B34FBB1A-D452-453C-9ED8-8E9847BEA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00" name="Rectangle 84">
                <a:extLst>
                  <a:ext uri="{FF2B5EF4-FFF2-40B4-BE49-F238E27FC236}">
                    <a16:creationId xmlns:a16="http://schemas.microsoft.com/office/drawing/2014/main" id="{13880B1E-7BA0-42B4-87F2-7545CE112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01" name="Rectangle 85">
                <a:extLst>
                  <a:ext uri="{FF2B5EF4-FFF2-40B4-BE49-F238E27FC236}">
                    <a16:creationId xmlns:a16="http://schemas.microsoft.com/office/drawing/2014/main" id="{A4444EA7-D141-4F71-9287-E1B44594B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8" name="Group 86">
              <a:extLst>
                <a:ext uri="{FF2B5EF4-FFF2-40B4-BE49-F238E27FC236}">
                  <a16:creationId xmlns:a16="http://schemas.microsoft.com/office/drawing/2014/main" id="{C0F003F7-FD19-46EC-B686-6C0853226E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024"/>
              <a:ext cx="768" cy="720"/>
              <a:chOff x="2832" y="3182"/>
              <a:chExt cx="768" cy="720"/>
            </a:xfrm>
          </p:grpSpPr>
          <p:sp>
            <p:nvSpPr>
              <p:cNvPr id="70" name="Rectangle 87">
                <a:extLst>
                  <a:ext uri="{FF2B5EF4-FFF2-40B4-BE49-F238E27FC236}">
                    <a16:creationId xmlns:a16="http://schemas.microsoft.com/office/drawing/2014/main" id="{27883EFD-EFB6-4F46-92B9-485F688D4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71" name="Rectangle 88">
                <a:extLst>
                  <a:ext uri="{FF2B5EF4-FFF2-40B4-BE49-F238E27FC236}">
                    <a16:creationId xmlns:a16="http://schemas.microsoft.com/office/drawing/2014/main" id="{C2BF7BFB-7362-4EDF-BE67-145BEB295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72" name="Rectangle 89">
                <a:extLst>
                  <a:ext uri="{FF2B5EF4-FFF2-40B4-BE49-F238E27FC236}">
                    <a16:creationId xmlns:a16="http://schemas.microsoft.com/office/drawing/2014/main" id="{66514431-B55B-4C9A-986B-E2DDB634C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73" name="Rectangle 90">
                <a:extLst>
                  <a:ext uri="{FF2B5EF4-FFF2-40B4-BE49-F238E27FC236}">
                    <a16:creationId xmlns:a16="http://schemas.microsoft.com/office/drawing/2014/main" id="{3C532B77-23A0-4D52-9067-C387FF0B35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74" name="Rectangle 91">
                <a:extLst>
                  <a:ext uri="{FF2B5EF4-FFF2-40B4-BE49-F238E27FC236}">
                    <a16:creationId xmlns:a16="http://schemas.microsoft.com/office/drawing/2014/main" id="{4D3BC9C5-C76D-4FEA-A403-2C4733E2AE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75" name="Rectangle 92">
                <a:extLst>
                  <a:ext uri="{FF2B5EF4-FFF2-40B4-BE49-F238E27FC236}">
                    <a16:creationId xmlns:a16="http://schemas.microsoft.com/office/drawing/2014/main" id="{ECB091B8-D145-4EFD-89D1-9BF355392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76" name="Rectangle 93">
                <a:extLst>
                  <a:ext uri="{FF2B5EF4-FFF2-40B4-BE49-F238E27FC236}">
                    <a16:creationId xmlns:a16="http://schemas.microsoft.com/office/drawing/2014/main" id="{343FF795-B117-48F0-BC3E-2B7FD9E92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77" name="Rectangle 94">
                <a:extLst>
                  <a:ext uri="{FF2B5EF4-FFF2-40B4-BE49-F238E27FC236}">
                    <a16:creationId xmlns:a16="http://schemas.microsoft.com/office/drawing/2014/main" id="{71C13068-D281-4B65-811A-8073691F46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78" name="Rectangle 95">
                <a:extLst>
                  <a:ext uri="{FF2B5EF4-FFF2-40B4-BE49-F238E27FC236}">
                    <a16:creationId xmlns:a16="http://schemas.microsoft.com/office/drawing/2014/main" id="{931CB9A9-8F5F-4DB3-9AE7-B3682241BE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79" name="Rectangle 96">
                <a:extLst>
                  <a:ext uri="{FF2B5EF4-FFF2-40B4-BE49-F238E27FC236}">
                    <a16:creationId xmlns:a16="http://schemas.microsoft.com/office/drawing/2014/main" id="{A57A7CE6-271A-484B-8CB6-60D0C3BC7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80" name="Rectangle 97">
                <a:extLst>
                  <a:ext uri="{FF2B5EF4-FFF2-40B4-BE49-F238E27FC236}">
                    <a16:creationId xmlns:a16="http://schemas.microsoft.com/office/drawing/2014/main" id="{1EF57D8E-E3FE-42F2-AE7C-97C8E50D2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81" name="Rectangle 98">
                <a:extLst>
                  <a:ext uri="{FF2B5EF4-FFF2-40B4-BE49-F238E27FC236}">
                    <a16:creationId xmlns:a16="http://schemas.microsoft.com/office/drawing/2014/main" id="{2BAD5D34-AB01-4D84-9420-4546083A16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82" name="Rectangle 99">
                <a:extLst>
                  <a:ext uri="{FF2B5EF4-FFF2-40B4-BE49-F238E27FC236}">
                    <a16:creationId xmlns:a16="http://schemas.microsoft.com/office/drawing/2014/main" id="{18A7C762-FC84-4E4E-A8AB-D8D5E0DBDC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83" name="Rectangle 100">
                <a:extLst>
                  <a:ext uri="{FF2B5EF4-FFF2-40B4-BE49-F238E27FC236}">
                    <a16:creationId xmlns:a16="http://schemas.microsoft.com/office/drawing/2014/main" id="{531DC0F6-951F-481D-9847-C91C3E67D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84" name="Rectangle 101">
                <a:extLst>
                  <a:ext uri="{FF2B5EF4-FFF2-40B4-BE49-F238E27FC236}">
                    <a16:creationId xmlns:a16="http://schemas.microsoft.com/office/drawing/2014/main" id="{C36DF66D-4FFA-49AD-AD31-9AB9237AE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85" name="Rectangle 102">
                <a:extLst>
                  <a:ext uri="{FF2B5EF4-FFF2-40B4-BE49-F238E27FC236}">
                    <a16:creationId xmlns:a16="http://schemas.microsoft.com/office/drawing/2014/main" id="{17E6AEEE-15F1-402B-9E1A-E1DC17B12E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9" name="Group 103">
              <a:extLst>
                <a:ext uri="{FF2B5EF4-FFF2-40B4-BE49-F238E27FC236}">
                  <a16:creationId xmlns:a16="http://schemas.microsoft.com/office/drawing/2014/main" id="{C71948A8-B0C3-47F9-A2E0-39A37B76C9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976"/>
              <a:ext cx="768" cy="720"/>
              <a:chOff x="2016" y="3182"/>
              <a:chExt cx="768" cy="720"/>
            </a:xfrm>
          </p:grpSpPr>
          <p:sp>
            <p:nvSpPr>
              <p:cNvPr id="54" name="Rectangle 104">
                <a:extLst>
                  <a:ext uri="{FF2B5EF4-FFF2-40B4-BE49-F238E27FC236}">
                    <a16:creationId xmlns:a16="http://schemas.microsoft.com/office/drawing/2014/main" id="{D5DF2CD5-B07D-40BD-A41D-3C09CF9F3C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55" name="Rectangle 105">
                <a:extLst>
                  <a:ext uri="{FF2B5EF4-FFF2-40B4-BE49-F238E27FC236}">
                    <a16:creationId xmlns:a16="http://schemas.microsoft.com/office/drawing/2014/main" id="{088CCEB5-5756-4ADB-87C5-62231E506A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56" name="Rectangle 106">
                <a:extLst>
                  <a:ext uri="{FF2B5EF4-FFF2-40B4-BE49-F238E27FC236}">
                    <a16:creationId xmlns:a16="http://schemas.microsoft.com/office/drawing/2014/main" id="{D339C28B-8D4B-4E28-85AA-4195452A4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57" name="Rectangle 107">
                <a:extLst>
                  <a:ext uri="{FF2B5EF4-FFF2-40B4-BE49-F238E27FC236}">
                    <a16:creationId xmlns:a16="http://schemas.microsoft.com/office/drawing/2014/main" id="{422352FD-F1C2-49F0-9B77-31DC2C859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58" name="Rectangle 108">
                <a:extLst>
                  <a:ext uri="{FF2B5EF4-FFF2-40B4-BE49-F238E27FC236}">
                    <a16:creationId xmlns:a16="http://schemas.microsoft.com/office/drawing/2014/main" id="{902DFE9B-E792-440D-9761-52FE8AF93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9" name="Rectangle 109">
                <a:extLst>
                  <a:ext uri="{FF2B5EF4-FFF2-40B4-BE49-F238E27FC236}">
                    <a16:creationId xmlns:a16="http://schemas.microsoft.com/office/drawing/2014/main" id="{BA22E709-1294-49D8-923B-0208D3FC0E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60" name="Rectangle 110">
                <a:extLst>
                  <a:ext uri="{FF2B5EF4-FFF2-40B4-BE49-F238E27FC236}">
                    <a16:creationId xmlns:a16="http://schemas.microsoft.com/office/drawing/2014/main" id="{C999497D-4653-4974-A713-5850A3ABA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61" name="Rectangle 111">
                <a:extLst>
                  <a:ext uri="{FF2B5EF4-FFF2-40B4-BE49-F238E27FC236}">
                    <a16:creationId xmlns:a16="http://schemas.microsoft.com/office/drawing/2014/main" id="{BA566119-6615-4570-A273-E166B8728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62" name="Rectangle 112">
                <a:extLst>
                  <a:ext uri="{FF2B5EF4-FFF2-40B4-BE49-F238E27FC236}">
                    <a16:creationId xmlns:a16="http://schemas.microsoft.com/office/drawing/2014/main" id="{BBB27E70-96BE-4204-98DB-25CE0BB5C2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63" name="Rectangle 113">
                <a:extLst>
                  <a:ext uri="{FF2B5EF4-FFF2-40B4-BE49-F238E27FC236}">
                    <a16:creationId xmlns:a16="http://schemas.microsoft.com/office/drawing/2014/main" id="{5CCB5AEF-9CCB-49F7-A650-710262A64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64" name="Rectangle 114">
                <a:extLst>
                  <a:ext uri="{FF2B5EF4-FFF2-40B4-BE49-F238E27FC236}">
                    <a16:creationId xmlns:a16="http://schemas.microsoft.com/office/drawing/2014/main" id="{45899389-5BB9-4B35-B690-1EDE3D190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65" name="Rectangle 115">
                <a:extLst>
                  <a:ext uri="{FF2B5EF4-FFF2-40B4-BE49-F238E27FC236}">
                    <a16:creationId xmlns:a16="http://schemas.microsoft.com/office/drawing/2014/main" id="{73750EF4-2D6E-4D28-A26F-EC257B1F0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66" name="Rectangle 116">
                <a:extLst>
                  <a:ext uri="{FF2B5EF4-FFF2-40B4-BE49-F238E27FC236}">
                    <a16:creationId xmlns:a16="http://schemas.microsoft.com/office/drawing/2014/main" id="{CAC6DD33-4A29-4445-88FA-6C8D6DB3A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67" name="Rectangle 117">
                <a:extLst>
                  <a:ext uri="{FF2B5EF4-FFF2-40B4-BE49-F238E27FC236}">
                    <a16:creationId xmlns:a16="http://schemas.microsoft.com/office/drawing/2014/main" id="{5230FB50-B243-4DEB-8E4A-A4EDC1CC83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68" name="Rectangle 118">
                <a:extLst>
                  <a:ext uri="{FF2B5EF4-FFF2-40B4-BE49-F238E27FC236}">
                    <a16:creationId xmlns:a16="http://schemas.microsoft.com/office/drawing/2014/main" id="{DA95DC26-4F2A-4B53-A14B-F6F859148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69" name="Rectangle 119">
                <a:extLst>
                  <a:ext uri="{FF2B5EF4-FFF2-40B4-BE49-F238E27FC236}">
                    <a16:creationId xmlns:a16="http://schemas.microsoft.com/office/drawing/2014/main" id="{6EF0BFA7-D7A7-444E-9FCF-13FFBFF29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20" name="Group 120">
              <a:extLst>
                <a:ext uri="{FF2B5EF4-FFF2-40B4-BE49-F238E27FC236}">
                  <a16:creationId xmlns:a16="http://schemas.microsoft.com/office/drawing/2014/main" id="{270BF4A2-8B76-424C-87A7-E1E91ABF26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928"/>
              <a:ext cx="768" cy="720"/>
              <a:chOff x="1200" y="3182"/>
              <a:chExt cx="768" cy="720"/>
            </a:xfrm>
          </p:grpSpPr>
          <p:sp>
            <p:nvSpPr>
              <p:cNvPr id="38" name="Rectangle 121">
                <a:extLst>
                  <a:ext uri="{FF2B5EF4-FFF2-40B4-BE49-F238E27FC236}">
                    <a16:creationId xmlns:a16="http://schemas.microsoft.com/office/drawing/2014/main" id="{DF50F5B2-D5C0-4A6D-980F-E6C53BAB8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39" name="Rectangle 122">
                <a:extLst>
                  <a:ext uri="{FF2B5EF4-FFF2-40B4-BE49-F238E27FC236}">
                    <a16:creationId xmlns:a16="http://schemas.microsoft.com/office/drawing/2014/main" id="{BB52B7DC-C0F4-4B8B-9B1E-C80BD73851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0" name="Rectangle 123">
                <a:extLst>
                  <a:ext uri="{FF2B5EF4-FFF2-40B4-BE49-F238E27FC236}">
                    <a16:creationId xmlns:a16="http://schemas.microsoft.com/office/drawing/2014/main" id="{41F23EC5-AD22-48FC-ABB3-79EDFD8BB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1" name="Rectangle 124">
                <a:extLst>
                  <a:ext uri="{FF2B5EF4-FFF2-40B4-BE49-F238E27FC236}">
                    <a16:creationId xmlns:a16="http://schemas.microsoft.com/office/drawing/2014/main" id="{CC3CDE80-7F03-4B4D-9A40-F51EE2077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2" name="Rectangle 125">
                <a:extLst>
                  <a:ext uri="{FF2B5EF4-FFF2-40B4-BE49-F238E27FC236}">
                    <a16:creationId xmlns:a16="http://schemas.microsoft.com/office/drawing/2014/main" id="{41C456E0-BE64-41AA-B892-ACBBDFFD5A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3" name="Rectangle 126">
                <a:extLst>
                  <a:ext uri="{FF2B5EF4-FFF2-40B4-BE49-F238E27FC236}">
                    <a16:creationId xmlns:a16="http://schemas.microsoft.com/office/drawing/2014/main" id="{856A2D3F-BC9F-4618-B5DC-D9EA52CD0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44" name="Rectangle 127">
                <a:extLst>
                  <a:ext uri="{FF2B5EF4-FFF2-40B4-BE49-F238E27FC236}">
                    <a16:creationId xmlns:a16="http://schemas.microsoft.com/office/drawing/2014/main" id="{C3440DF8-6EEE-4D88-9011-29FBB742E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45" name="Rectangle 128">
                <a:extLst>
                  <a:ext uri="{FF2B5EF4-FFF2-40B4-BE49-F238E27FC236}">
                    <a16:creationId xmlns:a16="http://schemas.microsoft.com/office/drawing/2014/main" id="{8AA4F465-2DC3-4714-85A9-172E77AD27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46" name="Rectangle 129">
                <a:extLst>
                  <a:ext uri="{FF2B5EF4-FFF2-40B4-BE49-F238E27FC236}">
                    <a16:creationId xmlns:a16="http://schemas.microsoft.com/office/drawing/2014/main" id="{FCC75537-5914-458A-9F9E-EB1047CBE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7" name="Rectangle 130">
                <a:extLst>
                  <a:ext uri="{FF2B5EF4-FFF2-40B4-BE49-F238E27FC236}">
                    <a16:creationId xmlns:a16="http://schemas.microsoft.com/office/drawing/2014/main" id="{93782A73-1D9A-4532-BB74-C8FD96573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8" name="Rectangle 131">
                <a:extLst>
                  <a:ext uri="{FF2B5EF4-FFF2-40B4-BE49-F238E27FC236}">
                    <a16:creationId xmlns:a16="http://schemas.microsoft.com/office/drawing/2014/main" id="{F8B93633-ACB8-4B45-B8AB-A9B484472A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9" name="Rectangle 132">
                <a:extLst>
                  <a:ext uri="{FF2B5EF4-FFF2-40B4-BE49-F238E27FC236}">
                    <a16:creationId xmlns:a16="http://schemas.microsoft.com/office/drawing/2014/main" id="{5FE0F454-F92F-4690-A326-62AB4676B5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0" name="Rectangle 133">
                <a:extLst>
                  <a:ext uri="{FF2B5EF4-FFF2-40B4-BE49-F238E27FC236}">
                    <a16:creationId xmlns:a16="http://schemas.microsoft.com/office/drawing/2014/main" id="{740AA232-07A2-4223-999B-F33ADCFEF1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1" name="Rectangle 134">
                <a:extLst>
                  <a:ext uri="{FF2B5EF4-FFF2-40B4-BE49-F238E27FC236}">
                    <a16:creationId xmlns:a16="http://schemas.microsoft.com/office/drawing/2014/main" id="{A18E4D06-94E9-4450-B1C5-57135DBC0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2" name="Rectangle 135">
                <a:extLst>
                  <a:ext uri="{FF2B5EF4-FFF2-40B4-BE49-F238E27FC236}">
                    <a16:creationId xmlns:a16="http://schemas.microsoft.com/office/drawing/2014/main" id="{1DB44FAA-B724-4EF8-80A2-03E86D9099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3" name="Rectangle 136">
                <a:extLst>
                  <a:ext uri="{FF2B5EF4-FFF2-40B4-BE49-F238E27FC236}">
                    <a16:creationId xmlns:a16="http://schemas.microsoft.com/office/drawing/2014/main" id="{0640B6DD-159E-4998-B163-FEF466CAE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21" name="Group 137">
              <a:extLst>
                <a:ext uri="{FF2B5EF4-FFF2-40B4-BE49-F238E27FC236}">
                  <a16:creationId xmlns:a16="http://schemas.microsoft.com/office/drawing/2014/main" id="{467B1423-11D9-41C4-8994-0338D9AB17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2880"/>
              <a:ext cx="768" cy="720"/>
              <a:chOff x="1392" y="1632"/>
              <a:chExt cx="768" cy="720"/>
            </a:xfrm>
          </p:grpSpPr>
          <p:sp>
            <p:nvSpPr>
              <p:cNvPr id="22" name="Rectangle 138">
                <a:extLst>
                  <a:ext uri="{FF2B5EF4-FFF2-40B4-BE49-F238E27FC236}">
                    <a16:creationId xmlns:a16="http://schemas.microsoft.com/office/drawing/2014/main" id="{5A36F3F2-F4CB-4CF7-B831-3D95A10EA0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3" name="Rectangle 139">
                <a:extLst>
                  <a:ext uri="{FF2B5EF4-FFF2-40B4-BE49-F238E27FC236}">
                    <a16:creationId xmlns:a16="http://schemas.microsoft.com/office/drawing/2014/main" id="{24A619FA-5B8D-4135-A942-1E080ACED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4" name="Rectangle 140">
                <a:extLst>
                  <a:ext uri="{FF2B5EF4-FFF2-40B4-BE49-F238E27FC236}">
                    <a16:creationId xmlns:a16="http://schemas.microsoft.com/office/drawing/2014/main" id="{80C13933-9610-472F-B3F4-1CCC43FA5B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5" name="Rectangle 141">
                <a:extLst>
                  <a:ext uri="{FF2B5EF4-FFF2-40B4-BE49-F238E27FC236}">
                    <a16:creationId xmlns:a16="http://schemas.microsoft.com/office/drawing/2014/main" id="{63A66FFA-EC24-4A70-94BF-B35494BA3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26" name="Rectangle 142">
                <a:extLst>
                  <a:ext uri="{FF2B5EF4-FFF2-40B4-BE49-F238E27FC236}">
                    <a16:creationId xmlns:a16="http://schemas.microsoft.com/office/drawing/2014/main" id="{AD93002A-9D48-4BD1-8C32-D51FE94BF1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05</a:t>
                </a:r>
              </a:p>
            </p:txBody>
          </p:sp>
          <p:sp>
            <p:nvSpPr>
              <p:cNvPr id="27" name="Rectangle 143">
                <a:extLst>
                  <a:ext uri="{FF2B5EF4-FFF2-40B4-BE49-F238E27FC236}">
                    <a16:creationId xmlns:a16="http://schemas.microsoft.com/office/drawing/2014/main" id="{50F21D0E-7C11-495E-A345-CCECE43CCE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cs-CZ" sz="1600" dirty="0"/>
                  <a:t>Jan</a:t>
                </a:r>
                <a:endParaRPr lang="en-US" sz="1600" dirty="0"/>
              </a:p>
            </p:txBody>
          </p:sp>
          <p:sp>
            <p:nvSpPr>
              <p:cNvPr id="28" name="Rectangle 144">
                <a:extLst>
                  <a:ext uri="{FF2B5EF4-FFF2-40B4-BE49-F238E27FC236}">
                    <a16:creationId xmlns:a16="http://schemas.microsoft.com/office/drawing/2014/main" id="{95F50518-1EBE-40FE-B78A-7F63B761D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29" name="Rectangle 145">
                <a:extLst>
                  <a:ext uri="{FF2B5EF4-FFF2-40B4-BE49-F238E27FC236}">
                    <a16:creationId xmlns:a16="http://schemas.microsoft.com/office/drawing/2014/main" id="{0D372A9A-7A23-4540-B4EA-2696DBC5F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cs-CZ" sz="1600" dirty="0"/>
                  <a:t>Pepik</a:t>
                </a:r>
                <a:endParaRPr lang="en-US" sz="1600" dirty="0"/>
              </a:p>
            </p:txBody>
          </p:sp>
          <p:sp>
            <p:nvSpPr>
              <p:cNvPr id="30" name="Rectangle 146">
                <a:extLst>
                  <a:ext uri="{FF2B5EF4-FFF2-40B4-BE49-F238E27FC236}">
                    <a16:creationId xmlns:a16="http://schemas.microsoft.com/office/drawing/2014/main" id="{AF9057DD-44B9-459A-A10F-C7E1D5A64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Durrer</a:t>
                </a:r>
              </a:p>
            </p:txBody>
          </p:sp>
          <p:sp>
            <p:nvSpPr>
              <p:cNvPr id="31" name="Rectangle 147">
                <a:extLst>
                  <a:ext uri="{FF2B5EF4-FFF2-40B4-BE49-F238E27FC236}">
                    <a16:creationId xmlns:a16="http://schemas.microsoft.com/office/drawing/2014/main" id="{6FB8B61F-0712-4B5E-83FA-15456FEBA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Lang</a:t>
                </a:r>
              </a:p>
            </p:txBody>
          </p:sp>
          <p:sp>
            <p:nvSpPr>
              <p:cNvPr id="32" name="Rectangle 148">
                <a:extLst>
                  <a:ext uri="{FF2B5EF4-FFF2-40B4-BE49-F238E27FC236}">
                    <a16:creationId xmlns:a16="http://schemas.microsoft.com/office/drawing/2014/main" id="{97C71F2F-5AAE-4001-9AE7-8CF6D49B4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33" name="Rectangle 149">
                <a:extLst>
                  <a:ext uri="{FF2B5EF4-FFF2-40B4-BE49-F238E27FC236}">
                    <a16:creationId xmlns:a16="http://schemas.microsoft.com/office/drawing/2014/main" id="{6210BE39-D00F-479B-AA7D-009BB3575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34" name="Rectangle 150">
                <a:extLst>
                  <a:ext uri="{FF2B5EF4-FFF2-40B4-BE49-F238E27FC236}">
                    <a16:creationId xmlns:a16="http://schemas.microsoft.com/office/drawing/2014/main" id="{F49C583E-6784-46D7-A96A-67443732F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35" name="Rectangle 151">
                <a:extLst>
                  <a:ext uri="{FF2B5EF4-FFF2-40B4-BE49-F238E27FC236}">
                    <a16:creationId xmlns:a16="http://schemas.microsoft.com/office/drawing/2014/main" id="{EB9568EE-0AE7-4474-87C9-C6248350C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36" name="Rectangle 152">
                <a:extLst>
                  <a:ext uri="{FF2B5EF4-FFF2-40B4-BE49-F238E27FC236}">
                    <a16:creationId xmlns:a16="http://schemas.microsoft.com/office/drawing/2014/main" id="{AA3B9C26-115A-4F0B-A68E-69ECE7EE4B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37" name="Rectangle 153">
                <a:extLst>
                  <a:ext uri="{FF2B5EF4-FFF2-40B4-BE49-F238E27FC236}">
                    <a16:creationId xmlns:a16="http://schemas.microsoft.com/office/drawing/2014/main" id="{80A1088F-9FD6-4EEB-8168-89C9E7673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grpSp>
        <p:nvGrpSpPr>
          <p:cNvPr id="150" name="Group 154">
            <a:extLst>
              <a:ext uri="{FF2B5EF4-FFF2-40B4-BE49-F238E27FC236}">
                <a16:creationId xmlns:a16="http://schemas.microsoft.com/office/drawing/2014/main" id="{E6E1BEF4-E83C-4F80-B07A-C551CBA6E53A}"/>
              </a:ext>
            </a:extLst>
          </p:cNvPr>
          <p:cNvGrpSpPr>
            <a:grpSpLocks/>
          </p:cNvGrpSpPr>
          <p:nvPr/>
        </p:nvGrpSpPr>
        <p:grpSpPr bwMode="auto">
          <a:xfrm>
            <a:off x="4340562" y="5068229"/>
            <a:ext cx="1752600" cy="1676400"/>
            <a:chOff x="384" y="2880"/>
            <a:chExt cx="1104" cy="1056"/>
          </a:xfrm>
        </p:grpSpPr>
        <p:grpSp>
          <p:nvGrpSpPr>
            <p:cNvPr id="151" name="Group 155">
              <a:extLst>
                <a:ext uri="{FF2B5EF4-FFF2-40B4-BE49-F238E27FC236}">
                  <a16:creationId xmlns:a16="http://schemas.microsoft.com/office/drawing/2014/main" id="{D99B84DE-7089-4214-B268-5E6DD92B28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216"/>
              <a:ext cx="768" cy="720"/>
              <a:chOff x="2832" y="3182"/>
              <a:chExt cx="768" cy="720"/>
            </a:xfrm>
          </p:grpSpPr>
          <p:sp>
            <p:nvSpPr>
              <p:cNvPr id="271" name="Rectangle 156">
                <a:extLst>
                  <a:ext uri="{FF2B5EF4-FFF2-40B4-BE49-F238E27FC236}">
                    <a16:creationId xmlns:a16="http://schemas.microsoft.com/office/drawing/2014/main" id="{8BFC752B-1F8C-4193-BA51-2D76DDC58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72" name="Rectangle 157">
                <a:extLst>
                  <a:ext uri="{FF2B5EF4-FFF2-40B4-BE49-F238E27FC236}">
                    <a16:creationId xmlns:a16="http://schemas.microsoft.com/office/drawing/2014/main" id="{2A6F150E-4D8F-425C-9AD3-FDE20F67F8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73" name="Rectangle 158">
                <a:extLst>
                  <a:ext uri="{FF2B5EF4-FFF2-40B4-BE49-F238E27FC236}">
                    <a16:creationId xmlns:a16="http://schemas.microsoft.com/office/drawing/2014/main" id="{589B557F-7D46-4B0E-9322-F5514134D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74" name="Rectangle 159">
                <a:extLst>
                  <a:ext uri="{FF2B5EF4-FFF2-40B4-BE49-F238E27FC236}">
                    <a16:creationId xmlns:a16="http://schemas.microsoft.com/office/drawing/2014/main" id="{26281A41-8A82-469D-84D3-655BFA31D4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75" name="Rectangle 160">
                <a:extLst>
                  <a:ext uri="{FF2B5EF4-FFF2-40B4-BE49-F238E27FC236}">
                    <a16:creationId xmlns:a16="http://schemas.microsoft.com/office/drawing/2014/main" id="{ACBD7F0E-5711-4319-A732-14B4786A21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76" name="Rectangle 161">
                <a:extLst>
                  <a:ext uri="{FF2B5EF4-FFF2-40B4-BE49-F238E27FC236}">
                    <a16:creationId xmlns:a16="http://schemas.microsoft.com/office/drawing/2014/main" id="{FB587826-7DCB-481C-91F7-6C82D1E18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277" name="Rectangle 162">
                <a:extLst>
                  <a:ext uri="{FF2B5EF4-FFF2-40B4-BE49-F238E27FC236}">
                    <a16:creationId xmlns:a16="http://schemas.microsoft.com/office/drawing/2014/main" id="{EE00ECAB-2EB9-4D38-B58D-77374527B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278" name="Rectangle 163">
                <a:extLst>
                  <a:ext uri="{FF2B5EF4-FFF2-40B4-BE49-F238E27FC236}">
                    <a16:creationId xmlns:a16="http://schemas.microsoft.com/office/drawing/2014/main" id="{CFDDFEB6-8F7C-466B-B4AA-3071BD39C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279" name="Rectangle 164">
                <a:extLst>
                  <a:ext uri="{FF2B5EF4-FFF2-40B4-BE49-F238E27FC236}">
                    <a16:creationId xmlns:a16="http://schemas.microsoft.com/office/drawing/2014/main" id="{B631FC0C-7D88-4A2A-8629-0A004E44BC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80" name="Rectangle 165">
                <a:extLst>
                  <a:ext uri="{FF2B5EF4-FFF2-40B4-BE49-F238E27FC236}">
                    <a16:creationId xmlns:a16="http://schemas.microsoft.com/office/drawing/2014/main" id="{A9A52C52-CC79-47B7-9F8E-C035311D66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81" name="Rectangle 166">
                <a:extLst>
                  <a:ext uri="{FF2B5EF4-FFF2-40B4-BE49-F238E27FC236}">
                    <a16:creationId xmlns:a16="http://schemas.microsoft.com/office/drawing/2014/main" id="{38B3E021-C1BB-4CBA-B970-80CC65F0A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82" name="Rectangle 167">
                <a:extLst>
                  <a:ext uri="{FF2B5EF4-FFF2-40B4-BE49-F238E27FC236}">
                    <a16:creationId xmlns:a16="http://schemas.microsoft.com/office/drawing/2014/main" id="{B06FFF26-5772-4D7C-B39E-59E2F9DD9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83" name="Rectangle 168">
                <a:extLst>
                  <a:ext uri="{FF2B5EF4-FFF2-40B4-BE49-F238E27FC236}">
                    <a16:creationId xmlns:a16="http://schemas.microsoft.com/office/drawing/2014/main" id="{97FC0A90-F034-45BF-BAB9-9F2757D2E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84" name="Rectangle 169">
                <a:extLst>
                  <a:ext uri="{FF2B5EF4-FFF2-40B4-BE49-F238E27FC236}">
                    <a16:creationId xmlns:a16="http://schemas.microsoft.com/office/drawing/2014/main" id="{985EC0D6-B011-4893-BF7B-766AE50C07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85" name="Rectangle 170">
                <a:extLst>
                  <a:ext uri="{FF2B5EF4-FFF2-40B4-BE49-F238E27FC236}">
                    <a16:creationId xmlns:a16="http://schemas.microsoft.com/office/drawing/2014/main" id="{1D691421-F677-4988-88A8-9B0143822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86" name="Rectangle 171">
                <a:extLst>
                  <a:ext uri="{FF2B5EF4-FFF2-40B4-BE49-F238E27FC236}">
                    <a16:creationId xmlns:a16="http://schemas.microsoft.com/office/drawing/2014/main" id="{3B42D906-E8A3-4711-BD27-A528DDECB9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2" name="Group 172">
              <a:extLst>
                <a:ext uri="{FF2B5EF4-FFF2-40B4-BE49-F238E27FC236}">
                  <a16:creationId xmlns:a16="http://schemas.microsoft.com/office/drawing/2014/main" id="{DA38A236-05A1-4C9D-8406-30A0271369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168"/>
              <a:ext cx="768" cy="720"/>
              <a:chOff x="2016" y="3182"/>
              <a:chExt cx="768" cy="720"/>
            </a:xfrm>
          </p:grpSpPr>
          <p:sp>
            <p:nvSpPr>
              <p:cNvPr id="255" name="Rectangle 173">
                <a:extLst>
                  <a:ext uri="{FF2B5EF4-FFF2-40B4-BE49-F238E27FC236}">
                    <a16:creationId xmlns:a16="http://schemas.microsoft.com/office/drawing/2014/main" id="{565545E6-154F-41CC-929B-30C33B47F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56" name="Rectangle 174">
                <a:extLst>
                  <a:ext uri="{FF2B5EF4-FFF2-40B4-BE49-F238E27FC236}">
                    <a16:creationId xmlns:a16="http://schemas.microsoft.com/office/drawing/2014/main" id="{3FA32398-CABB-4024-816A-6B699F91B8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57" name="Rectangle 175">
                <a:extLst>
                  <a:ext uri="{FF2B5EF4-FFF2-40B4-BE49-F238E27FC236}">
                    <a16:creationId xmlns:a16="http://schemas.microsoft.com/office/drawing/2014/main" id="{A482A3BA-F474-40A1-A1B7-AAD93F9A0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58" name="Rectangle 176">
                <a:extLst>
                  <a:ext uri="{FF2B5EF4-FFF2-40B4-BE49-F238E27FC236}">
                    <a16:creationId xmlns:a16="http://schemas.microsoft.com/office/drawing/2014/main" id="{541F9CC2-8041-4B00-9222-56296025F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259" name="Rectangle 177">
                <a:extLst>
                  <a:ext uri="{FF2B5EF4-FFF2-40B4-BE49-F238E27FC236}">
                    <a16:creationId xmlns:a16="http://schemas.microsoft.com/office/drawing/2014/main" id="{94B10527-1B31-4C20-A969-370E7BC2F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60" name="Rectangle 178">
                <a:extLst>
                  <a:ext uri="{FF2B5EF4-FFF2-40B4-BE49-F238E27FC236}">
                    <a16:creationId xmlns:a16="http://schemas.microsoft.com/office/drawing/2014/main" id="{CBD50E1D-1EB7-427D-9D66-4DAFA7EBA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261" name="Rectangle 179">
                <a:extLst>
                  <a:ext uri="{FF2B5EF4-FFF2-40B4-BE49-F238E27FC236}">
                    <a16:creationId xmlns:a16="http://schemas.microsoft.com/office/drawing/2014/main" id="{582956CC-A69E-49C4-9BCD-3FD02058F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262" name="Rectangle 180">
                <a:extLst>
                  <a:ext uri="{FF2B5EF4-FFF2-40B4-BE49-F238E27FC236}">
                    <a16:creationId xmlns:a16="http://schemas.microsoft.com/office/drawing/2014/main" id="{93E0FFDE-39D8-43F7-81E2-52922BC88F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263" name="Rectangle 181">
                <a:extLst>
                  <a:ext uri="{FF2B5EF4-FFF2-40B4-BE49-F238E27FC236}">
                    <a16:creationId xmlns:a16="http://schemas.microsoft.com/office/drawing/2014/main" id="{6ED30558-6405-466F-80B8-6F67DC709C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264" name="Rectangle 182">
                <a:extLst>
                  <a:ext uri="{FF2B5EF4-FFF2-40B4-BE49-F238E27FC236}">
                    <a16:creationId xmlns:a16="http://schemas.microsoft.com/office/drawing/2014/main" id="{F522F839-8258-43E7-BFD9-E7580F41C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65" name="Rectangle 183">
                <a:extLst>
                  <a:ext uri="{FF2B5EF4-FFF2-40B4-BE49-F238E27FC236}">
                    <a16:creationId xmlns:a16="http://schemas.microsoft.com/office/drawing/2014/main" id="{46E0E9E3-527C-43C7-B312-1395DC9287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66" name="Rectangle 184">
                <a:extLst>
                  <a:ext uri="{FF2B5EF4-FFF2-40B4-BE49-F238E27FC236}">
                    <a16:creationId xmlns:a16="http://schemas.microsoft.com/office/drawing/2014/main" id="{187984D4-0E4E-4054-911F-9A8FA373C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67" name="Rectangle 185">
                <a:extLst>
                  <a:ext uri="{FF2B5EF4-FFF2-40B4-BE49-F238E27FC236}">
                    <a16:creationId xmlns:a16="http://schemas.microsoft.com/office/drawing/2014/main" id="{70778D69-4A5B-4C8F-B76D-9C4ED58AA7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68" name="Rectangle 186">
                <a:extLst>
                  <a:ext uri="{FF2B5EF4-FFF2-40B4-BE49-F238E27FC236}">
                    <a16:creationId xmlns:a16="http://schemas.microsoft.com/office/drawing/2014/main" id="{C1F04F06-048F-4897-9ED3-D43B6DAF6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69" name="Rectangle 187">
                <a:extLst>
                  <a:ext uri="{FF2B5EF4-FFF2-40B4-BE49-F238E27FC236}">
                    <a16:creationId xmlns:a16="http://schemas.microsoft.com/office/drawing/2014/main" id="{80E5E130-2F06-43A2-A2D6-50E6CEFCA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70" name="Rectangle 188">
                <a:extLst>
                  <a:ext uri="{FF2B5EF4-FFF2-40B4-BE49-F238E27FC236}">
                    <a16:creationId xmlns:a16="http://schemas.microsoft.com/office/drawing/2014/main" id="{D5019245-C6F5-4390-8D38-03EB142206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3" name="Group 189">
              <a:extLst>
                <a:ext uri="{FF2B5EF4-FFF2-40B4-BE49-F238E27FC236}">
                  <a16:creationId xmlns:a16="http://schemas.microsoft.com/office/drawing/2014/main" id="{DDEE91AB-FF78-4C94-8242-BABBED5512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3120"/>
              <a:ext cx="768" cy="720"/>
              <a:chOff x="1200" y="3182"/>
              <a:chExt cx="768" cy="720"/>
            </a:xfrm>
          </p:grpSpPr>
          <p:sp>
            <p:nvSpPr>
              <p:cNvPr id="239" name="Rectangle 190">
                <a:extLst>
                  <a:ext uri="{FF2B5EF4-FFF2-40B4-BE49-F238E27FC236}">
                    <a16:creationId xmlns:a16="http://schemas.microsoft.com/office/drawing/2014/main" id="{A3281A29-21FD-48F5-B7D2-A38E7D76F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40" name="Rectangle 191">
                <a:extLst>
                  <a:ext uri="{FF2B5EF4-FFF2-40B4-BE49-F238E27FC236}">
                    <a16:creationId xmlns:a16="http://schemas.microsoft.com/office/drawing/2014/main" id="{12471E35-43A8-464D-893E-27DE3F0B75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41" name="Rectangle 192">
                <a:extLst>
                  <a:ext uri="{FF2B5EF4-FFF2-40B4-BE49-F238E27FC236}">
                    <a16:creationId xmlns:a16="http://schemas.microsoft.com/office/drawing/2014/main" id="{3266E7FC-C932-48AE-96D5-1232CDAD0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42" name="Rectangle 193">
                <a:extLst>
                  <a:ext uri="{FF2B5EF4-FFF2-40B4-BE49-F238E27FC236}">
                    <a16:creationId xmlns:a16="http://schemas.microsoft.com/office/drawing/2014/main" id="{EB52D3E4-9CDE-444E-88B7-42BF0A028A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43" name="Rectangle 194">
                <a:extLst>
                  <a:ext uri="{FF2B5EF4-FFF2-40B4-BE49-F238E27FC236}">
                    <a16:creationId xmlns:a16="http://schemas.microsoft.com/office/drawing/2014/main" id="{9A944F9F-6C4F-493C-97EE-84000935E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44" name="Rectangle 195">
                <a:extLst>
                  <a:ext uri="{FF2B5EF4-FFF2-40B4-BE49-F238E27FC236}">
                    <a16:creationId xmlns:a16="http://schemas.microsoft.com/office/drawing/2014/main" id="{AFFC03F0-E40D-43E5-9FBD-C821334E53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245" name="Rectangle 196">
                <a:extLst>
                  <a:ext uri="{FF2B5EF4-FFF2-40B4-BE49-F238E27FC236}">
                    <a16:creationId xmlns:a16="http://schemas.microsoft.com/office/drawing/2014/main" id="{C2A51A6B-8F1F-4931-88B7-53E30CD6D2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246" name="Rectangle 197">
                <a:extLst>
                  <a:ext uri="{FF2B5EF4-FFF2-40B4-BE49-F238E27FC236}">
                    <a16:creationId xmlns:a16="http://schemas.microsoft.com/office/drawing/2014/main" id="{3D22DE1C-C489-4491-B226-C08AAB281F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247" name="Rectangle 198">
                <a:extLst>
                  <a:ext uri="{FF2B5EF4-FFF2-40B4-BE49-F238E27FC236}">
                    <a16:creationId xmlns:a16="http://schemas.microsoft.com/office/drawing/2014/main" id="{FA887CEE-16BB-4A75-8A7E-F23D16863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48" name="Rectangle 199">
                <a:extLst>
                  <a:ext uri="{FF2B5EF4-FFF2-40B4-BE49-F238E27FC236}">
                    <a16:creationId xmlns:a16="http://schemas.microsoft.com/office/drawing/2014/main" id="{83A5F8EB-824A-440C-BD89-A7B589883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49" name="Rectangle 200">
                <a:extLst>
                  <a:ext uri="{FF2B5EF4-FFF2-40B4-BE49-F238E27FC236}">
                    <a16:creationId xmlns:a16="http://schemas.microsoft.com/office/drawing/2014/main" id="{E475C16C-1731-4135-A95F-FAB78C462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50" name="Rectangle 201">
                <a:extLst>
                  <a:ext uri="{FF2B5EF4-FFF2-40B4-BE49-F238E27FC236}">
                    <a16:creationId xmlns:a16="http://schemas.microsoft.com/office/drawing/2014/main" id="{1ECD9F4C-B139-47C2-B2DE-D1144E6A4E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51" name="Rectangle 202">
                <a:extLst>
                  <a:ext uri="{FF2B5EF4-FFF2-40B4-BE49-F238E27FC236}">
                    <a16:creationId xmlns:a16="http://schemas.microsoft.com/office/drawing/2014/main" id="{003BF417-D237-4BAB-B60F-BC6048AC90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52" name="Rectangle 203">
                <a:extLst>
                  <a:ext uri="{FF2B5EF4-FFF2-40B4-BE49-F238E27FC236}">
                    <a16:creationId xmlns:a16="http://schemas.microsoft.com/office/drawing/2014/main" id="{D82989F7-4068-4CFD-A861-0DA80F4D2A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53" name="Rectangle 204">
                <a:extLst>
                  <a:ext uri="{FF2B5EF4-FFF2-40B4-BE49-F238E27FC236}">
                    <a16:creationId xmlns:a16="http://schemas.microsoft.com/office/drawing/2014/main" id="{74788B9B-BDE5-4CD4-87DB-3D7F7AFFF6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54" name="Rectangle 205">
                <a:extLst>
                  <a:ext uri="{FF2B5EF4-FFF2-40B4-BE49-F238E27FC236}">
                    <a16:creationId xmlns:a16="http://schemas.microsoft.com/office/drawing/2014/main" id="{BEEB29AD-7649-4244-B5C3-C9B5DD560F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4" name="Group 206">
              <a:extLst>
                <a:ext uri="{FF2B5EF4-FFF2-40B4-BE49-F238E27FC236}">
                  <a16:creationId xmlns:a16="http://schemas.microsoft.com/office/drawing/2014/main" id="{DB36405D-CF68-4EBA-BEEA-BC76782E0D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072"/>
              <a:ext cx="768" cy="720"/>
              <a:chOff x="1392" y="1632"/>
              <a:chExt cx="768" cy="720"/>
            </a:xfrm>
          </p:grpSpPr>
          <p:sp>
            <p:nvSpPr>
              <p:cNvPr id="223" name="Rectangle 207">
                <a:extLst>
                  <a:ext uri="{FF2B5EF4-FFF2-40B4-BE49-F238E27FC236}">
                    <a16:creationId xmlns:a16="http://schemas.microsoft.com/office/drawing/2014/main" id="{086B8CD2-A47B-4A6C-8566-50960D50DC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24" name="Rectangle 208">
                <a:extLst>
                  <a:ext uri="{FF2B5EF4-FFF2-40B4-BE49-F238E27FC236}">
                    <a16:creationId xmlns:a16="http://schemas.microsoft.com/office/drawing/2014/main" id="{31E2572F-503E-4FF9-98DF-3CCE1EE3E3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25" name="Rectangle 209">
                <a:extLst>
                  <a:ext uri="{FF2B5EF4-FFF2-40B4-BE49-F238E27FC236}">
                    <a16:creationId xmlns:a16="http://schemas.microsoft.com/office/drawing/2014/main" id="{5EC34939-8C1D-48EB-B36B-0AEC55306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26" name="Rectangle 210">
                <a:extLst>
                  <a:ext uri="{FF2B5EF4-FFF2-40B4-BE49-F238E27FC236}">
                    <a16:creationId xmlns:a16="http://schemas.microsoft.com/office/drawing/2014/main" id="{C97A0648-FA3D-40B6-BB8E-B6E859350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27" name="Rectangle 211">
                <a:extLst>
                  <a:ext uri="{FF2B5EF4-FFF2-40B4-BE49-F238E27FC236}">
                    <a16:creationId xmlns:a16="http://schemas.microsoft.com/office/drawing/2014/main" id="{2E9E2BF6-E4D6-4679-8BEA-098542A4C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28" name="Rectangle 212">
                <a:extLst>
                  <a:ext uri="{FF2B5EF4-FFF2-40B4-BE49-F238E27FC236}">
                    <a16:creationId xmlns:a16="http://schemas.microsoft.com/office/drawing/2014/main" id="{82D54EDF-6A55-4CF9-BA2B-9E8100D9C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Con</a:t>
                </a:r>
              </a:p>
            </p:txBody>
          </p:sp>
          <p:sp>
            <p:nvSpPr>
              <p:cNvPr id="229" name="Rectangle 213">
                <a:extLst>
                  <a:ext uri="{FF2B5EF4-FFF2-40B4-BE49-F238E27FC236}">
                    <a16:creationId xmlns:a16="http://schemas.microsoft.com/office/drawing/2014/main" id="{BA8909ED-E139-4F25-9656-4DEC93AD44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230" name="Rectangle 214">
                <a:extLst>
                  <a:ext uri="{FF2B5EF4-FFF2-40B4-BE49-F238E27FC236}">
                    <a16:creationId xmlns:a16="http://schemas.microsoft.com/office/drawing/2014/main" id="{7CC71D02-F2ED-4BD2-BE86-73551B555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231" name="Rectangle 215">
                <a:extLst>
                  <a:ext uri="{FF2B5EF4-FFF2-40B4-BE49-F238E27FC236}">
                    <a16:creationId xmlns:a16="http://schemas.microsoft.com/office/drawing/2014/main" id="{6BB3DBF1-3E4E-45F6-BD7F-D44B8D886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32" name="Rectangle 216">
                <a:extLst>
                  <a:ext uri="{FF2B5EF4-FFF2-40B4-BE49-F238E27FC236}">
                    <a16:creationId xmlns:a16="http://schemas.microsoft.com/office/drawing/2014/main" id="{C73FBF60-0A98-4059-8026-7FA6FF9A0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33" name="Rectangle 217">
                <a:extLst>
                  <a:ext uri="{FF2B5EF4-FFF2-40B4-BE49-F238E27FC236}">
                    <a16:creationId xmlns:a16="http://schemas.microsoft.com/office/drawing/2014/main" id="{31FF7E65-FDD1-4349-832E-5BD8C0840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34" name="Rectangle 218">
                <a:extLst>
                  <a:ext uri="{FF2B5EF4-FFF2-40B4-BE49-F238E27FC236}">
                    <a16:creationId xmlns:a16="http://schemas.microsoft.com/office/drawing/2014/main" id="{1A68EE3B-8CFF-46F5-9413-4AA6FBDBC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35" name="Rectangle 219">
                <a:extLst>
                  <a:ext uri="{FF2B5EF4-FFF2-40B4-BE49-F238E27FC236}">
                    <a16:creationId xmlns:a16="http://schemas.microsoft.com/office/drawing/2014/main" id="{FC03FAF6-60BF-4B94-ACFA-42BB7DEEA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36" name="Rectangle 220">
                <a:extLst>
                  <a:ext uri="{FF2B5EF4-FFF2-40B4-BE49-F238E27FC236}">
                    <a16:creationId xmlns:a16="http://schemas.microsoft.com/office/drawing/2014/main" id="{214DE1AE-655B-4986-AF35-0C8FCD6A7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37" name="Rectangle 221">
                <a:extLst>
                  <a:ext uri="{FF2B5EF4-FFF2-40B4-BE49-F238E27FC236}">
                    <a16:creationId xmlns:a16="http://schemas.microsoft.com/office/drawing/2014/main" id="{86B98A63-AFFD-4185-BCF7-F82B2F663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38" name="Rectangle 222">
                <a:extLst>
                  <a:ext uri="{FF2B5EF4-FFF2-40B4-BE49-F238E27FC236}">
                    <a16:creationId xmlns:a16="http://schemas.microsoft.com/office/drawing/2014/main" id="{8AC0013D-7F7C-4C1E-818D-99A2A6F37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5" name="Group 223">
              <a:extLst>
                <a:ext uri="{FF2B5EF4-FFF2-40B4-BE49-F238E27FC236}">
                  <a16:creationId xmlns:a16="http://schemas.microsoft.com/office/drawing/2014/main" id="{D05BBD88-99E4-4F57-A973-9C95B74A0E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024"/>
              <a:ext cx="768" cy="720"/>
              <a:chOff x="2832" y="3182"/>
              <a:chExt cx="768" cy="720"/>
            </a:xfrm>
          </p:grpSpPr>
          <p:sp>
            <p:nvSpPr>
              <p:cNvPr id="207" name="Rectangle 224">
                <a:extLst>
                  <a:ext uri="{FF2B5EF4-FFF2-40B4-BE49-F238E27FC236}">
                    <a16:creationId xmlns:a16="http://schemas.microsoft.com/office/drawing/2014/main" id="{0C97CC91-4959-49C5-8D72-D199B0905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208" name="Rectangle 225">
                <a:extLst>
                  <a:ext uri="{FF2B5EF4-FFF2-40B4-BE49-F238E27FC236}">
                    <a16:creationId xmlns:a16="http://schemas.microsoft.com/office/drawing/2014/main" id="{D382FA95-9B3D-435A-94C3-6C2486558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209" name="Rectangle 226">
                <a:extLst>
                  <a:ext uri="{FF2B5EF4-FFF2-40B4-BE49-F238E27FC236}">
                    <a16:creationId xmlns:a16="http://schemas.microsoft.com/office/drawing/2014/main" id="{C2AEF6C9-22AE-498D-8DAE-DDFD87ADE0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210" name="Rectangle 227">
                <a:extLst>
                  <a:ext uri="{FF2B5EF4-FFF2-40B4-BE49-F238E27FC236}">
                    <a16:creationId xmlns:a16="http://schemas.microsoft.com/office/drawing/2014/main" id="{A40A6C5C-3801-4034-BD56-B5477B4C89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11" name="Rectangle 228">
                <a:extLst>
                  <a:ext uri="{FF2B5EF4-FFF2-40B4-BE49-F238E27FC236}">
                    <a16:creationId xmlns:a16="http://schemas.microsoft.com/office/drawing/2014/main" id="{E4BC890A-80B3-4160-B11D-52CA64898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12" name="Rectangle 229">
                <a:extLst>
                  <a:ext uri="{FF2B5EF4-FFF2-40B4-BE49-F238E27FC236}">
                    <a16:creationId xmlns:a16="http://schemas.microsoft.com/office/drawing/2014/main" id="{69B9942F-426A-4044-8CC0-ADE2C8657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213" name="Rectangle 230">
                <a:extLst>
                  <a:ext uri="{FF2B5EF4-FFF2-40B4-BE49-F238E27FC236}">
                    <a16:creationId xmlns:a16="http://schemas.microsoft.com/office/drawing/2014/main" id="{8404BBA9-2CE6-494A-B7DB-C2428582C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214" name="Rectangle 231">
                <a:extLst>
                  <a:ext uri="{FF2B5EF4-FFF2-40B4-BE49-F238E27FC236}">
                    <a16:creationId xmlns:a16="http://schemas.microsoft.com/office/drawing/2014/main" id="{811E0F79-79E8-4BA8-91F9-5A89FE4A0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215" name="Rectangle 232">
                <a:extLst>
                  <a:ext uri="{FF2B5EF4-FFF2-40B4-BE49-F238E27FC236}">
                    <a16:creationId xmlns:a16="http://schemas.microsoft.com/office/drawing/2014/main" id="{6121D8CC-1721-4B14-8627-A0925AE7A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216" name="Rectangle 233">
                <a:extLst>
                  <a:ext uri="{FF2B5EF4-FFF2-40B4-BE49-F238E27FC236}">
                    <a16:creationId xmlns:a16="http://schemas.microsoft.com/office/drawing/2014/main" id="{64F17426-6B80-4F7C-AE8E-07A5D2D4F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17" name="Rectangle 234">
                <a:extLst>
                  <a:ext uri="{FF2B5EF4-FFF2-40B4-BE49-F238E27FC236}">
                    <a16:creationId xmlns:a16="http://schemas.microsoft.com/office/drawing/2014/main" id="{69192A4F-B760-4D26-915D-4D9B5B01E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18" name="Rectangle 235">
                <a:extLst>
                  <a:ext uri="{FF2B5EF4-FFF2-40B4-BE49-F238E27FC236}">
                    <a16:creationId xmlns:a16="http://schemas.microsoft.com/office/drawing/2014/main" id="{9125960C-5BC7-4414-AABA-501A7CA26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19" name="Rectangle 236">
                <a:extLst>
                  <a:ext uri="{FF2B5EF4-FFF2-40B4-BE49-F238E27FC236}">
                    <a16:creationId xmlns:a16="http://schemas.microsoft.com/office/drawing/2014/main" id="{BE996BDA-FFC3-473E-AF58-9230C45B4A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20" name="Rectangle 237">
                <a:extLst>
                  <a:ext uri="{FF2B5EF4-FFF2-40B4-BE49-F238E27FC236}">
                    <a16:creationId xmlns:a16="http://schemas.microsoft.com/office/drawing/2014/main" id="{8555C12A-75C3-41BF-8C31-42886EFDC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21" name="Rectangle 238">
                <a:extLst>
                  <a:ext uri="{FF2B5EF4-FFF2-40B4-BE49-F238E27FC236}">
                    <a16:creationId xmlns:a16="http://schemas.microsoft.com/office/drawing/2014/main" id="{691886D6-B512-4747-B701-8F6B86DA8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22" name="Rectangle 239">
                <a:extLst>
                  <a:ext uri="{FF2B5EF4-FFF2-40B4-BE49-F238E27FC236}">
                    <a16:creationId xmlns:a16="http://schemas.microsoft.com/office/drawing/2014/main" id="{3D8917E6-3BD0-48F3-BF24-1FF1C9B81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6" name="Group 240">
              <a:extLst>
                <a:ext uri="{FF2B5EF4-FFF2-40B4-BE49-F238E27FC236}">
                  <a16:creationId xmlns:a16="http://schemas.microsoft.com/office/drawing/2014/main" id="{C9D4B266-DC1D-49F8-9B4D-6C22B700E3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976"/>
              <a:ext cx="768" cy="720"/>
              <a:chOff x="2016" y="3182"/>
              <a:chExt cx="768" cy="720"/>
            </a:xfrm>
          </p:grpSpPr>
          <p:sp>
            <p:nvSpPr>
              <p:cNvPr id="191" name="Rectangle 241">
                <a:extLst>
                  <a:ext uri="{FF2B5EF4-FFF2-40B4-BE49-F238E27FC236}">
                    <a16:creationId xmlns:a16="http://schemas.microsoft.com/office/drawing/2014/main" id="{3185E29C-DD7A-48C6-A71B-23B917A61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92" name="Rectangle 242">
                <a:extLst>
                  <a:ext uri="{FF2B5EF4-FFF2-40B4-BE49-F238E27FC236}">
                    <a16:creationId xmlns:a16="http://schemas.microsoft.com/office/drawing/2014/main" id="{7AB31C4A-E43F-4CAB-8173-F6D7853FC8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93" name="Rectangle 243">
                <a:extLst>
                  <a:ext uri="{FF2B5EF4-FFF2-40B4-BE49-F238E27FC236}">
                    <a16:creationId xmlns:a16="http://schemas.microsoft.com/office/drawing/2014/main" id="{434158C5-795A-4CB7-B302-957B00748A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94" name="Rectangle 244">
                <a:extLst>
                  <a:ext uri="{FF2B5EF4-FFF2-40B4-BE49-F238E27FC236}">
                    <a16:creationId xmlns:a16="http://schemas.microsoft.com/office/drawing/2014/main" id="{8B71CB8B-EE3F-45BC-89E3-271023C9E0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195" name="Rectangle 245">
                <a:extLst>
                  <a:ext uri="{FF2B5EF4-FFF2-40B4-BE49-F238E27FC236}">
                    <a16:creationId xmlns:a16="http://schemas.microsoft.com/office/drawing/2014/main" id="{0A8F0077-77DB-4DF1-A38E-AA86951DB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96" name="Rectangle 246">
                <a:extLst>
                  <a:ext uri="{FF2B5EF4-FFF2-40B4-BE49-F238E27FC236}">
                    <a16:creationId xmlns:a16="http://schemas.microsoft.com/office/drawing/2014/main" id="{650C4DEF-93F0-490A-A310-96CF9291F9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197" name="Rectangle 247">
                <a:extLst>
                  <a:ext uri="{FF2B5EF4-FFF2-40B4-BE49-F238E27FC236}">
                    <a16:creationId xmlns:a16="http://schemas.microsoft.com/office/drawing/2014/main" id="{FC813EFE-5C88-4DED-8570-FD2BE218F4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198" name="Rectangle 248">
                <a:extLst>
                  <a:ext uri="{FF2B5EF4-FFF2-40B4-BE49-F238E27FC236}">
                    <a16:creationId xmlns:a16="http://schemas.microsoft.com/office/drawing/2014/main" id="{4A7C5F79-A10C-4A18-8472-14F4AD4502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199" name="Rectangle 249">
                <a:extLst>
                  <a:ext uri="{FF2B5EF4-FFF2-40B4-BE49-F238E27FC236}">
                    <a16:creationId xmlns:a16="http://schemas.microsoft.com/office/drawing/2014/main" id="{F9DC0854-2795-4C6F-A8D6-AAE323D74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200" name="Rectangle 250">
                <a:extLst>
                  <a:ext uri="{FF2B5EF4-FFF2-40B4-BE49-F238E27FC236}">
                    <a16:creationId xmlns:a16="http://schemas.microsoft.com/office/drawing/2014/main" id="{174C08CE-2B4A-40EA-B534-6B3E622228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201" name="Rectangle 251">
                <a:extLst>
                  <a:ext uri="{FF2B5EF4-FFF2-40B4-BE49-F238E27FC236}">
                    <a16:creationId xmlns:a16="http://schemas.microsoft.com/office/drawing/2014/main" id="{14F924D6-E319-4DF8-A771-8B06DD817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02" name="Rectangle 252">
                <a:extLst>
                  <a:ext uri="{FF2B5EF4-FFF2-40B4-BE49-F238E27FC236}">
                    <a16:creationId xmlns:a16="http://schemas.microsoft.com/office/drawing/2014/main" id="{55145694-1EA5-43A4-A510-1173B51CF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03" name="Rectangle 253">
                <a:extLst>
                  <a:ext uri="{FF2B5EF4-FFF2-40B4-BE49-F238E27FC236}">
                    <a16:creationId xmlns:a16="http://schemas.microsoft.com/office/drawing/2014/main" id="{E4185ECB-EF3B-4D62-A888-48F57CAE6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204" name="Rectangle 254">
                <a:extLst>
                  <a:ext uri="{FF2B5EF4-FFF2-40B4-BE49-F238E27FC236}">
                    <a16:creationId xmlns:a16="http://schemas.microsoft.com/office/drawing/2014/main" id="{A0C83347-EF23-4934-B25C-9E97D4DA2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05" name="Rectangle 255">
                <a:extLst>
                  <a:ext uri="{FF2B5EF4-FFF2-40B4-BE49-F238E27FC236}">
                    <a16:creationId xmlns:a16="http://schemas.microsoft.com/office/drawing/2014/main" id="{5D2A62AE-48AE-442F-88A5-28324CA09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206" name="Rectangle 256">
                <a:extLst>
                  <a:ext uri="{FF2B5EF4-FFF2-40B4-BE49-F238E27FC236}">
                    <a16:creationId xmlns:a16="http://schemas.microsoft.com/office/drawing/2014/main" id="{262C9990-232A-491B-AF54-266940AF97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7" name="Group 257">
              <a:extLst>
                <a:ext uri="{FF2B5EF4-FFF2-40B4-BE49-F238E27FC236}">
                  <a16:creationId xmlns:a16="http://schemas.microsoft.com/office/drawing/2014/main" id="{0AEE2117-1783-4EC7-8A7F-7ED30BD6F4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928"/>
              <a:ext cx="768" cy="720"/>
              <a:chOff x="1200" y="3182"/>
              <a:chExt cx="768" cy="720"/>
            </a:xfrm>
          </p:grpSpPr>
          <p:sp>
            <p:nvSpPr>
              <p:cNvPr id="175" name="Rectangle 258">
                <a:extLst>
                  <a:ext uri="{FF2B5EF4-FFF2-40B4-BE49-F238E27FC236}">
                    <a16:creationId xmlns:a16="http://schemas.microsoft.com/office/drawing/2014/main" id="{27F380F1-551B-452F-BECA-C7AE190B3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76" name="Rectangle 259">
                <a:extLst>
                  <a:ext uri="{FF2B5EF4-FFF2-40B4-BE49-F238E27FC236}">
                    <a16:creationId xmlns:a16="http://schemas.microsoft.com/office/drawing/2014/main" id="{34F2AA77-ABE1-42A3-B638-1BB392BBF1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77" name="Rectangle 260">
                <a:extLst>
                  <a:ext uri="{FF2B5EF4-FFF2-40B4-BE49-F238E27FC236}">
                    <a16:creationId xmlns:a16="http://schemas.microsoft.com/office/drawing/2014/main" id="{9445CBD5-960B-4AF4-BEAD-C9E0B50866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78" name="Rectangle 261">
                <a:extLst>
                  <a:ext uri="{FF2B5EF4-FFF2-40B4-BE49-F238E27FC236}">
                    <a16:creationId xmlns:a16="http://schemas.microsoft.com/office/drawing/2014/main" id="{207C04B5-0A0C-4668-877D-90139F3DD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79" name="Rectangle 262">
                <a:extLst>
                  <a:ext uri="{FF2B5EF4-FFF2-40B4-BE49-F238E27FC236}">
                    <a16:creationId xmlns:a16="http://schemas.microsoft.com/office/drawing/2014/main" id="{272419BD-8502-45DD-8096-6568FD0FF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180" name="Rectangle 263">
                <a:extLst>
                  <a:ext uri="{FF2B5EF4-FFF2-40B4-BE49-F238E27FC236}">
                    <a16:creationId xmlns:a16="http://schemas.microsoft.com/office/drawing/2014/main" id="{93A7B952-748D-4F65-A14F-1462636B4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181" name="Rectangle 264">
                <a:extLst>
                  <a:ext uri="{FF2B5EF4-FFF2-40B4-BE49-F238E27FC236}">
                    <a16:creationId xmlns:a16="http://schemas.microsoft.com/office/drawing/2014/main" id="{4A98DE7B-71BB-44B1-AED3-3A53BD2B1E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182" name="Rectangle 265">
                <a:extLst>
                  <a:ext uri="{FF2B5EF4-FFF2-40B4-BE49-F238E27FC236}">
                    <a16:creationId xmlns:a16="http://schemas.microsoft.com/office/drawing/2014/main" id="{EEA0B0B3-9B2B-43CC-A1FD-C54E556A3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183" name="Rectangle 266">
                <a:extLst>
                  <a:ext uri="{FF2B5EF4-FFF2-40B4-BE49-F238E27FC236}">
                    <a16:creationId xmlns:a16="http://schemas.microsoft.com/office/drawing/2014/main" id="{40C8D037-45CD-4AD2-ADD1-C38AA01E51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84" name="Rectangle 267">
                <a:extLst>
                  <a:ext uri="{FF2B5EF4-FFF2-40B4-BE49-F238E27FC236}">
                    <a16:creationId xmlns:a16="http://schemas.microsoft.com/office/drawing/2014/main" id="{F2368C4F-0C32-491E-B593-3CE3AD889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185" name="Rectangle 268">
                <a:extLst>
                  <a:ext uri="{FF2B5EF4-FFF2-40B4-BE49-F238E27FC236}">
                    <a16:creationId xmlns:a16="http://schemas.microsoft.com/office/drawing/2014/main" id="{F1E909E8-08DB-4900-97CE-2ECF80472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86" name="Rectangle 269">
                <a:extLst>
                  <a:ext uri="{FF2B5EF4-FFF2-40B4-BE49-F238E27FC236}">
                    <a16:creationId xmlns:a16="http://schemas.microsoft.com/office/drawing/2014/main" id="{1D71674F-BF54-4C19-85F3-ABBE1CB42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87" name="Rectangle 270">
                <a:extLst>
                  <a:ext uri="{FF2B5EF4-FFF2-40B4-BE49-F238E27FC236}">
                    <a16:creationId xmlns:a16="http://schemas.microsoft.com/office/drawing/2014/main" id="{C068DF07-2775-4A8F-A398-DF1806463C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88" name="Rectangle 271">
                <a:extLst>
                  <a:ext uri="{FF2B5EF4-FFF2-40B4-BE49-F238E27FC236}">
                    <a16:creationId xmlns:a16="http://schemas.microsoft.com/office/drawing/2014/main" id="{FA15CF3A-5D47-4EC5-A689-954EDF133F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89" name="Rectangle 272">
                <a:extLst>
                  <a:ext uri="{FF2B5EF4-FFF2-40B4-BE49-F238E27FC236}">
                    <a16:creationId xmlns:a16="http://schemas.microsoft.com/office/drawing/2014/main" id="{D6AA8743-2B96-4568-90D8-562980C74D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90" name="Rectangle 273">
                <a:extLst>
                  <a:ext uri="{FF2B5EF4-FFF2-40B4-BE49-F238E27FC236}">
                    <a16:creationId xmlns:a16="http://schemas.microsoft.com/office/drawing/2014/main" id="{5E0C2168-0588-4DBD-91ED-575E80EB7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158" name="Group 274">
              <a:extLst>
                <a:ext uri="{FF2B5EF4-FFF2-40B4-BE49-F238E27FC236}">
                  <a16:creationId xmlns:a16="http://schemas.microsoft.com/office/drawing/2014/main" id="{7D31D575-E02C-4E2C-8157-EBEF5E392A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2880"/>
              <a:ext cx="768" cy="720"/>
              <a:chOff x="1392" y="1632"/>
              <a:chExt cx="768" cy="720"/>
            </a:xfrm>
          </p:grpSpPr>
          <p:sp>
            <p:nvSpPr>
              <p:cNvPr id="159" name="Rectangle 275">
                <a:extLst>
                  <a:ext uri="{FF2B5EF4-FFF2-40B4-BE49-F238E27FC236}">
                    <a16:creationId xmlns:a16="http://schemas.microsoft.com/office/drawing/2014/main" id="{887735D9-5F79-43DB-9513-ED97A4670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160" name="Rectangle 276">
                <a:extLst>
                  <a:ext uri="{FF2B5EF4-FFF2-40B4-BE49-F238E27FC236}">
                    <a16:creationId xmlns:a16="http://schemas.microsoft.com/office/drawing/2014/main" id="{5F166A10-97A0-496E-862D-731679AE7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161" name="Rectangle 277">
                <a:extLst>
                  <a:ext uri="{FF2B5EF4-FFF2-40B4-BE49-F238E27FC236}">
                    <a16:creationId xmlns:a16="http://schemas.microsoft.com/office/drawing/2014/main" id="{6F20AE62-3A25-4EA7-A1E3-DC7BAA6945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162" name="Rectangle 278">
                <a:extLst>
                  <a:ext uri="{FF2B5EF4-FFF2-40B4-BE49-F238E27FC236}">
                    <a16:creationId xmlns:a16="http://schemas.microsoft.com/office/drawing/2014/main" id="{43C4E40A-9AAE-4398-971E-69FDE0C8F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163" name="Rectangle 279">
                <a:extLst>
                  <a:ext uri="{FF2B5EF4-FFF2-40B4-BE49-F238E27FC236}">
                    <a16:creationId xmlns:a16="http://schemas.microsoft.com/office/drawing/2014/main" id="{6CBAF543-52DF-4656-9A0E-A75A6A56EC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05</a:t>
                </a:r>
              </a:p>
            </p:txBody>
          </p:sp>
          <p:sp>
            <p:nvSpPr>
              <p:cNvPr id="164" name="Rectangle 280">
                <a:extLst>
                  <a:ext uri="{FF2B5EF4-FFF2-40B4-BE49-F238E27FC236}">
                    <a16:creationId xmlns:a16="http://schemas.microsoft.com/office/drawing/2014/main" id="{C758FDD8-373A-41D6-B30C-19AABF33C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Dunn</a:t>
                </a:r>
              </a:p>
            </p:txBody>
          </p:sp>
          <p:sp>
            <p:nvSpPr>
              <p:cNvPr id="165" name="Rectangle 281">
                <a:extLst>
                  <a:ext uri="{FF2B5EF4-FFF2-40B4-BE49-F238E27FC236}">
                    <a16:creationId xmlns:a16="http://schemas.microsoft.com/office/drawing/2014/main" id="{47FCB7B0-8620-4BEF-8EFD-804968F179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cs-CZ" sz="1600" dirty="0"/>
                  <a:t>Máňa</a:t>
                </a:r>
                <a:endParaRPr lang="en-US" sz="1600" dirty="0"/>
              </a:p>
            </p:txBody>
          </p:sp>
          <p:sp>
            <p:nvSpPr>
              <p:cNvPr id="166" name="Rectangle 282">
                <a:extLst>
                  <a:ext uri="{FF2B5EF4-FFF2-40B4-BE49-F238E27FC236}">
                    <a16:creationId xmlns:a16="http://schemas.microsoft.com/office/drawing/2014/main" id="{2598765D-5A02-444B-965A-A2E5876E0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167" name="Rectangle 283">
                <a:extLst>
                  <a:ext uri="{FF2B5EF4-FFF2-40B4-BE49-F238E27FC236}">
                    <a16:creationId xmlns:a16="http://schemas.microsoft.com/office/drawing/2014/main" id="{F09FBC38-3E37-4F92-BCE3-F7697EC2C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Sleppy</a:t>
                </a:r>
              </a:p>
            </p:txBody>
          </p:sp>
          <p:sp>
            <p:nvSpPr>
              <p:cNvPr id="168" name="Rectangle 284">
                <a:extLst>
                  <a:ext uri="{FF2B5EF4-FFF2-40B4-BE49-F238E27FC236}">
                    <a16:creationId xmlns:a16="http://schemas.microsoft.com/office/drawing/2014/main" id="{77937DF6-E2CC-4627-9881-B000FDF00B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LaMee</a:t>
                </a:r>
              </a:p>
            </p:txBody>
          </p:sp>
          <p:sp>
            <p:nvSpPr>
              <p:cNvPr id="169" name="Rectangle 285">
                <a:extLst>
                  <a:ext uri="{FF2B5EF4-FFF2-40B4-BE49-F238E27FC236}">
                    <a16:creationId xmlns:a16="http://schemas.microsoft.com/office/drawing/2014/main" id="{EBF93CF8-D814-42CE-9A19-243AC76807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70" name="Rectangle 286">
                <a:extLst>
                  <a:ext uri="{FF2B5EF4-FFF2-40B4-BE49-F238E27FC236}">
                    <a16:creationId xmlns:a16="http://schemas.microsoft.com/office/drawing/2014/main" id="{0968262A-3D2B-4BBD-9AE3-16907E9399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71" name="Rectangle 287">
                <a:extLst>
                  <a:ext uri="{FF2B5EF4-FFF2-40B4-BE49-F238E27FC236}">
                    <a16:creationId xmlns:a16="http://schemas.microsoft.com/office/drawing/2014/main" id="{BB3BDE86-9130-41F3-86EB-B58A4F03C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172" name="Rectangle 288">
                <a:extLst>
                  <a:ext uri="{FF2B5EF4-FFF2-40B4-BE49-F238E27FC236}">
                    <a16:creationId xmlns:a16="http://schemas.microsoft.com/office/drawing/2014/main" id="{91068926-83A3-42D3-987E-74B42E21B7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73" name="Rectangle 289">
                <a:extLst>
                  <a:ext uri="{FF2B5EF4-FFF2-40B4-BE49-F238E27FC236}">
                    <a16:creationId xmlns:a16="http://schemas.microsoft.com/office/drawing/2014/main" id="{109B6BD7-0B7D-4230-ADDA-F6624257EE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174" name="Rectangle 290">
                <a:extLst>
                  <a:ext uri="{FF2B5EF4-FFF2-40B4-BE49-F238E27FC236}">
                    <a16:creationId xmlns:a16="http://schemas.microsoft.com/office/drawing/2014/main" id="{6CA35891-8EA4-470A-A14E-DFF9142B9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grpSp>
        <p:nvGrpSpPr>
          <p:cNvPr id="287" name="Group 291">
            <a:extLst>
              <a:ext uri="{FF2B5EF4-FFF2-40B4-BE49-F238E27FC236}">
                <a16:creationId xmlns:a16="http://schemas.microsoft.com/office/drawing/2014/main" id="{FDA25463-EAE5-44A5-92CD-601BC01EABC9}"/>
              </a:ext>
            </a:extLst>
          </p:cNvPr>
          <p:cNvGrpSpPr>
            <a:grpSpLocks/>
          </p:cNvGrpSpPr>
          <p:nvPr/>
        </p:nvGrpSpPr>
        <p:grpSpPr bwMode="auto">
          <a:xfrm>
            <a:off x="6690062" y="5601629"/>
            <a:ext cx="1219200" cy="1143000"/>
            <a:chOff x="2832" y="3182"/>
            <a:chExt cx="768" cy="720"/>
          </a:xfrm>
        </p:grpSpPr>
        <p:sp>
          <p:nvSpPr>
            <p:cNvPr id="288" name="Rectangle 292">
              <a:extLst>
                <a:ext uri="{FF2B5EF4-FFF2-40B4-BE49-F238E27FC236}">
                  <a16:creationId xmlns:a16="http://schemas.microsoft.com/office/drawing/2014/main" id="{E2227730-17BD-48AD-92D9-1976C602B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289" name="Rectangle 293">
              <a:extLst>
                <a:ext uri="{FF2B5EF4-FFF2-40B4-BE49-F238E27FC236}">
                  <a16:creationId xmlns:a16="http://schemas.microsoft.com/office/drawing/2014/main" id="{38D2699D-EE71-4CFF-B506-14946CCFC0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290" name="Rectangle 294">
              <a:extLst>
                <a:ext uri="{FF2B5EF4-FFF2-40B4-BE49-F238E27FC236}">
                  <a16:creationId xmlns:a16="http://schemas.microsoft.com/office/drawing/2014/main" id="{6F03D6FB-47D4-44ED-9C71-1EAF3AA48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291" name="Rectangle 295">
              <a:extLst>
                <a:ext uri="{FF2B5EF4-FFF2-40B4-BE49-F238E27FC236}">
                  <a16:creationId xmlns:a16="http://schemas.microsoft.com/office/drawing/2014/main" id="{A9D93C3F-CB7B-497E-A21D-988BF180E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292" name="Rectangle 296">
              <a:extLst>
                <a:ext uri="{FF2B5EF4-FFF2-40B4-BE49-F238E27FC236}">
                  <a16:creationId xmlns:a16="http://schemas.microsoft.com/office/drawing/2014/main" id="{7BEF33E8-E127-4811-B862-8229BB26D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293" name="Rectangle 297">
              <a:extLst>
                <a:ext uri="{FF2B5EF4-FFF2-40B4-BE49-F238E27FC236}">
                  <a16:creationId xmlns:a16="http://schemas.microsoft.com/office/drawing/2014/main" id="{0287267D-DA98-4609-84E8-8FF6BDA1F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Smith</a:t>
              </a:r>
            </a:p>
          </p:txBody>
        </p:sp>
        <p:sp>
          <p:nvSpPr>
            <p:cNvPr id="294" name="Rectangle 298">
              <a:extLst>
                <a:ext uri="{FF2B5EF4-FFF2-40B4-BE49-F238E27FC236}">
                  <a16:creationId xmlns:a16="http://schemas.microsoft.com/office/drawing/2014/main" id="{7854D5EB-7A2B-4BDB-ABE7-93FA46BFE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Owen</a:t>
              </a:r>
            </a:p>
          </p:txBody>
        </p:sp>
        <p:sp>
          <p:nvSpPr>
            <p:cNvPr id="295" name="Rectangle 299">
              <a:extLst>
                <a:ext uri="{FF2B5EF4-FFF2-40B4-BE49-F238E27FC236}">
                  <a16:creationId xmlns:a16="http://schemas.microsoft.com/office/drawing/2014/main" id="{808650E5-234E-480B-805F-90CA23DE2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Jones</a:t>
              </a:r>
            </a:p>
          </p:txBody>
        </p:sp>
        <p:sp>
          <p:nvSpPr>
            <p:cNvPr id="296" name="Rectangle 300">
              <a:extLst>
                <a:ext uri="{FF2B5EF4-FFF2-40B4-BE49-F238E27FC236}">
                  <a16:creationId xmlns:a16="http://schemas.microsoft.com/office/drawing/2014/main" id="{9E174248-E97F-4A6A-BD48-244803821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297" name="Rectangle 301">
              <a:extLst>
                <a:ext uri="{FF2B5EF4-FFF2-40B4-BE49-F238E27FC236}">
                  <a16:creationId xmlns:a16="http://schemas.microsoft.com/office/drawing/2014/main" id="{3423E9E1-0483-4A22-8C99-BBA28B6E3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298" name="Rectangle 302">
              <a:extLst>
                <a:ext uri="{FF2B5EF4-FFF2-40B4-BE49-F238E27FC236}">
                  <a16:creationId xmlns:a16="http://schemas.microsoft.com/office/drawing/2014/main" id="{734D2A7C-053E-4E84-BB63-5A465C537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299" name="Rectangle 303">
              <a:extLst>
                <a:ext uri="{FF2B5EF4-FFF2-40B4-BE49-F238E27FC236}">
                  <a16:creationId xmlns:a16="http://schemas.microsoft.com/office/drawing/2014/main" id="{D387E165-1094-4E16-B768-A81229EA6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00" name="Rectangle 304">
              <a:extLst>
                <a:ext uri="{FF2B5EF4-FFF2-40B4-BE49-F238E27FC236}">
                  <a16:creationId xmlns:a16="http://schemas.microsoft.com/office/drawing/2014/main" id="{DFFCD45F-1C40-4794-8A5C-BA9195C81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01" name="Rectangle 305">
              <a:extLst>
                <a:ext uri="{FF2B5EF4-FFF2-40B4-BE49-F238E27FC236}">
                  <a16:creationId xmlns:a16="http://schemas.microsoft.com/office/drawing/2014/main" id="{85B4CF66-B086-4EBC-A4F3-1AC290BF4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02" name="Rectangle 306">
              <a:extLst>
                <a:ext uri="{FF2B5EF4-FFF2-40B4-BE49-F238E27FC236}">
                  <a16:creationId xmlns:a16="http://schemas.microsoft.com/office/drawing/2014/main" id="{8A2469CE-E09C-4220-AB16-80099CA55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03" name="Rectangle 307">
              <a:extLst>
                <a:ext uri="{FF2B5EF4-FFF2-40B4-BE49-F238E27FC236}">
                  <a16:creationId xmlns:a16="http://schemas.microsoft.com/office/drawing/2014/main" id="{D6C4C6B5-D022-4F4F-A45E-5AD4FB1A7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04" name="Group 308">
            <a:extLst>
              <a:ext uri="{FF2B5EF4-FFF2-40B4-BE49-F238E27FC236}">
                <a16:creationId xmlns:a16="http://schemas.microsoft.com/office/drawing/2014/main" id="{90D41446-C1F9-4B44-A59D-6F0690E21217}"/>
              </a:ext>
            </a:extLst>
          </p:cNvPr>
          <p:cNvGrpSpPr>
            <a:grpSpLocks/>
          </p:cNvGrpSpPr>
          <p:nvPr/>
        </p:nvGrpSpPr>
        <p:grpSpPr bwMode="auto">
          <a:xfrm>
            <a:off x="6613862" y="5525429"/>
            <a:ext cx="1219200" cy="1143000"/>
            <a:chOff x="2016" y="3182"/>
            <a:chExt cx="768" cy="720"/>
          </a:xfrm>
        </p:grpSpPr>
        <p:sp>
          <p:nvSpPr>
            <p:cNvPr id="305" name="Rectangle 309">
              <a:extLst>
                <a:ext uri="{FF2B5EF4-FFF2-40B4-BE49-F238E27FC236}">
                  <a16:creationId xmlns:a16="http://schemas.microsoft.com/office/drawing/2014/main" id="{84889528-E848-4B1B-A2F1-DEF797CD1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06" name="Rectangle 310">
              <a:extLst>
                <a:ext uri="{FF2B5EF4-FFF2-40B4-BE49-F238E27FC236}">
                  <a16:creationId xmlns:a16="http://schemas.microsoft.com/office/drawing/2014/main" id="{E49D9F56-6CA9-4024-9FED-AC54D0005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07" name="Rectangle 311">
              <a:extLst>
                <a:ext uri="{FF2B5EF4-FFF2-40B4-BE49-F238E27FC236}">
                  <a16:creationId xmlns:a16="http://schemas.microsoft.com/office/drawing/2014/main" id="{70C9A786-E8A6-4C3F-B0D1-458A10FAD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08" name="Rectangle 312">
              <a:extLst>
                <a:ext uri="{FF2B5EF4-FFF2-40B4-BE49-F238E27FC236}">
                  <a16:creationId xmlns:a16="http://schemas.microsoft.com/office/drawing/2014/main" id="{DB17E2BE-43E6-4A95-8795-E554B7191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04</a:t>
              </a:r>
            </a:p>
          </p:txBody>
        </p:sp>
        <p:sp>
          <p:nvSpPr>
            <p:cNvPr id="309" name="Rectangle 313">
              <a:extLst>
                <a:ext uri="{FF2B5EF4-FFF2-40B4-BE49-F238E27FC236}">
                  <a16:creationId xmlns:a16="http://schemas.microsoft.com/office/drawing/2014/main" id="{6DE8BE79-2D86-4D7B-8E1C-E51F50498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10" name="Rectangle 314">
              <a:extLst>
                <a:ext uri="{FF2B5EF4-FFF2-40B4-BE49-F238E27FC236}">
                  <a16:creationId xmlns:a16="http://schemas.microsoft.com/office/drawing/2014/main" id="{4E7DC74F-2BB9-4CDC-B7C5-64857540D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Akers</a:t>
              </a:r>
            </a:p>
          </p:txBody>
        </p:sp>
        <p:sp>
          <p:nvSpPr>
            <p:cNvPr id="311" name="Rectangle 315">
              <a:extLst>
                <a:ext uri="{FF2B5EF4-FFF2-40B4-BE49-F238E27FC236}">
                  <a16:creationId xmlns:a16="http://schemas.microsoft.com/office/drawing/2014/main" id="{B65C9738-7240-4A36-9225-537B703DE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Funk</a:t>
              </a:r>
            </a:p>
          </p:txBody>
        </p:sp>
        <p:sp>
          <p:nvSpPr>
            <p:cNvPr id="312" name="Rectangle 316">
              <a:extLst>
                <a:ext uri="{FF2B5EF4-FFF2-40B4-BE49-F238E27FC236}">
                  <a16:creationId xmlns:a16="http://schemas.microsoft.com/office/drawing/2014/main" id="{2E46D31B-D622-4954-8126-9EAEEE55E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Smith</a:t>
              </a:r>
            </a:p>
          </p:txBody>
        </p:sp>
        <p:sp>
          <p:nvSpPr>
            <p:cNvPr id="313" name="Rectangle 317">
              <a:extLst>
                <a:ext uri="{FF2B5EF4-FFF2-40B4-BE49-F238E27FC236}">
                  <a16:creationId xmlns:a16="http://schemas.microsoft.com/office/drawing/2014/main" id="{A71D79AB-FC68-4105-9660-F948506E0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Martin</a:t>
              </a:r>
            </a:p>
          </p:txBody>
        </p:sp>
        <p:sp>
          <p:nvSpPr>
            <p:cNvPr id="314" name="Rectangle 318">
              <a:extLst>
                <a:ext uri="{FF2B5EF4-FFF2-40B4-BE49-F238E27FC236}">
                  <a16:creationId xmlns:a16="http://schemas.microsoft.com/office/drawing/2014/main" id="{DF491D32-6271-4EE0-B421-557EB32DC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15" name="Rectangle 319">
              <a:extLst>
                <a:ext uri="{FF2B5EF4-FFF2-40B4-BE49-F238E27FC236}">
                  <a16:creationId xmlns:a16="http://schemas.microsoft.com/office/drawing/2014/main" id="{140DA9B8-1727-45E8-AC16-E8C588B50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16" name="Rectangle 320">
              <a:extLst>
                <a:ext uri="{FF2B5EF4-FFF2-40B4-BE49-F238E27FC236}">
                  <a16:creationId xmlns:a16="http://schemas.microsoft.com/office/drawing/2014/main" id="{7384D947-F42A-4BC8-AF7D-9E24BA2DB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17" name="Rectangle 321">
              <a:extLst>
                <a:ext uri="{FF2B5EF4-FFF2-40B4-BE49-F238E27FC236}">
                  <a16:creationId xmlns:a16="http://schemas.microsoft.com/office/drawing/2014/main" id="{A8A95CE1-84B8-40E8-BD71-C35B1DC4A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18" name="Rectangle 322">
              <a:extLst>
                <a:ext uri="{FF2B5EF4-FFF2-40B4-BE49-F238E27FC236}">
                  <a16:creationId xmlns:a16="http://schemas.microsoft.com/office/drawing/2014/main" id="{7EC56D3F-36D1-416E-8E97-4B1ED8A456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19" name="Rectangle 323">
              <a:extLst>
                <a:ext uri="{FF2B5EF4-FFF2-40B4-BE49-F238E27FC236}">
                  <a16:creationId xmlns:a16="http://schemas.microsoft.com/office/drawing/2014/main" id="{BE85A48F-7C9A-45C3-B229-FF0EFBDF1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20" name="Rectangle 324">
              <a:extLst>
                <a:ext uri="{FF2B5EF4-FFF2-40B4-BE49-F238E27FC236}">
                  <a16:creationId xmlns:a16="http://schemas.microsoft.com/office/drawing/2014/main" id="{8CC9B56C-A9BF-4815-A77D-71CB1053A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21" name="Group 325">
            <a:extLst>
              <a:ext uri="{FF2B5EF4-FFF2-40B4-BE49-F238E27FC236}">
                <a16:creationId xmlns:a16="http://schemas.microsoft.com/office/drawing/2014/main" id="{19CAFF92-57C1-4168-B56F-25C1022276FD}"/>
              </a:ext>
            </a:extLst>
          </p:cNvPr>
          <p:cNvGrpSpPr>
            <a:grpSpLocks/>
          </p:cNvGrpSpPr>
          <p:nvPr/>
        </p:nvGrpSpPr>
        <p:grpSpPr bwMode="auto">
          <a:xfrm>
            <a:off x="6537662" y="5449229"/>
            <a:ext cx="1219200" cy="1143000"/>
            <a:chOff x="1200" y="3182"/>
            <a:chExt cx="768" cy="720"/>
          </a:xfrm>
        </p:grpSpPr>
        <p:sp>
          <p:nvSpPr>
            <p:cNvPr id="322" name="Rectangle 326">
              <a:extLst>
                <a:ext uri="{FF2B5EF4-FFF2-40B4-BE49-F238E27FC236}">
                  <a16:creationId xmlns:a16="http://schemas.microsoft.com/office/drawing/2014/main" id="{49342D8A-F28A-4289-B34A-EE616FA2B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23" name="Rectangle 327">
              <a:extLst>
                <a:ext uri="{FF2B5EF4-FFF2-40B4-BE49-F238E27FC236}">
                  <a16:creationId xmlns:a16="http://schemas.microsoft.com/office/drawing/2014/main" id="{8780C068-6006-4091-ADC3-684CD6EB8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24" name="Rectangle 328">
              <a:extLst>
                <a:ext uri="{FF2B5EF4-FFF2-40B4-BE49-F238E27FC236}">
                  <a16:creationId xmlns:a16="http://schemas.microsoft.com/office/drawing/2014/main" id="{51A93FD5-3F2F-451A-B3EE-DBFB79EB4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25" name="Rectangle 329">
              <a:extLst>
                <a:ext uri="{FF2B5EF4-FFF2-40B4-BE49-F238E27FC236}">
                  <a16:creationId xmlns:a16="http://schemas.microsoft.com/office/drawing/2014/main" id="{7F229FBD-3380-4211-B967-7E0616A64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26" name="Rectangle 330">
              <a:extLst>
                <a:ext uri="{FF2B5EF4-FFF2-40B4-BE49-F238E27FC236}">
                  <a16:creationId xmlns:a16="http://schemas.microsoft.com/office/drawing/2014/main" id="{6A821881-074B-457F-BCDE-8FBB8FF55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27" name="Rectangle 331">
              <a:extLst>
                <a:ext uri="{FF2B5EF4-FFF2-40B4-BE49-F238E27FC236}">
                  <a16:creationId xmlns:a16="http://schemas.microsoft.com/office/drawing/2014/main" id="{D5C424E8-5D55-43F2-882F-5B412942F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Russo</a:t>
              </a:r>
            </a:p>
          </p:txBody>
        </p:sp>
        <p:sp>
          <p:nvSpPr>
            <p:cNvPr id="328" name="Rectangle 332">
              <a:extLst>
                <a:ext uri="{FF2B5EF4-FFF2-40B4-BE49-F238E27FC236}">
                  <a16:creationId xmlns:a16="http://schemas.microsoft.com/office/drawing/2014/main" id="{D257F618-37B2-4371-A342-E13696199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Woods</a:t>
              </a:r>
            </a:p>
          </p:txBody>
        </p:sp>
        <p:sp>
          <p:nvSpPr>
            <p:cNvPr id="329" name="Rectangle 333">
              <a:extLst>
                <a:ext uri="{FF2B5EF4-FFF2-40B4-BE49-F238E27FC236}">
                  <a16:creationId xmlns:a16="http://schemas.microsoft.com/office/drawing/2014/main" id="{D18A419A-ED3C-4280-A824-4C1689EC8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Barr</a:t>
              </a:r>
            </a:p>
          </p:txBody>
        </p:sp>
        <p:sp>
          <p:nvSpPr>
            <p:cNvPr id="330" name="Rectangle 334">
              <a:extLst>
                <a:ext uri="{FF2B5EF4-FFF2-40B4-BE49-F238E27FC236}">
                  <a16:creationId xmlns:a16="http://schemas.microsoft.com/office/drawing/2014/main" id="{3062F486-FE0E-48DD-8193-2E79A4D1D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31" name="Rectangle 335">
              <a:extLst>
                <a:ext uri="{FF2B5EF4-FFF2-40B4-BE49-F238E27FC236}">
                  <a16:creationId xmlns:a16="http://schemas.microsoft.com/office/drawing/2014/main" id="{5A4C5250-AF82-4571-B18A-61B9EB55A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32" name="Rectangle 336">
              <a:extLst>
                <a:ext uri="{FF2B5EF4-FFF2-40B4-BE49-F238E27FC236}">
                  <a16:creationId xmlns:a16="http://schemas.microsoft.com/office/drawing/2014/main" id="{0126A2A7-54B4-462C-9E7F-E0899D505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33" name="Rectangle 337">
              <a:extLst>
                <a:ext uri="{FF2B5EF4-FFF2-40B4-BE49-F238E27FC236}">
                  <a16:creationId xmlns:a16="http://schemas.microsoft.com/office/drawing/2014/main" id="{10B26A6E-4E7D-4536-9AC7-2280C3F91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34" name="Rectangle 338">
              <a:extLst>
                <a:ext uri="{FF2B5EF4-FFF2-40B4-BE49-F238E27FC236}">
                  <a16:creationId xmlns:a16="http://schemas.microsoft.com/office/drawing/2014/main" id="{E5CF090B-8EC7-4B3B-9259-674AB3DC4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35" name="Rectangle 339">
              <a:extLst>
                <a:ext uri="{FF2B5EF4-FFF2-40B4-BE49-F238E27FC236}">
                  <a16:creationId xmlns:a16="http://schemas.microsoft.com/office/drawing/2014/main" id="{0D1F5C89-AA1B-4432-B418-6242E1368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36" name="Rectangle 340">
              <a:extLst>
                <a:ext uri="{FF2B5EF4-FFF2-40B4-BE49-F238E27FC236}">
                  <a16:creationId xmlns:a16="http://schemas.microsoft.com/office/drawing/2014/main" id="{71693A9A-D183-461B-8D1B-814576A15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37" name="Rectangle 341">
              <a:extLst>
                <a:ext uri="{FF2B5EF4-FFF2-40B4-BE49-F238E27FC236}">
                  <a16:creationId xmlns:a16="http://schemas.microsoft.com/office/drawing/2014/main" id="{039944DA-9288-40C1-B9AC-B22656D31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38" name="Group 342">
            <a:extLst>
              <a:ext uri="{FF2B5EF4-FFF2-40B4-BE49-F238E27FC236}">
                <a16:creationId xmlns:a16="http://schemas.microsoft.com/office/drawing/2014/main" id="{05CEE87D-0895-4031-8134-B1606DFB0FE8}"/>
              </a:ext>
            </a:extLst>
          </p:cNvPr>
          <p:cNvGrpSpPr>
            <a:grpSpLocks/>
          </p:cNvGrpSpPr>
          <p:nvPr/>
        </p:nvGrpSpPr>
        <p:grpSpPr bwMode="auto">
          <a:xfrm>
            <a:off x="6461462" y="5373029"/>
            <a:ext cx="1219200" cy="1143000"/>
            <a:chOff x="1392" y="1632"/>
            <a:chExt cx="768" cy="720"/>
          </a:xfrm>
        </p:grpSpPr>
        <p:sp>
          <p:nvSpPr>
            <p:cNvPr id="339" name="Rectangle 343">
              <a:extLst>
                <a:ext uri="{FF2B5EF4-FFF2-40B4-BE49-F238E27FC236}">
                  <a16:creationId xmlns:a16="http://schemas.microsoft.com/office/drawing/2014/main" id="{84FBBD27-28CD-4132-AE93-E20325923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163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40" name="Rectangle 344">
              <a:extLst>
                <a:ext uri="{FF2B5EF4-FFF2-40B4-BE49-F238E27FC236}">
                  <a16:creationId xmlns:a16="http://schemas.microsoft.com/office/drawing/2014/main" id="{70444FD8-B328-4EB3-9D82-ECB1ABC1F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177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41" name="Rectangle 345">
              <a:extLst>
                <a:ext uri="{FF2B5EF4-FFF2-40B4-BE49-F238E27FC236}">
                  <a16:creationId xmlns:a16="http://schemas.microsoft.com/office/drawing/2014/main" id="{80CC7073-DD84-45E3-BD20-A84CAF8D6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192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42" name="Rectangle 346">
              <a:extLst>
                <a:ext uri="{FF2B5EF4-FFF2-40B4-BE49-F238E27FC236}">
                  <a16:creationId xmlns:a16="http://schemas.microsoft.com/office/drawing/2014/main" id="{E29626B0-747F-47A2-81C8-0835A5689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206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43" name="Rectangle 347">
              <a:extLst>
                <a:ext uri="{FF2B5EF4-FFF2-40B4-BE49-F238E27FC236}">
                  <a16:creationId xmlns:a16="http://schemas.microsoft.com/office/drawing/2014/main" id="{E5CEB9B6-797D-44B5-9A0C-8518A5F9E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220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44" name="Rectangle 348">
              <a:extLst>
                <a:ext uri="{FF2B5EF4-FFF2-40B4-BE49-F238E27FC236}">
                  <a16:creationId xmlns:a16="http://schemas.microsoft.com/office/drawing/2014/main" id="{7E7B62D9-C6F3-4767-B7B6-DADF913ED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63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Con</a:t>
              </a:r>
            </a:p>
          </p:txBody>
        </p:sp>
        <p:sp>
          <p:nvSpPr>
            <p:cNvPr id="345" name="Rectangle 349">
              <a:extLst>
                <a:ext uri="{FF2B5EF4-FFF2-40B4-BE49-F238E27FC236}">
                  <a16:creationId xmlns:a16="http://schemas.microsoft.com/office/drawing/2014/main" id="{8BA6318B-251C-4134-8736-432CC966A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77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Funk</a:t>
              </a:r>
            </a:p>
          </p:txBody>
        </p:sp>
        <p:sp>
          <p:nvSpPr>
            <p:cNvPr id="346" name="Rectangle 350">
              <a:extLst>
                <a:ext uri="{FF2B5EF4-FFF2-40B4-BE49-F238E27FC236}">
                  <a16:creationId xmlns:a16="http://schemas.microsoft.com/office/drawing/2014/main" id="{C9DE2D88-04AF-468B-8CC5-9FD7AB94B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92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Woods</a:t>
              </a:r>
            </a:p>
          </p:txBody>
        </p:sp>
        <p:sp>
          <p:nvSpPr>
            <p:cNvPr id="347" name="Rectangle 351">
              <a:extLst>
                <a:ext uri="{FF2B5EF4-FFF2-40B4-BE49-F238E27FC236}">
                  <a16:creationId xmlns:a16="http://schemas.microsoft.com/office/drawing/2014/main" id="{440C7841-2638-4EE1-98E8-A9F7B15E8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06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48" name="Rectangle 352">
              <a:extLst>
                <a:ext uri="{FF2B5EF4-FFF2-40B4-BE49-F238E27FC236}">
                  <a16:creationId xmlns:a16="http://schemas.microsoft.com/office/drawing/2014/main" id="{86FB81F2-6AFE-4F4B-B04B-06FDDF93D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49" name="Rectangle 353">
              <a:extLst>
                <a:ext uri="{FF2B5EF4-FFF2-40B4-BE49-F238E27FC236}">
                  <a16:creationId xmlns:a16="http://schemas.microsoft.com/office/drawing/2014/main" id="{22A68EB8-057A-4B86-86D5-CC370A53F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63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50" name="Rectangle 354">
              <a:extLst>
                <a:ext uri="{FF2B5EF4-FFF2-40B4-BE49-F238E27FC236}">
                  <a16:creationId xmlns:a16="http://schemas.microsoft.com/office/drawing/2014/main" id="{CBDEC131-FB94-4D2D-A30C-1A4440BEF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77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51" name="Rectangle 355">
              <a:extLst>
                <a:ext uri="{FF2B5EF4-FFF2-40B4-BE49-F238E27FC236}">
                  <a16:creationId xmlns:a16="http://schemas.microsoft.com/office/drawing/2014/main" id="{5927B416-B445-4190-915C-49EA6175D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92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52" name="Rectangle 356">
              <a:extLst>
                <a:ext uri="{FF2B5EF4-FFF2-40B4-BE49-F238E27FC236}">
                  <a16:creationId xmlns:a16="http://schemas.microsoft.com/office/drawing/2014/main" id="{E1955F69-C24E-441E-A245-7A411B563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6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53" name="Rectangle 357">
              <a:extLst>
                <a:ext uri="{FF2B5EF4-FFF2-40B4-BE49-F238E27FC236}">
                  <a16:creationId xmlns:a16="http://schemas.microsoft.com/office/drawing/2014/main" id="{644BBEDF-7596-4C43-BE1F-ACB3F3E74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20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54" name="Rectangle 358">
              <a:extLst>
                <a:ext uri="{FF2B5EF4-FFF2-40B4-BE49-F238E27FC236}">
                  <a16:creationId xmlns:a16="http://schemas.microsoft.com/office/drawing/2014/main" id="{F485DAFF-31AE-46D2-BFFE-1C7AFEF03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163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5" name="Group 359">
            <a:extLst>
              <a:ext uri="{FF2B5EF4-FFF2-40B4-BE49-F238E27FC236}">
                <a16:creationId xmlns:a16="http://schemas.microsoft.com/office/drawing/2014/main" id="{85E73F97-1CFD-4973-A67E-478931AD7C42}"/>
              </a:ext>
            </a:extLst>
          </p:cNvPr>
          <p:cNvGrpSpPr>
            <a:grpSpLocks/>
          </p:cNvGrpSpPr>
          <p:nvPr/>
        </p:nvGrpSpPr>
        <p:grpSpPr bwMode="auto">
          <a:xfrm>
            <a:off x="6385262" y="5296829"/>
            <a:ext cx="1219200" cy="1143000"/>
            <a:chOff x="2832" y="3182"/>
            <a:chExt cx="768" cy="720"/>
          </a:xfrm>
        </p:grpSpPr>
        <p:sp>
          <p:nvSpPr>
            <p:cNvPr id="356" name="Rectangle 360">
              <a:extLst>
                <a:ext uri="{FF2B5EF4-FFF2-40B4-BE49-F238E27FC236}">
                  <a16:creationId xmlns:a16="http://schemas.microsoft.com/office/drawing/2014/main" id="{C92F6D64-15E9-4F90-BF06-43102861A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57" name="Rectangle 361">
              <a:extLst>
                <a:ext uri="{FF2B5EF4-FFF2-40B4-BE49-F238E27FC236}">
                  <a16:creationId xmlns:a16="http://schemas.microsoft.com/office/drawing/2014/main" id="{35682890-6CA2-41AC-AC6E-21B14D24C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58" name="Rectangle 362">
              <a:extLst>
                <a:ext uri="{FF2B5EF4-FFF2-40B4-BE49-F238E27FC236}">
                  <a16:creationId xmlns:a16="http://schemas.microsoft.com/office/drawing/2014/main" id="{3962BBFA-3290-4841-B9D8-0116CAAE2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59" name="Rectangle 363">
              <a:extLst>
                <a:ext uri="{FF2B5EF4-FFF2-40B4-BE49-F238E27FC236}">
                  <a16:creationId xmlns:a16="http://schemas.microsoft.com/office/drawing/2014/main" id="{38C6D328-8383-4ED9-B67A-C3348ABD4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60" name="Rectangle 364">
              <a:extLst>
                <a:ext uri="{FF2B5EF4-FFF2-40B4-BE49-F238E27FC236}">
                  <a16:creationId xmlns:a16="http://schemas.microsoft.com/office/drawing/2014/main" id="{79A1070A-E0FD-4F00-9C63-37E2B03A9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61" name="Rectangle 365">
              <a:extLst>
                <a:ext uri="{FF2B5EF4-FFF2-40B4-BE49-F238E27FC236}">
                  <a16:creationId xmlns:a16="http://schemas.microsoft.com/office/drawing/2014/main" id="{5E00441A-388A-4D9D-9395-CAFD4DA79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Smith</a:t>
              </a:r>
            </a:p>
          </p:txBody>
        </p:sp>
        <p:sp>
          <p:nvSpPr>
            <p:cNvPr id="362" name="Rectangle 366">
              <a:extLst>
                <a:ext uri="{FF2B5EF4-FFF2-40B4-BE49-F238E27FC236}">
                  <a16:creationId xmlns:a16="http://schemas.microsoft.com/office/drawing/2014/main" id="{81C22EC6-6BAC-468B-8B32-AD216FDBC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Owen</a:t>
              </a:r>
            </a:p>
          </p:txBody>
        </p:sp>
        <p:sp>
          <p:nvSpPr>
            <p:cNvPr id="363" name="Rectangle 367">
              <a:extLst>
                <a:ext uri="{FF2B5EF4-FFF2-40B4-BE49-F238E27FC236}">
                  <a16:creationId xmlns:a16="http://schemas.microsoft.com/office/drawing/2014/main" id="{192F3006-60AF-42A9-9381-D73F602A0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Jones</a:t>
              </a:r>
            </a:p>
          </p:txBody>
        </p:sp>
        <p:sp>
          <p:nvSpPr>
            <p:cNvPr id="364" name="Rectangle 368">
              <a:extLst>
                <a:ext uri="{FF2B5EF4-FFF2-40B4-BE49-F238E27FC236}">
                  <a16:creationId xmlns:a16="http://schemas.microsoft.com/office/drawing/2014/main" id="{A7567F43-A3E7-4B75-B3B6-843A90933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65" name="Rectangle 369">
              <a:extLst>
                <a:ext uri="{FF2B5EF4-FFF2-40B4-BE49-F238E27FC236}">
                  <a16:creationId xmlns:a16="http://schemas.microsoft.com/office/drawing/2014/main" id="{D8B9F985-FD84-4E15-AADF-530C4FC07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66" name="Rectangle 370">
              <a:extLst>
                <a:ext uri="{FF2B5EF4-FFF2-40B4-BE49-F238E27FC236}">
                  <a16:creationId xmlns:a16="http://schemas.microsoft.com/office/drawing/2014/main" id="{1F6737E4-E96C-48E8-A23E-B7B096C3A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67" name="Rectangle 371">
              <a:extLst>
                <a:ext uri="{FF2B5EF4-FFF2-40B4-BE49-F238E27FC236}">
                  <a16:creationId xmlns:a16="http://schemas.microsoft.com/office/drawing/2014/main" id="{6B2933BE-B723-4B5C-A0ED-7383AC435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68" name="Rectangle 372">
              <a:extLst>
                <a:ext uri="{FF2B5EF4-FFF2-40B4-BE49-F238E27FC236}">
                  <a16:creationId xmlns:a16="http://schemas.microsoft.com/office/drawing/2014/main" id="{C3590ED4-BC29-429F-A032-F8D393982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69" name="Rectangle 373">
              <a:extLst>
                <a:ext uri="{FF2B5EF4-FFF2-40B4-BE49-F238E27FC236}">
                  <a16:creationId xmlns:a16="http://schemas.microsoft.com/office/drawing/2014/main" id="{D6AA8D25-8886-422B-B593-CD5C03483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70" name="Rectangle 374">
              <a:extLst>
                <a:ext uri="{FF2B5EF4-FFF2-40B4-BE49-F238E27FC236}">
                  <a16:creationId xmlns:a16="http://schemas.microsoft.com/office/drawing/2014/main" id="{1B4BDE40-5F38-4609-9656-6ADC01CF6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71" name="Rectangle 375">
              <a:extLst>
                <a:ext uri="{FF2B5EF4-FFF2-40B4-BE49-F238E27FC236}">
                  <a16:creationId xmlns:a16="http://schemas.microsoft.com/office/drawing/2014/main" id="{80EF7347-11E1-4566-852F-E42C298A8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72" name="Group 376">
            <a:extLst>
              <a:ext uri="{FF2B5EF4-FFF2-40B4-BE49-F238E27FC236}">
                <a16:creationId xmlns:a16="http://schemas.microsoft.com/office/drawing/2014/main" id="{D378B30E-AB3E-45F4-90DF-25D89FBE4C42}"/>
              </a:ext>
            </a:extLst>
          </p:cNvPr>
          <p:cNvGrpSpPr>
            <a:grpSpLocks/>
          </p:cNvGrpSpPr>
          <p:nvPr/>
        </p:nvGrpSpPr>
        <p:grpSpPr bwMode="auto">
          <a:xfrm>
            <a:off x="6309062" y="5220629"/>
            <a:ext cx="1219200" cy="1143000"/>
            <a:chOff x="2016" y="3182"/>
            <a:chExt cx="768" cy="720"/>
          </a:xfrm>
        </p:grpSpPr>
        <p:sp>
          <p:nvSpPr>
            <p:cNvPr id="373" name="Rectangle 377">
              <a:extLst>
                <a:ext uri="{FF2B5EF4-FFF2-40B4-BE49-F238E27FC236}">
                  <a16:creationId xmlns:a16="http://schemas.microsoft.com/office/drawing/2014/main" id="{41F13304-C08D-46C1-8D22-A55DAF836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74" name="Rectangle 378">
              <a:extLst>
                <a:ext uri="{FF2B5EF4-FFF2-40B4-BE49-F238E27FC236}">
                  <a16:creationId xmlns:a16="http://schemas.microsoft.com/office/drawing/2014/main" id="{7AD65180-63E0-4193-B0BD-25C994110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75" name="Rectangle 379">
              <a:extLst>
                <a:ext uri="{FF2B5EF4-FFF2-40B4-BE49-F238E27FC236}">
                  <a16:creationId xmlns:a16="http://schemas.microsoft.com/office/drawing/2014/main" id="{A2CA17F4-0220-4BD6-A587-6009A6855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76" name="Rectangle 380">
              <a:extLst>
                <a:ext uri="{FF2B5EF4-FFF2-40B4-BE49-F238E27FC236}">
                  <a16:creationId xmlns:a16="http://schemas.microsoft.com/office/drawing/2014/main" id="{4ADF5A0D-1812-46CA-B3D6-93FE8769C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04</a:t>
              </a:r>
            </a:p>
          </p:txBody>
        </p:sp>
        <p:sp>
          <p:nvSpPr>
            <p:cNvPr id="377" name="Rectangle 381">
              <a:extLst>
                <a:ext uri="{FF2B5EF4-FFF2-40B4-BE49-F238E27FC236}">
                  <a16:creationId xmlns:a16="http://schemas.microsoft.com/office/drawing/2014/main" id="{675AD1E7-DA07-4718-8FC8-88F8E25A1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78" name="Rectangle 382">
              <a:extLst>
                <a:ext uri="{FF2B5EF4-FFF2-40B4-BE49-F238E27FC236}">
                  <a16:creationId xmlns:a16="http://schemas.microsoft.com/office/drawing/2014/main" id="{32DCD84B-E5C9-4603-9FE5-62227EE90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Akers</a:t>
              </a:r>
            </a:p>
          </p:txBody>
        </p:sp>
        <p:sp>
          <p:nvSpPr>
            <p:cNvPr id="379" name="Rectangle 383">
              <a:extLst>
                <a:ext uri="{FF2B5EF4-FFF2-40B4-BE49-F238E27FC236}">
                  <a16:creationId xmlns:a16="http://schemas.microsoft.com/office/drawing/2014/main" id="{D1590BF4-5389-4EA6-B303-7CFB01FEF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Funk</a:t>
              </a:r>
            </a:p>
          </p:txBody>
        </p:sp>
        <p:sp>
          <p:nvSpPr>
            <p:cNvPr id="380" name="Rectangle 384">
              <a:extLst>
                <a:ext uri="{FF2B5EF4-FFF2-40B4-BE49-F238E27FC236}">
                  <a16:creationId xmlns:a16="http://schemas.microsoft.com/office/drawing/2014/main" id="{997CA898-9B0A-4F37-9479-59B900F9C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Smith</a:t>
              </a:r>
            </a:p>
          </p:txBody>
        </p:sp>
        <p:sp>
          <p:nvSpPr>
            <p:cNvPr id="381" name="Rectangle 385">
              <a:extLst>
                <a:ext uri="{FF2B5EF4-FFF2-40B4-BE49-F238E27FC236}">
                  <a16:creationId xmlns:a16="http://schemas.microsoft.com/office/drawing/2014/main" id="{64759B3C-58E0-44B7-8B02-6E07642D9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Martin</a:t>
              </a:r>
            </a:p>
          </p:txBody>
        </p:sp>
        <p:sp>
          <p:nvSpPr>
            <p:cNvPr id="382" name="Rectangle 386">
              <a:extLst>
                <a:ext uri="{FF2B5EF4-FFF2-40B4-BE49-F238E27FC236}">
                  <a16:creationId xmlns:a16="http://schemas.microsoft.com/office/drawing/2014/main" id="{5B1D8585-0DA4-4DEE-B6E7-FB76CDF34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83" name="Rectangle 387">
              <a:extLst>
                <a:ext uri="{FF2B5EF4-FFF2-40B4-BE49-F238E27FC236}">
                  <a16:creationId xmlns:a16="http://schemas.microsoft.com/office/drawing/2014/main" id="{B0A9942E-A523-4A7E-85DA-CC3370567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84" name="Rectangle 388">
              <a:extLst>
                <a:ext uri="{FF2B5EF4-FFF2-40B4-BE49-F238E27FC236}">
                  <a16:creationId xmlns:a16="http://schemas.microsoft.com/office/drawing/2014/main" id="{D5C942CE-C9DE-4C84-A071-822FE002C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85" name="Rectangle 389">
              <a:extLst>
                <a:ext uri="{FF2B5EF4-FFF2-40B4-BE49-F238E27FC236}">
                  <a16:creationId xmlns:a16="http://schemas.microsoft.com/office/drawing/2014/main" id="{E1C2946D-DE02-4CBE-9458-041071E8E1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386" name="Rectangle 390">
              <a:extLst>
                <a:ext uri="{FF2B5EF4-FFF2-40B4-BE49-F238E27FC236}">
                  <a16:creationId xmlns:a16="http://schemas.microsoft.com/office/drawing/2014/main" id="{58F934D6-CD61-4394-A37F-CEDEE010C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87" name="Rectangle 391">
              <a:extLst>
                <a:ext uri="{FF2B5EF4-FFF2-40B4-BE49-F238E27FC236}">
                  <a16:creationId xmlns:a16="http://schemas.microsoft.com/office/drawing/2014/main" id="{B613D841-8EB7-448F-AC47-CE5575303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388" name="Rectangle 392">
              <a:extLst>
                <a:ext uri="{FF2B5EF4-FFF2-40B4-BE49-F238E27FC236}">
                  <a16:creationId xmlns:a16="http://schemas.microsoft.com/office/drawing/2014/main" id="{455E0169-AE49-482F-9D62-7B9D7F6D4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89" name="Group 393">
            <a:extLst>
              <a:ext uri="{FF2B5EF4-FFF2-40B4-BE49-F238E27FC236}">
                <a16:creationId xmlns:a16="http://schemas.microsoft.com/office/drawing/2014/main" id="{D26866EE-8B5E-4874-9CB5-581E733FC02A}"/>
              </a:ext>
            </a:extLst>
          </p:cNvPr>
          <p:cNvGrpSpPr>
            <a:grpSpLocks/>
          </p:cNvGrpSpPr>
          <p:nvPr/>
        </p:nvGrpSpPr>
        <p:grpSpPr bwMode="auto">
          <a:xfrm>
            <a:off x="6232862" y="5144429"/>
            <a:ext cx="1219200" cy="1143000"/>
            <a:chOff x="1200" y="3182"/>
            <a:chExt cx="768" cy="720"/>
          </a:xfrm>
        </p:grpSpPr>
        <p:sp>
          <p:nvSpPr>
            <p:cNvPr id="390" name="Rectangle 394">
              <a:extLst>
                <a:ext uri="{FF2B5EF4-FFF2-40B4-BE49-F238E27FC236}">
                  <a16:creationId xmlns:a16="http://schemas.microsoft.com/office/drawing/2014/main" id="{B90D628C-028A-439F-BAEB-8F566128F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18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391" name="Rectangle 395">
              <a:extLst>
                <a:ext uri="{FF2B5EF4-FFF2-40B4-BE49-F238E27FC236}">
                  <a16:creationId xmlns:a16="http://schemas.microsoft.com/office/drawing/2014/main" id="{6FE1B3FB-A17A-4E66-8154-6DD0C1FF1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32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392" name="Rectangle 396">
              <a:extLst>
                <a:ext uri="{FF2B5EF4-FFF2-40B4-BE49-F238E27FC236}">
                  <a16:creationId xmlns:a16="http://schemas.microsoft.com/office/drawing/2014/main" id="{8D7EC120-A657-4D9A-8C4E-E9C415968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47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393" name="Rectangle 397">
              <a:extLst>
                <a:ext uri="{FF2B5EF4-FFF2-40B4-BE49-F238E27FC236}">
                  <a16:creationId xmlns:a16="http://schemas.microsoft.com/office/drawing/2014/main" id="{3F285F7A-7BFA-4695-9C01-203FF3EEB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61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94" name="Rectangle 398">
              <a:extLst>
                <a:ext uri="{FF2B5EF4-FFF2-40B4-BE49-F238E27FC236}">
                  <a16:creationId xmlns:a16="http://schemas.microsoft.com/office/drawing/2014/main" id="{E0AD1A32-B9F7-4B51-B1C6-C45EE7207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375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395" name="Rectangle 399">
              <a:extLst>
                <a:ext uri="{FF2B5EF4-FFF2-40B4-BE49-F238E27FC236}">
                  <a16:creationId xmlns:a16="http://schemas.microsoft.com/office/drawing/2014/main" id="{DCF457DF-8EF1-4043-9C1A-1E2005B1A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18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Russo</a:t>
              </a:r>
            </a:p>
          </p:txBody>
        </p:sp>
        <p:sp>
          <p:nvSpPr>
            <p:cNvPr id="396" name="Rectangle 400">
              <a:extLst>
                <a:ext uri="{FF2B5EF4-FFF2-40B4-BE49-F238E27FC236}">
                  <a16:creationId xmlns:a16="http://schemas.microsoft.com/office/drawing/2014/main" id="{2E51C804-D0BC-4EB3-BC7C-88F6952E4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32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Woods</a:t>
              </a:r>
            </a:p>
          </p:txBody>
        </p:sp>
        <p:sp>
          <p:nvSpPr>
            <p:cNvPr id="397" name="Rectangle 401">
              <a:extLst>
                <a:ext uri="{FF2B5EF4-FFF2-40B4-BE49-F238E27FC236}">
                  <a16:creationId xmlns:a16="http://schemas.microsoft.com/office/drawing/2014/main" id="{90A30C02-099E-4583-99DD-69AD87266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47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Barr</a:t>
              </a:r>
            </a:p>
          </p:txBody>
        </p:sp>
        <p:sp>
          <p:nvSpPr>
            <p:cNvPr id="398" name="Rectangle 402">
              <a:extLst>
                <a:ext uri="{FF2B5EF4-FFF2-40B4-BE49-F238E27FC236}">
                  <a16:creationId xmlns:a16="http://schemas.microsoft.com/office/drawing/2014/main" id="{03AA61BF-ACC9-4CD9-AEF3-0DB1F175C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1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399" name="Rectangle 403">
              <a:extLst>
                <a:ext uri="{FF2B5EF4-FFF2-40B4-BE49-F238E27FC236}">
                  <a16:creationId xmlns:a16="http://schemas.microsoft.com/office/drawing/2014/main" id="{93E8D30D-C2D4-40D0-8876-8ADC6DF8A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75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400" name="Rectangle 404">
              <a:extLst>
                <a:ext uri="{FF2B5EF4-FFF2-40B4-BE49-F238E27FC236}">
                  <a16:creationId xmlns:a16="http://schemas.microsoft.com/office/drawing/2014/main" id="{22D8642B-EEEF-46CE-9536-861330D31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18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401" name="Rectangle 405">
              <a:extLst>
                <a:ext uri="{FF2B5EF4-FFF2-40B4-BE49-F238E27FC236}">
                  <a16:creationId xmlns:a16="http://schemas.microsoft.com/office/drawing/2014/main" id="{CE9D6D41-7066-47F4-B164-26430FE5C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2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402" name="Rectangle 406">
              <a:extLst>
                <a:ext uri="{FF2B5EF4-FFF2-40B4-BE49-F238E27FC236}">
                  <a16:creationId xmlns:a16="http://schemas.microsoft.com/office/drawing/2014/main" id="{532DF05F-0BA5-4EE7-824F-FB3E391FA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47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403" name="Rectangle 407">
              <a:extLst>
                <a:ext uri="{FF2B5EF4-FFF2-40B4-BE49-F238E27FC236}">
                  <a16:creationId xmlns:a16="http://schemas.microsoft.com/office/drawing/2014/main" id="{F0C714D4-A3CE-4CFC-B86D-4CCB35E51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61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404" name="Rectangle 408">
              <a:extLst>
                <a:ext uri="{FF2B5EF4-FFF2-40B4-BE49-F238E27FC236}">
                  <a16:creationId xmlns:a16="http://schemas.microsoft.com/office/drawing/2014/main" id="{A2415DB8-8CB0-455E-B2E2-09E81CB60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75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405" name="Rectangle 409">
              <a:extLst>
                <a:ext uri="{FF2B5EF4-FFF2-40B4-BE49-F238E27FC236}">
                  <a16:creationId xmlns:a16="http://schemas.microsoft.com/office/drawing/2014/main" id="{83CF8C2D-E3A2-40A9-9C87-DF069FD56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182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406" name="Group 410">
            <a:extLst>
              <a:ext uri="{FF2B5EF4-FFF2-40B4-BE49-F238E27FC236}">
                <a16:creationId xmlns:a16="http://schemas.microsoft.com/office/drawing/2014/main" id="{5F3651CB-69A1-46B4-A3E5-6D93B86161C3}"/>
              </a:ext>
            </a:extLst>
          </p:cNvPr>
          <p:cNvGrpSpPr>
            <a:grpSpLocks/>
          </p:cNvGrpSpPr>
          <p:nvPr/>
        </p:nvGrpSpPr>
        <p:grpSpPr bwMode="auto">
          <a:xfrm>
            <a:off x="8137862" y="5068229"/>
            <a:ext cx="1752600" cy="1676400"/>
            <a:chOff x="384" y="2880"/>
            <a:chExt cx="1104" cy="1056"/>
          </a:xfrm>
        </p:grpSpPr>
        <p:grpSp>
          <p:nvGrpSpPr>
            <p:cNvPr id="407" name="Group 411">
              <a:extLst>
                <a:ext uri="{FF2B5EF4-FFF2-40B4-BE49-F238E27FC236}">
                  <a16:creationId xmlns:a16="http://schemas.microsoft.com/office/drawing/2014/main" id="{5E89ADB9-D992-4B23-9412-78679A9E9E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3216"/>
              <a:ext cx="768" cy="720"/>
              <a:chOff x="2832" y="3182"/>
              <a:chExt cx="768" cy="720"/>
            </a:xfrm>
          </p:grpSpPr>
          <p:sp>
            <p:nvSpPr>
              <p:cNvPr id="527" name="Rectangle 412">
                <a:extLst>
                  <a:ext uri="{FF2B5EF4-FFF2-40B4-BE49-F238E27FC236}">
                    <a16:creationId xmlns:a16="http://schemas.microsoft.com/office/drawing/2014/main" id="{8137ECA6-42DD-4C63-87EE-43674F333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528" name="Rectangle 413">
                <a:extLst>
                  <a:ext uri="{FF2B5EF4-FFF2-40B4-BE49-F238E27FC236}">
                    <a16:creationId xmlns:a16="http://schemas.microsoft.com/office/drawing/2014/main" id="{B0309139-E62F-45D2-A1ED-E84A77E65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529" name="Rectangle 414">
                <a:extLst>
                  <a:ext uri="{FF2B5EF4-FFF2-40B4-BE49-F238E27FC236}">
                    <a16:creationId xmlns:a16="http://schemas.microsoft.com/office/drawing/2014/main" id="{E591DA83-92C7-439E-A843-F5CD55345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530" name="Rectangle 415">
                <a:extLst>
                  <a:ext uri="{FF2B5EF4-FFF2-40B4-BE49-F238E27FC236}">
                    <a16:creationId xmlns:a16="http://schemas.microsoft.com/office/drawing/2014/main" id="{CB0F5FB6-8DDC-4DCC-A326-52B72C31A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31" name="Rectangle 416">
                <a:extLst>
                  <a:ext uri="{FF2B5EF4-FFF2-40B4-BE49-F238E27FC236}">
                    <a16:creationId xmlns:a16="http://schemas.microsoft.com/office/drawing/2014/main" id="{B7499455-17FC-425B-967D-88CBA6F38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32" name="Rectangle 417">
                <a:extLst>
                  <a:ext uri="{FF2B5EF4-FFF2-40B4-BE49-F238E27FC236}">
                    <a16:creationId xmlns:a16="http://schemas.microsoft.com/office/drawing/2014/main" id="{76A22096-B369-48A7-9318-68929137A0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533" name="Rectangle 418">
                <a:extLst>
                  <a:ext uri="{FF2B5EF4-FFF2-40B4-BE49-F238E27FC236}">
                    <a16:creationId xmlns:a16="http://schemas.microsoft.com/office/drawing/2014/main" id="{366E6F36-57FF-4EE0-85D1-8D6246209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534" name="Rectangle 419">
                <a:extLst>
                  <a:ext uri="{FF2B5EF4-FFF2-40B4-BE49-F238E27FC236}">
                    <a16:creationId xmlns:a16="http://schemas.microsoft.com/office/drawing/2014/main" id="{747113FC-D828-4ABD-A177-4E33EA2024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535" name="Rectangle 420">
                <a:extLst>
                  <a:ext uri="{FF2B5EF4-FFF2-40B4-BE49-F238E27FC236}">
                    <a16:creationId xmlns:a16="http://schemas.microsoft.com/office/drawing/2014/main" id="{793D1E9B-75E7-4ECD-A0BF-2D082090A6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36" name="Rectangle 421">
                <a:extLst>
                  <a:ext uri="{FF2B5EF4-FFF2-40B4-BE49-F238E27FC236}">
                    <a16:creationId xmlns:a16="http://schemas.microsoft.com/office/drawing/2014/main" id="{38B987A8-E88A-4E7A-A3BA-F28CA97AE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537" name="Rectangle 422">
                <a:extLst>
                  <a:ext uri="{FF2B5EF4-FFF2-40B4-BE49-F238E27FC236}">
                    <a16:creationId xmlns:a16="http://schemas.microsoft.com/office/drawing/2014/main" id="{BF31BB86-D661-4863-876B-C33855D69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38" name="Rectangle 423">
                <a:extLst>
                  <a:ext uri="{FF2B5EF4-FFF2-40B4-BE49-F238E27FC236}">
                    <a16:creationId xmlns:a16="http://schemas.microsoft.com/office/drawing/2014/main" id="{80939E5E-FC24-4369-9915-AB2D9E71F9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39" name="Rectangle 424">
                <a:extLst>
                  <a:ext uri="{FF2B5EF4-FFF2-40B4-BE49-F238E27FC236}">
                    <a16:creationId xmlns:a16="http://schemas.microsoft.com/office/drawing/2014/main" id="{585C5E00-4C4B-4103-9FF4-CD0AAC35C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40" name="Rectangle 425">
                <a:extLst>
                  <a:ext uri="{FF2B5EF4-FFF2-40B4-BE49-F238E27FC236}">
                    <a16:creationId xmlns:a16="http://schemas.microsoft.com/office/drawing/2014/main" id="{6E4F6321-94C6-44A4-8725-DE4BA8633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41" name="Rectangle 426">
                <a:extLst>
                  <a:ext uri="{FF2B5EF4-FFF2-40B4-BE49-F238E27FC236}">
                    <a16:creationId xmlns:a16="http://schemas.microsoft.com/office/drawing/2014/main" id="{A6CFAFB7-4EEA-4987-BAB4-F3A6FDED20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42" name="Rectangle 427">
                <a:extLst>
                  <a:ext uri="{FF2B5EF4-FFF2-40B4-BE49-F238E27FC236}">
                    <a16:creationId xmlns:a16="http://schemas.microsoft.com/office/drawing/2014/main" id="{A9D6F615-8FBD-462F-A93B-3C3EB723C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08" name="Group 428">
              <a:extLst>
                <a:ext uri="{FF2B5EF4-FFF2-40B4-BE49-F238E27FC236}">
                  <a16:creationId xmlns:a16="http://schemas.microsoft.com/office/drawing/2014/main" id="{DD1F756E-C8FF-4F85-A1BF-9F4F919439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168"/>
              <a:ext cx="768" cy="720"/>
              <a:chOff x="2016" y="3182"/>
              <a:chExt cx="768" cy="720"/>
            </a:xfrm>
          </p:grpSpPr>
          <p:sp>
            <p:nvSpPr>
              <p:cNvPr id="511" name="Rectangle 429">
                <a:extLst>
                  <a:ext uri="{FF2B5EF4-FFF2-40B4-BE49-F238E27FC236}">
                    <a16:creationId xmlns:a16="http://schemas.microsoft.com/office/drawing/2014/main" id="{F075B21D-65DC-42DD-B1F3-F8830B6F1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512" name="Rectangle 430">
                <a:extLst>
                  <a:ext uri="{FF2B5EF4-FFF2-40B4-BE49-F238E27FC236}">
                    <a16:creationId xmlns:a16="http://schemas.microsoft.com/office/drawing/2014/main" id="{AB33D905-346C-427C-8094-F47B91610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513" name="Rectangle 431">
                <a:extLst>
                  <a:ext uri="{FF2B5EF4-FFF2-40B4-BE49-F238E27FC236}">
                    <a16:creationId xmlns:a16="http://schemas.microsoft.com/office/drawing/2014/main" id="{D1E876A3-17C7-4883-B5B2-C65C3BED5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514" name="Rectangle 432">
                <a:extLst>
                  <a:ext uri="{FF2B5EF4-FFF2-40B4-BE49-F238E27FC236}">
                    <a16:creationId xmlns:a16="http://schemas.microsoft.com/office/drawing/2014/main" id="{4482F61C-9EEA-4BE1-A2E1-07D01A1509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515" name="Rectangle 433">
                <a:extLst>
                  <a:ext uri="{FF2B5EF4-FFF2-40B4-BE49-F238E27FC236}">
                    <a16:creationId xmlns:a16="http://schemas.microsoft.com/office/drawing/2014/main" id="{D6DF8D5C-5C70-42D6-9CA0-64AFB64442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16" name="Rectangle 434">
                <a:extLst>
                  <a:ext uri="{FF2B5EF4-FFF2-40B4-BE49-F238E27FC236}">
                    <a16:creationId xmlns:a16="http://schemas.microsoft.com/office/drawing/2014/main" id="{5685D460-F093-4617-9137-FE14B8E529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517" name="Rectangle 435">
                <a:extLst>
                  <a:ext uri="{FF2B5EF4-FFF2-40B4-BE49-F238E27FC236}">
                    <a16:creationId xmlns:a16="http://schemas.microsoft.com/office/drawing/2014/main" id="{BED71B05-8254-48DD-A76A-8BCCF5ABAB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518" name="Rectangle 436">
                <a:extLst>
                  <a:ext uri="{FF2B5EF4-FFF2-40B4-BE49-F238E27FC236}">
                    <a16:creationId xmlns:a16="http://schemas.microsoft.com/office/drawing/2014/main" id="{EB87F962-25AC-4394-A3AE-EC25FEDE0D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519" name="Rectangle 437">
                <a:extLst>
                  <a:ext uri="{FF2B5EF4-FFF2-40B4-BE49-F238E27FC236}">
                    <a16:creationId xmlns:a16="http://schemas.microsoft.com/office/drawing/2014/main" id="{0E982450-B54B-43F8-8FF7-A520945505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520" name="Rectangle 438">
                <a:extLst>
                  <a:ext uri="{FF2B5EF4-FFF2-40B4-BE49-F238E27FC236}">
                    <a16:creationId xmlns:a16="http://schemas.microsoft.com/office/drawing/2014/main" id="{DF7D438F-B9BB-4F6A-BDE7-46FE18041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521" name="Rectangle 439">
                <a:extLst>
                  <a:ext uri="{FF2B5EF4-FFF2-40B4-BE49-F238E27FC236}">
                    <a16:creationId xmlns:a16="http://schemas.microsoft.com/office/drawing/2014/main" id="{AE2B453B-52C0-4561-9EF9-A4B7F17039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22" name="Rectangle 440">
                <a:extLst>
                  <a:ext uri="{FF2B5EF4-FFF2-40B4-BE49-F238E27FC236}">
                    <a16:creationId xmlns:a16="http://schemas.microsoft.com/office/drawing/2014/main" id="{2B7E29DD-C4F3-4BBA-9EC9-BF1A99A5EA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23" name="Rectangle 441">
                <a:extLst>
                  <a:ext uri="{FF2B5EF4-FFF2-40B4-BE49-F238E27FC236}">
                    <a16:creationId xmlns:a16="http://schemas.microsoft.com/office/drawing/2014/main" id="{567DA14A-FFA8-4308-B178-4785520F4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24" name="Rectangle 442">
                <a:extLst>
                  <a:ext uri="{FF2B5EF4-FFF2-40B4-BE49-F238E27FC236}">
                    <a16:creationId xmlns:a16="http://schemas.microsoft.com/office/drawing/2014/main" id="{B7AD99DD-A4A6-49B9-9339-91A44AA6A8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25" name="Rectangle 443">
                <a:extLst>
                  <a:ext uri="{FF2B5EF4-FFF2-40B4-BE49-F238E27FC236}">
                    <a16:creationId xmlns:a16="http://schemas.microsoft.com/office/drawing/2014/main" id="{818FD118-E9A3-46FF-8E87-1CDA7EEE18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26" name="Rectangle 444">
                <a:extLst>
                  <a:ext uri="{FF2B5EF4-FFF2-40B4-BE49-F238E27FC236}">
                    <a16:creationId xmlns:a16="http://schemas.microsoft.com/office/drawing/2014/main" id="{BB48CA6A-DFBC-4231-9F97-FA039859E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09" name="Group 445">
              <a:extLst>
                <a:ext uri="{FF2B5EF4-FFF2-40B4-BE49-F238E27FC236}">
                  <a16:creationId xmlns:a16="http://schemas.microsoft.com/office/drawing/2014/main" id="{31A1963E-7439-4078-8BFF-2CED255D4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3120"/>
              <a:ext cx="768" cy="720"/>
              <a:chOff x="1200" y="3182"/>
              <a:chExt cx="768" cy="720"/>
            </a:xfrm>
          </p:grpSpPr>
          <p:sp>
            <p:nvSpPr>
              <p:cNvPr id="495" name="Rectangle 446">
                <a:extLst>
                  <a:ext uri="{FF2B5EF4-FFF2-40B4-BE49-F238E27FC236}">
                    <a16:creationId xmlns:a16="http://schemas.microsoft.com/office/drawing/2014/main" id="{C2791EC9-0B07-4FBE-A69A-AF8099376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96" name="Rectangle 447">
                <a:extLst>
                  <a:ext uri="{FF2B5EF4-FFF2-40B4-BE49-F238E27FC236}">
                    <a16:creationId xmlns:a16="http://schemas.microsoft.com/office/drawing/2014/main" id="{5D808EA7-EF76-48C1-8B27-8B913A5B7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97" name="Rectangle 448">
                <a:extLst>
                  <a:ext uri="{FF2B5EF4-FFF2-40B4-BE49-F238E27FC236}">
                    <a16:creationId xmlns:a16="http://schemas.microsoft.com/office/drawing/2014/main" id="{911789EA-103A-4531-88E1-0843A8112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98" name="Rectangle 449">
                <a:extLst>
                  <a:ext uri="{FF2B5EF4-FFF2-40B4-BE49-F238E27FC236}">
                    <a16:creationId xmlns:a16="http://schemas.microsoft.com/office/drawing/2014/main" id="{2C84DA3B-965E-4EFE-B748-7DA5C33B47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99" name="Rectangle 450">
                <a:extLst>
                  <a:ext uri="{FF2B5EF4-FFF2-40B4-BE49-F238E27FC236}">
                    <a16:creationId xmlns:a16="http://schemas.microsoft.com/office/drawing/2014/main" id="{3C215FE4-FB4E-4199-BB05-90D5D5BE9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500" name="Rectangle 451">
                <a:extLst>
                  <a:ext uri="{FF2B5EF4-FFF2-40B4-BE49-F238E27FC236}">
                    <a16:creationId xmlns:a16="http://schemas.microsoft.com/office/drawing/2014/main" id="{ADE85A46-34CA-48F8-9E0E-89B35FAAE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501" name="Rectangle 452">
                <a:extLst>
                  <a:ext uri="{FF2B5EF4-FFF2-40B4-BE49-F238E27FC236}">
                    <a16:creationId xmlns:a16="http://schemas.microsoft.com/office/drawing/2014/main" id="{33EB771E-7EB9-4C1C-B1E7-9326845AA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502" name="Rectangle 453">
                <a:extLst>
                  <a:ext uri="{FF2B5EF4-FFF2-40B4-BE49-F238E27FC236}">
                    <a16:creationId xmlns:a16="http://schemas.microsoft.com/office/drawing/2014/main" id="{850BCC9D-2C02-42A6-AD32-72089B046A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503" name="Rectangle 454">
                <a:extLst>
                  <a:ext uri="{FF2B5EF4-FFF2-40B4-BE49-F238E27FC236}">
                    <a16:creationId xmlns:a16="http://schemas.microsoft.com/office/drawing/2014/main" id="{16F38F64-BA9D-4922-BE6D-177545D5E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504" name="Rectangle 455">
                <a:extLst>
                  <a:ext uri="{FF2B5EF4-FFF2-40B4-BE49-F238E27FC236}">
                    <a16:creationId xmlns:a16="http://schemas.microsoft.com/office/drawing/2014/main" id="{36471E1C-6E6E-4062-82E7-35F7F9B7C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505" name="Rectangle 456">
                <a:extLst>
                  <a:ext uri="{FF2B5EF4-FFF2-40B4-BE49-F238E27FC236}">
                    <a16:creationId xmlns:a16="http://schemas.microsoft.com/office/drawing/2014/main" id="{23F6CA15-82BE-4E49-93BF-BF5865C41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06" name="Rectangle 457">
                <a:extLst>
                  <a:ext uri="{FF2B5EF4-FFF2-40B4-BE49-F238E27FC236}">
                    <a16:creationId xmlns:a16="http://schemas.microsoft.com/office/drawing/2014/main" id="{27DB3047-9FC7-4192-8C5E-970E0D000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07" name="Rectangle 458">
                <a:extLst>
                  <a:ext uri="{FF2B5EF4-FFF2-40B4-BE49-F238E27FC236}">
                    <a16:creationId xmlns:a16="http://schemas.microsoft.com/office/drawing/2014/main" id="{D43AB455-E2F2-4D2F-85D3-F042803EE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508" name="Rectangle 459">
                <a:extLst>
                  <a:ext uri="{FF2B5EF4-FFF2-40B4-BE49-F238E27FC236}">
                    <a16:creationId xmlns:a16="http://schemas.microsoft.com/office/drawing/2014/main" id="{B948E90C-2045-415C-A1C0-28FE3495B4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09" name="Rectangle 460">
                <a:extLst>
                  <a:ext uri="{FF2B5EF4-FFF2-40B4-BE49-F238E27FC236}">
                    <a16:creationId xmlns:a16="http://schemas.microsoft.com/office/drawing/2014/main" id="{EC3AA206-F55B-443E-89F1-0787C664F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510" name="Rectangle 461">
                <a:extLst>
                  <a:ext uri="{FF2B5EF4-FFF2-40B4-BE49-F238E27FC236}">
                    <a16:creationId xmlns:a16="http://schemas.microsoft.com/office/drawing/2014/main" id="{44C55F0C-4CD2-40EF-B104-2E0D81B0C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10" name="Group 462">
              <a:extLst>
                <a:ext uri="{FF2B5EF4-FFF2-40B4-BE49-F238E27FC236}">
                  <a16:creationId xmlns:a16="http://schemas.microsoft.com/office/drawing/2014/main" id="{55116D80-F17C-49F1-AFB1-3E3D7783E2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3072"/>
              <a:ext cx="768" cy="720"/>
              <a:chOff x="1392" y="1632"/>
              <a:chExt cx="768" cy="720"/>
            </a:xfrm>
          </p:grpSpPr>
          <p:sp>
            <p:nvSpPr>
              <p:cNvPr id="479" name="Rectangle 463">
                <a:extLst>
                  <a:ext uri="{FF2B5EF4-FFF2-40B4-BE49-F238E27FC236}">
                    <a16:creationId xmlns:a16="http://schemas.microsoft.com/office/drawing/2014/main" id="{C09CC2D1-19A6-4DEB-8515-AC3DF7CC1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80" name="Rectangle 464">
                <a:extLst>
                  <a:ext uri="{FF2B5EF4-FFF2-40B4-BE49-F238E27FC236}">
                    <a16:creationId xmlns:a16="http://schemas.microsoft.com/office/drawing/2014/main" id="{F8F49811-7DA7-4574-9CE4-FF81024F4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81" name="Rectangle 465">
                <a:extLst>
                  <a:ext uri="{FF2B5EF4-FFF2-40B4-BE49-F238E27FC236}">
                    <a16:creationId xmlns:a16="http://schemas.microsoft.com/office/drawing/2014/main" id="{41E788E5-763B-45BF-8E8E-CB57D6EB34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82" name="Rectangle 466">
                <a:extLst>
                  <a:ext uri="{FF2B5EF4-FFF2-40B4-BE49-F238E27FC236}">
                    <a16:creationId xmlns:a16="http://schemas.microsoft.com/office/drawing/2014/main" id="{1D820EE1-79B6-4F12-B2FB-1D30539FB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83" name="Rectangle 467">
                <a:extLst>
                  <a:ext uri="{FF2B5EF4-FFF2-40B4-BE49-F238E27FC236}">
                    <a16:creationId xmlns:a16="http://schemas.microsoft.com/office/drawing/2014/main" id="{619EEB90-8CB4-4803-B0A7-AC370AC66A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84" name="Rectangle 468">
                <a:extLst>
                  <a:ext uri="{FF2B5EF4-FFF2-40B4-BE49-F238E27FC236}">
                    <a16:creationId xmlns:a16="http://schemas.microsoft.com/office/drawing/2014/main" id="{07FF595C-5DDA-49B5-BE66-72F04AEE66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Con</a:t>
                </a:r>
              </a:p>
            </p:txBody>
          </p:sp>
          <p:sp>
            <p:nvSpPr>
              <p:cNvPr id="485" name="Rectangle 469">
                <a:extLst>
                  <a:ext uri="{FF2B5EF4-FFF2-40B4-BE49-F238E27FC236}">
                    <a16:creationId xmlns:a16="http://schemas.microsoft.com/office/drawing/2014/main" id="{B9D5BDAF-7D36-4673-9E6F-A3EDC5BA28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486" name="Rectangle 470">
                <a:extLst>
                  <a:ext uri="{FF2B5EF4-FFF2-40B4-BE49-F238E27FC236}">
                    <a16:creationId xmlns:a16="http://schemas.microsoft.com/office/drawing/2014/main" id="{6A69677F-4532-4508-9DD2-EDF86F5C8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487" name="Rectangle 471">
                <a:extLst>
                  <a:ext uri="{FF2B5EF4-FFF2-40B4-BE49-F238E27FC236}">
                    <a16:creationId xmlns:a16="http://schemas.microsoft.com/office/drawing/2014/main" id="{666A72EE-63F0-4929-AA35-7E10E370F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88" name="Rectangle 472">
                <a:extLst>
                  <a:ext uri="{FF2B5EF4-FFF2-40B4-BE49-F238E27FC236}">
                    <a16:creationId xmlns:a16="http://schemas.microsoft.com/office/drawing/2014/main" id="{8C347413-6473-4A0D-B37A-BF1FFF065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89" name="Rectangle 473">
                <a:extLst>
                  <a:ext uri="{FF2B5EF4-FFF2-40B4-BE49-F238E27FC236}">
                    <a16:creationId xmlns:a16="http://schemas.microsoft.com/office/drawing/2014/main" id="{735D56B6-8C37-4138-82FF-22B5A8267C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90" name="Rectangle 474">
                <a:extLst>
                  <a:ext uri="{FF2B5EF4-FFF2-40B4-BE49-F238E27FC236}">
                    <a16:creationId xmlns:a16="http://schemas.microsoft.com/office/drawing/2014/main" id="{D4E7389A-38D7-4787-BE13-3A98C47C81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91" name="Rectangle 475">
                <a:extLst>
                  <a:ext uri="{FF2B5EF4-FFF2-40B4-BE49-F238E27FC236}">
                    <a16:creationId xmlns:a16="http://schemas.microsoft.com/office/drawing/2014/main" id="{2795B8B9-D6C4-4BCC-AB61-BE60EACB10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92" name="Rectangle 476">
                <a:extLst>
                  <a:ext uri="{FF2B5EF4-FFF2-40B4-BE49-F238E27FC236}">
                    <a16:creationId xmlns:a16="http://schemas.microsoft.com/office/drawing/2014/main" id="{EF7A08D5-284A-40EC-A02A-022B8F052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93" name="Rectangle 477">
                <a:extLst>
                  <a:ext uri="{FF2B5EF4-FFF2-40B4-BE49-F238E27FC236}">
                    <a16:creationId xmlns:a16="http://schemas.microsoft.com/office/drawing/2014/main" id="{7E89B57C-AEEF-4408-9557-B2D3DD5F8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94" name="Rectangle 478">
                <a:extLst>
                  <a:ext uri="{FF2B5EF4-FFF2-40B4-BE49-F238E27FC236}">
                    <a16:creationId xmlns:a16="http://schemas.microsoft.com/office/drawing/2014/main" id="{F39EF582-4C07-45B7-BD47-56EB47D47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11" name="Group 479">
              <a:extLst>
                <a:ext uri="{FF2B5EF4-FFF2-40B4-BE49-F238E27FC236}">
                  <a16:creationId xmlns:a16="http://schemas.microsoft.com/office/drawing/2014/main" id="{13E300C5-1E56-47AE-AE7C-BCDA3A5FF5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3024"/>
              <a:ext cx="768" cy="720"/>
              <a:chOff x="2832" y="3182"/>
              <a:chExt cx="768" cy="720"/>
            </a:xfrm>
          </p:grpSpPr>
          <p:sp>
            <p:nvSpPr>
              <p:cNvPr id="463" name="Rectangle 480">
                <a:extLst>
                  <a:ext uri="{FF2B5EF4-FFF2-40B4-BE49-F238E27FC236}">
                    <a16:creationId xmlns:a16="http://schemas.microsoft.com/office/drawing/2014/main" id="{D9B6C329-61E0-4A3A-A765-AEC433CA3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64" name="Rectangle 481">
                <a:extLst>
                  <a:ext uri="{FF2B5EF4-FFF2-40B4-BE49-F238E27FC236}">
                    <a16:creationId xmlns:a16="http://schemas.microsoft.com/office/drawing/2014/main" id="{E19A1F1F-3C27-49FD-9F4D-D40462C6B8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65" name="Rectangle 482">
                <a:extLst>
                  <a:ext uri="{FF2B5EF4-FFF2-40B4-BE49-F238E27FC236}">
                    <a16:creationId xmlns:a16="http://schemas.microsoft.com/office/drawing/2014/main" id="{ABBA33EF-6512-4DC7-9226-2B9A28A8A2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66" name="Rectangle 483">
                <a:extLst>
                  <a:ext uri="{FF2B5EF4-FFF2-40B4-BE49-F238E27FC236}">
                    <a16:creationId xmlns:a16="http://schemas.microsoft.com/office/drawing/2014/main" id="{FC9A3CD2-6E97-4788-9CAA-3D76A90CF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67" name="Rectangle 484">
                <a:extLst>
                  <a:ext uri="{FF2B5EF4-FFF2-40B4-BE49-F238E27FC236}">
                    <a16:creationId xmlns:a16="http://schemas.microsoft.com/office/drawing/2014/main" id="{0823A186-5310-462B-B230-823E70F8D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68" name="Rectangle 485">
                <a:extLst>
                  <a:ext uri="{FF2B5EF4-FFF2-40B4-BE49-F238E27FC236}">
                    <a16:creationId xmlns:a16="http://schemas.microsoft.com/office/drawing/2014/main" id="{BD0BF688-7D05-489F-B0FD-4CE8581D4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469" name="Rectangle 486">
                <a:extLst>
                  <a:ext uri="{FF2B5EF4-FFF2-40B4-BE49-F238E27FC236}">
                    <a16:creationId xmlns:a16="http://schemas.microsoft.com/office/drawing/2014/main" id="{A4AD9EDE-C46B-406A-A52E-C4A91DF455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Owen</a:t>
                </a:r>
              </a:p>
            </p:txBody>
          </p:sp>
          <p:sp>
            <p:nvSpPr>
              <p:cNvPr id="470" name="Rectangle 487">
                <a:extLst>
                  <a:ext uri="{FF2B5EF4-FFF2-40B4-BE49-F238E27FC236}">
                    <a16:creationId xmlns:a16="http://schemas.microsoft.com/office/drawing/2014/main" id="{77BFE38A-68EA-4CA3-9BDC-06DDFC049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Jones</a:t>
                </a:r>
              </a:p>
            </p:txBody>
          </p:sp>
          <p:sp>
            <p:nvSpPr>
              <p:cNvPr id="471" name="Rectangle 488">
                <a:extLst>
                  <a:ext uri="{FF2B5EF4-FFF2-40B4-BE49-F238E27FC236}">
                    <a16:creationId xmlns:a16="http://schemas.microsoft.com/office/drawing/2014/main" id="{93E456FB-2232-43F5-A8F0-7D1800495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72" name="Rectangle 489">
                <a:extLst>
                  <a:ext uri="{FF2B5EF4-FFF2-40B4-BE49-F238E27FC236}">
                    <a16:creationId xmlns:a16="http://schemas.microsoft.com/office/drawing/2014/main" id="{F7CCC6F0-1C07-44CD-AE92-3DE2C9D82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73" name="Rectangle 490">
                <a:extLst>
                  <a:ext uri="{FF2B5EF4-FFF2-40B4-BE49-F238E27FC236}">
                    <a16:creationId xmlns:a16="http://schemas.microsoft.com/office/drawing/2014/main" id="{E79BE8CC-AC21-4964-B5EE-BE66106E57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74" name="Rectangle 491">
                <a:extLst>
                  <a:ext uri="{FF2B5EF4-FFF2-40B4-BE49-F238E27FC236}">
                    <a16:creationId xmlns:a16="http://schemas.microsoft.com/office/drawing/2014/main" id="{6294FB6E-558F-49AC-BB9D-6463ADE98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75" name="Rectangle 492">
                <a:extLst>
                  <a:ext uri="{FF2B5EF4-FFF2-40B4-BE49-F238E27FC236}">
                    <a16:creationId xmlns:a16="http://schemas.microsoft.com/office/drawing/2014/main" id="{306AE18C-760D-41CB-8B46-0ED6F01D6A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76" name="Rectangle 493">
                <a:extLst>
                  <a:ext uri="{FF2B5EF4-FFF2-40B4-BE49-F238E27FC236}">
                    <a16:creationId xmlns:a16="http://schemas.microsoft.com/office/drawing/2014/main" id="{02A9E7D1-78C2-43E0-B915-E8DFB9507D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77" name="Rectangle 494">
                <a:extLst>
                  <a:ext uri="{FF2B5EF4-FFF2-40B4-BE49-F238E27FC236}">
                    <a16:creationId xmlns:a16="http://schemas.microsoft.com/office/drawing/2014/main" id="{25BFC40E-003F-46D4-B2BD-8826A574BE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78" name="Rectangle 495">
                <a:extLst>
                  <a:ext uri="{FF2B5EF4-FFF2-40B4-BE49-F238E27FC236}">
                    <a16:creationId xmlns:a16="http://schemas.microsoft.com/office/drawing/2014/main" id="{3F644D11-4162-4699-85E6-19279E8682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12" name="Group 496">
              <a:extLst>
                <a:ext uri="{FF2B5EF4-FFF2-40B4-BE49-F238E27FC236}">
                  <a16:creationId xmlns:a16="http://schemas.microsoft.com/office/drawing/2014/main" id="{FD994943-82A1-4606-9FB4-42B28E17F1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2976"/>
              <a:ext cx="768" cy="720"/>
              <a:chOff x="2016" y="3182"/>
              <a:chExt cx="768" cy="720"/>
            </a:xfrm>
          </p:grpSpPr>
          <p:sp>
            <p:nvSpPr>
              <p:cNvPr id="447" name="Rectangle 497">
                <a:extLst>
                  <a:ext uri="{FF2B5EF4-FFF2-40B4-BE49-F238E27FC236}">
                    <a16:creationId xmlns:a16="http://schemas.microsoft.com/office/drawing/2014/main" id="{6B59F2A0-FF43-4A70-9FC4-E359CFF4D1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48" name="Rectangle 498">
                <a:extLst>
                  <a:ext uri="{FF2B5EF4-FFF2-40B4-BE49-F238E27FC236}">
                    <a16:creationId xmlns:a16="http://schemas.microsoft.com/office/drawing/2014/main" id="{4E2FF4C6-7EA4-4DEA-AFCB-507EE82EA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49" name="Rectangle 499">
                <a:extLst>
                  <a:ext uri="{FF2B5EF4-FFF2-40B4-BE49-F238E27FC236}">
                    <a16:creationId xmlns:a16="http://schemas.microsoft.com/office/drawing/2014/main" id="{94ECE046-8619-46BB-90AE-E3132407F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50" name="Rectangle 500">
                <a:extLst>
                  <a:ext uri="{FF2B5EF4-FFF2-40B4-BE49-F238E27FC236}">
                    <a16:creationId xmlns:a16="http://schemas.microsoft.com/office/drawing/2014/main" id="{6C871550-ABF8-452C-ADB9-453964CAD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04</a:t>
                </a:r>
              </a:p>
            </p:txBody>
          </p:sp>
          <p:sp>
            <p:nvSpPr>
              <p:cNvPr id="451" name="Rectangle 501">
                <a:extLst>
                  <a:ext uri="{FF2B5EF4-FFF2-40B4-BE49-F238E27FC236}">
                    <a16:creationId xmlns:a16="http://schemas.microsoft.com/office/drawing/2014/main" id="{6395EB01-FB99-4075-8AA1-194CA2F40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52" name="Rectangle 502">
                <a:extLst>
                  <a:ext uri="{FF2B5EF4-FFF2-40B4-BE49-F238E27FC236}">
                    <a16:creationId xmlns:a16="http://schemas.microsoft.com/office/drawing/2014/main" id="{A4802806-A4E5-4A85-A851-68EE67618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Akers</a:t>
                </a:r>
              </a:p>
            </p:txBody>
          </p:sp>
          <p:sp>
            <p:nvSpPr>
              <p:cNvPr id="453" name="Rectangle 503">
                <a:extLst>
                  <a:ext uri="{FF2B5EF4-FFF2-40B4-BE49-F238E27FC236}">
                    <a16:creationId xmlns:a16="http://schemas.microsoft.com/office/drawing/2014/main" id="{5AB4C591-9C60-4603-AA3B-569D66602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Funk</a:t>
                </a:r>
              </a:p>
            </p:txBody>
          </p:sp>
          <p:sp>
            <p:nvSpPr>
              <p:cNvPr id="454" name="Rectangle 504">
                <a:extLst>
                  <a:ext uri="{FF2B5EF4-FFF2-40B4-BE49-F238E27FC236}">
                    <a16:creationId xmlns:a16="http://schemas.microsoft.com/office/drawing/2014/main" id="{91BB11C5-6D53-4E9E-8100-71964D61FE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Smith</a:t>
                </a:r>
              </a:p>
            </p:txBody>
          </p:sp>
          <p:sp>
            <p:nvSpPr>
              <p:cNvPr id="455" name="Rectangle 505">
                <a:extLst>
                  <a:ext uri="{FF2B5EF4-FFF2-40B4-BE49-F238E27FC236}">
                    <a16:creationId xmlns:a16="http://schemas.microsoft.com/office/drawing/2014/main" id="{010EB459-F331-47D6-8320-16CE7D31D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Martin</a:t>
                </a:r>
              </a:p>
            </p:txBody>
          </p:sp>
          <p:sp>
            <p:nvSpPr>
              <p:cNvPr id="456" name="Rectangle 506">
                <a:extLst>
                  <a:ext uri="{FF2B5EF4-FFF2-40B4-BE49-F238E27FC236}">
                    <a16:creationId xmlns:a16="http://schemas.microsoft.com/office/drawing/2014/main" id="{1CBEEAC3-576E-4DC9-BB92-A19E7D008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57" name="Rectangle 507">
                <a:extLst>
                  <a:ext uri="{FF2B5EF4-FFF2-40B4-BE49-F238E27FC236}">
                    <a16:creationId xmlns:a16="http://schemas.microsoft.com/office/drawing/2014/main" id="{9546F5F7-2AA9-42AC-9C03-43C567C5D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58" name="Rectangle 508">
                <a:extLst>
                  <a:ext uri="{FF2B5EF4-FFF2-40B4-BE49-F238E27FC236}">
                    <a16:creationId xmlns:a16="http://schemas.microsoft.com/office/drawing/2014/main" id="{F24F96C9-7E44-498C-A500-298EE0EA6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59" name="Rectangle 509">
                <a:extLst>
                  <a:ext uri="{FF2B5EF4-FFF2-40B4-BE49-F238E27FC236}">
                    <a16:creationId xmlns:a16="http://schemas.microsoft.com/office/drawing/2014/main" id="{DA1A9691-7AD9-45BD-88B0-0BD15B1038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60" name="Rectangle 510">
                <a:extLst>
                  <a:ext uri="{FF2B5EF4-FFF2-40B4-BE49-F238E27FC236}">
                    <a16:creationId xmlns:a16="http://schemas.microsoft.com/office/drawing/2014/main" id="{C85E10C2-BF42-414B-BE3B-4D58CD273B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61" name="Rectangle 511">
                <a:extLst>
                  <a:ext uri="{FF2B5EF4-FFF2-40B4-BE49-F238E27FC236}">
                    <a16:creationId xmlns:a16="http://schemas.microsoft.com/office/drawing/2014/main" id="{53B38D1C-8564-47D0-A380-E85C32A61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62" name="Rectangle 512">
                <a:extLst>
                  <a:ext uri="{FF2B5EF4-FFF2-40B4-BE49-F238E27FC236}">
                    <a16:creationId xmlns:a16="http://schemas.microsoft.com/office/drawing/2014/main" id="{3A30E773-C71F-4C46-AC56-CBF9D6A4B5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13" name="Group 513">
              <a:extLst>
                <a:ext uri="{FF2B5EF4-FFF2-40B4-BE49-F238E27FC236}">
                  <a16:creationId xmlns:a16="http://schemas.microsoft.com/office/drawing/2014/main" id="{E54FF1CC-EA67-4D90-8BAB-09820EADBD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928"/>
              <a:ext cx="768" cy="720"/>
              <a:chOff x="1200" y="3182"/>
              <a:chExt cx="768" cy="720"/>
            </a:xfrm>
          </p:grpSpPr>
          <p:sp>
            <p:nvSpPr>
              <p:cNvPr id="431" name="Rectangle 514">
                <a:extLst>
                  <a:ext uri="{FF2B5EF4-FFF2-40B4-BE49-F238E27FC236}">
                    <a16:creationId xmlns:a16="http://schemas.microsoft.com/office/drawing/2014/main" id="{D3E46156-FB03-4DDD-9186-320586029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18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32" name="Rectangle 515">
                <a:extLst>
                  <a:ext uri="{FF2B5EF4-FFF2-40B4-BE49-F238E27FC236}">
                    <a16:creationId xmlns:a16="http://schemas.microsoft.com/office/drawing/2014/main" id="{77EC0B29-BD82-451F-B092-39464A30FE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32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33" name="Rectangle 516">
                <a:extLst>
                  <a:ext uri="{FF2B5EF4-FFF2-40B4-BE49-F238E27FC236}">
                    <a16:creationId xmlns:a16="http://schemas.microsoft.com/office/drawing/2014/main" id="{D1CDD62A-F29C-40C1-A4DF-B2EDDED6C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47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34" name="Rectangle 517">
                <a:extLst>
                  <a:ext uri="{FF2B5EF4-FFF2-40B4-BE49-F238E27FC236}">
                    <a16:creationId xmlns:a16="http://schemas.microsoft.com/office/drawing/2014/main" id="{762D3870-6F2F-43E7-942B-2BC5151520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61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35" name="Rectangle 518">
                <a:extLst>
                  <a:ext uri="{FF2B5EF4-FFF2-40B4-BE49-F238E27FC236}">
                    <a16:creationId xmlns:a16="http://schemas.microsoft.com/office/drawing/2014/main" id="{82229845-3AAC-4608-AEF3-AC86552AF0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375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36" name="Rectangle 519">
                <a:extLst>
                  <a:ext uri="{FF2B5EF4-FFF2-40B4-BE49-F238E27FC236}">
                    <a16:creationId xmlns:a16="http://schemas.microsoft.com/office/drawing/2014/main" id="{06DCB749-BCEA-45CF-BCF3-F9E73A9281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18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Russo</a:t>
                </a:r>
              </a:p>
            </p:txBody>
          </p:sp>
          <p:sp>
            <p:nvSpPr>
              <p:cNvPr id="437" name="Rectangle 520">
                <a:extLst>
                  <a:ext uri="{FF2B5EF4-FFF2-40B4-BE49-F238E27FC236}">
                    <a16:creationId xmlns:a16="http://schemas.microsoft.com/office/drawing/2014/main" id="{6F6CEF7E-9A6A-4817-B75E-6E9EDF013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32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Woods</a:t>
                </a:r>
              </a:p>
            </p:txBody>
          </p:sp>
          <p:sp>
            <p:nvSpPr>
              <p:cNvPr id="438" name="Rectangle 521">
                <a:extLst>
                  <a:ext uri="{FF2B5EF4-FFF2-40B4-BE49-F238E27FC236}">
                    <a16:creationId xmlns:a16="http://schemas.microsoft.com/office/drawing/2014/main" id="{9DC407D3-DDB2-4249-BF4A-0B4716949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47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Barr</a:t>
                </a:r>
              </a:p>
            </p:txBody>
          </p:sp>
          <p:sp>
            <p:nvSpPr>
              <p:cNvPr id="439" name="Rectangle 522">
                <a:extLst>
                  <a:ext uri="{FF2B5EF4-FFF2-40B4-BE49-F238E27FC236}">
                    <a16:creationId xmlns:a16="http://schemas.microsoft.com/office/drawing/2014/main" id="{892C0032-71E1-4DAB-8D45-2278CD7010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61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40" name="Rectangle 523">
                <a:extLst>
                  <a:ext uri="{FF2B5EF4-FFF2-40B4-BE49-F238E27FC236}">
                    <a16:creationId xmlns:a16="http://schemas.microsoft.com/office/drawing/2014/main" id="{00EAADF0-211B-4EDA-99B7-4D870870ED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375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41" name="Rectangle 524">
                <a:extLst>
                  <a:ext uri="{FF2B5EF4-FFF2-40B4-BE49-F238E27FC236}">
                    <a16:creationId xmlns:a16="http://schemas.microsoft.com/office/drawing/2014/main" id="{53B564E9-E19B-4AD8-BC82-B76DB4ACA3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18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42" name="Rectangle 525">
                <a:extLst>
                  <a:ext uri="{FF2B5EF4-FFF2-40B4-BE49-F238E27FC236}">
                    <a16:creationId xmlns:a16="http://schemas.microsoft.com/office/drawing/2014/main" id="{5D755BE0-3290-43CB-AA4E-9ED586AC0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32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43" name="Rectangle 526">
                <a:extLst>
                  <a:ext uri="{FF2B5EF4-FFF2-40B4-BE49-F238E27FC236}">
                    <a16:creationId xmlns:a16="http://schemas.microsoft.com/office/drawing/2014/main" id="{52FDA4EA-25C5-4B8F-8EE7-CA283A212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47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44" name="Rectangle 527">
                <a:extLst>
                  <a:ext uri="{FF2B5EF4-FFF2-40B4-BE49-F238E27FC236}">
                    <a16:creationId xmlns:a16="http://schemas.microsoft.com/office/drawing/2014/main" id="{905D4D00-A7CD-4AA5-B73F-A99758A2F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61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45" name="Rectangle 528">
                <a:extLst>
                  <a:ext uri="{FF2B5EF4-FFF2-40B4-BE49-F238E27FC236}">
                    <a16:creationId xmlns:a16="http://schemas.microsoft.com/office/drawing/2014/main" id="{A83E8F0C-506F-4AD4-8635-4EFFC1F33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375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46" name="Rectangle 529">
                <a:extLst>
                  <a:ext uri="{FF2B5EF4-FFF2-40B4-BE49-F238E27FC236}">
                    <a16:creationId xmlns:a16="http://schemas.microsoft.com/office/drawing/2014/main" id="{78EC57EA-0156-4601-9839-50B7AFDF7B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18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414" name="Group 530">
              <a:extLst>
                <a:ext uri="{FF2B5EF4-FFF2-40B4-BE49-F238E27FC236}">
                  <a16:creationId xmlns:a16="http://schemas.microsoft.com/office/drawing/2014/main" id="{045A6779-D8C4-4E51-BE78-2601E6CD25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2880"/>
              <a:ext cx="768" cy="720"/>
              <a:chOff x="1392" y="1632"/>
              <a:chExt cx="768" cy="720"/>
            </a:xfrm>
          </p:grpSpPr>
          <p:sp>
            <p:nvSpPr>
              <p:cNvPr id="415" name="Rectangle 531">
                <a:extLst>
                  <a:ext uri="{FF2B5EF4-FFF2-40B4-BE49-F238E27FC236}">
                    <a16:creationId xmlns:a16="http://schemas.microsoft.com/office/drawing/2014/main" id="{AE532998-6C6D-4DB5-9145-9EB5925F6C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632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01</a:t>
                </a:r>
              </a:p>
            </p:txBody>
          </p:sp>
          <p:sp>
            <p:nvSpPr>
              <p:cNvPr id="416" name="Rectangle 532">
                <a:extLst>
                  <a:ext uri="{FF2B5EF4-FFF2-40B4-BE49-F238E27FC236}">
                    <a16:creationId xmlns:a16="http://schemas.microsoft.com/office/drawing/2014/main" id="{89CB503E-0244-402E-86E8-099AB4C61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776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02</a:t>
                </a:r>
              </a:p>
            </p:txBody>
          </p:sp>
          <p:sp>
            <p:nvSpPr>
              <p:cNvPr id="417" name="Rectangle 533">
                <a:extLst>
                  <a:ext uri="{FF2B5EF4-FFF2-40B4-BE49-F238E27FC236}">
                    <a16:creationId xmlns:a16="http://schemas.microsoft.com/office/drawing/2014/main" id="{2FE5E8B3-5A2E-4164-B333-13E830315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1920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03</a:t>
                </a:r>
              </a:p>
            </p:txBody>
          </p:sp>
          <p:sp>
            <p:nvSpPr>
              <p:cNvPr id="418" name="Rectangle 534">
                <a:extLst>
                  <a:ext uri="{FF2B5EF4-FFF2-40B4-BE49-F238E27FC236}">
                    <a16:creationId xmlns:a16="http://schemas.microsoft.com/office/drawing/2014/main" id="{75B6AE6D-265F-46E2-945C-3428E0069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064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19" name="Rectangle 535">
                <a:extLst>
                  <a:ext uri="{FF2B5EF4-FFF2-40B4-BE49-F238E27FC236}">
                    <a16:creationId xmlns:a16="http://schemas.microsoft.com/office/drawing/2014/main" id="{D89C99CE-6340-4CEB-929A-D16748859B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" y="2208"/>
                <a:ext cx="189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lIns="45720" rIns="45720" anchor="ctr"/>
              <a:lstStyle/>
              <a:p>
                <a:pPr algn="l"/>
                <a:r>
                  <a:rPr lang="en-US" sz="1600"/>
                  <a:t>…</a:t>
                </a:r>
              </a:p>
            </p:txBody>
          </p:sp>
          <p:sp>
            <p:nvSpPr>
              <p:cNvPr id="420" name="Rectangle 536">
                <a:extLst>
                  <a:ext uri="{FF2B5EF4-FFF2-40B4-BE49-F238E27FC236}">
                    <a16:creationId xmlns:a16="http://schemas.microsoft.com/office/drawing/2014/main" id="{5BA5B3D6-FA28-4250-87E8-B71CD3615B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Graff</a:t>
                </a:r>
              </a:p>
            </p:txBody>
          </p:sp>
          <p:sp>
            <p:nvSpPr>
              <p:cNvPr id="421" name="Rectangle 537">
                <a:extLst>
                  <a:ext uri="{FF2B5EF4-FFF2-40B4-BE49-F238E27FC236}">
                    <a16:creationId xmlns:a16="http://schemas.microsoft.com/office/drawing/2014/main" id="{36ED2756-D2C6-4939-8388-AC8AE8EB91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cs-CZ" sz="1600" dirty="0"/>
                  <a:t>Lojza</a:t>
                </a:r>
                <a:endParaRPr lang="en-US" sz="1600" dirty="0"/>
              </a:p>
            </p:txBody>
          </p:sp>
          <p:sp>
            <p:nvSpPr>
              <p:cNvPr id="422" name="Rectangle 538">
                <a:extLst>
                  <a:ext uri="{FF2B5EF4-FFF2-40B4-BE49-F238E27FC236}">
                    <a16:creationId xmlns:a16="http://schemas.microsoft.com/office/drawing/2014/main" id="{7C010A8C-CCC9-4D4F-BC0A-5D2A909E7A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20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Koch</a:t>
                </a:r>
              </a:p>
            </p:txBody>
          </p:sp>
          <p:sp>
            <p:nvSpPr>
              <p:cNvPr id="423" name="Rectangle 539">
                <a:extLst>
                  <a:ext uri="{FF2B5EF4-FFF2-40B4-BE49-F238E27FC236}">
                    <a16:creationId xmlns:a16="http://schemas.microsoft.com/office/drawing/2014/main" id="{50DB9BE8-041E-4249-AE2F-B42C8CE6CE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064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24" name="Rectangle 540">
                <a:extLst>
                  <a:ext uri="{FF2B5EF4-FFF2-40B4-BE49-F238E27FC236}">
                    <a16:creationId xmlns:a16="http://schemas.microsoft.com/office/drawing/2014/main" id="{C7E0269E-5545-457B-8E99-E919D659D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432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algn="l"/>
                <a:r>
                  <a:rPr lang="en-US" sz="1600"/>
                  <a:t>...</a:t>
                </a:r>
              </a:p>
            </p:txBody>
          </p:sp>
          <p:sp>
            <p:nvSpPr>
              <p:cNvPr id="425" name="Rectangle 541">
                <a:extLst>
                  <a:ext uri="{FF2B5EF4-FFF2-40B4-BE49-F238E27FC236}">
                    <a16:creationId xmlns:a16="http://schemas.microsoft.com/office/drawing/2014/main" id="{74B3E52F-461C-4217-8A5C-D63BDFB23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63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26" name="Rectangle 542">
                <a:extLst>
                  <a:ext uri="{FF2B5EF4-FFF2-40B4-BE49-F238E27FC236}">
                    <a16:creationId xmlns:a16="http://schemas.microsoft.com/office/drawing/2014/main" id="{2847CBAE-E2E0-4BED-8373-C07CB5F43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27" name="Rectangle 543">
                <a:extLst>
                  <a:ext uri="{FF2B5EF4-FFF2-40B4-BE49-F238E27FC236}">
                    <a16:creationId xmlns:a16="http://schemas.microsoft.com/office/drawing/2014/main" id="{5BE1EFDC-D6B5-411D-82CD-AC2FCDFAF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…</a:t>
                </a:r>
              </a:p>
            </p:txBody>
          </p:sp>
          <p:sp>
            <p:nvSpPr>
              <p:cNvPr id="428" name="Rectangle 544">
                <a:extLst>
                  <a:ext uri="{FF2B5EF4-FFF2-40B4-BE49-F238E27FC236}">
                    <a16:creationId xmlns:a16="http://schemas.microsoft.com/office/drawing/2014/main" id="{2F9F829C-8C9F-4BF8-93CB-65B5695249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29" name="Rectangle 545">
                <a:extLst>
                  <a:ext uri="{FF2B5EF4-FFF2-40B4-BE49-F238E27FC236}">
                    <a16:creationId xmlns:a16="http://schemas.microsoft.com/office/drawing/2014/main" id="{3EC2AED1-E51E-498B-9AD8-E4F6B86FFB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796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sz="1600"/>
                  <a:t>...</a:t>
                </a:r>
              </a:p>
            </p:txBody>
          </p:sp>
          <p:sp>
            <p:nvSpPr>
              <p:cNvPr id="430" name="Rectangle 546">
                <a:extLst>
                  <a:ext uri="{FF2B5EF4-FFF2-40B4-BE49-F238E27FC236}">
                    <a16:creationId xmlns:a16="http://schemas.microsoft.com/office/drawing/2014/main" id="{67FBA7CC-2FD6-499C-8C4D-316482619C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1632"/>
                <a:ext cx="768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71842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543" name="Text Box 547">
            <a:extLst>
              <a:ext uri="{FF2B5EF4-FFF2-40B4-BE49-F238E27FC236}">
                <a16:creationId xmlns:a16="http://schemas.microsoft.com/office/drawing/2014/main" id="{24882B44-F750-411B-9333-4A25EA0F7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462" y="4763429"/>
            <a:ext cx="11657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/>
              <a:t>Extent 130</a:t>
            </a:r>
          </a:p>
        </p:txBody>
      </p:sp>
      <p:grpSp>
        <p:nvGrpSpPr>
          <p:cNvPr id="544" name="Group 548">
            <a:extLst>
              <a:ext uri="{FF2B5EF4-FFF2-40B4-BE49-F238E27FC236}">
                <a16:creationId xmlns:a16="http://schemas.microsoft.com/office/drawing/2014/main" id="{925BE82D-AE62-4272-9A81-672354DAA795}"/>
              </a:ext>
            </a:extLst>
          </p:cNvPr>
          <p:cNvGrpSpPr>
            <a:grpSpLocks/>
          </p:cNvGrpSpPr>
          <p:nvPr/>
        </p:nvGrpSpPr>
        <p:grpSpPr bwMode="auto">
          <a:xfrm>
            <a:off x="6156662" y="5068229"/>
            <a:ext cx="1219200" cy="1143000"/>
            <a:chOff x="2928" y="2880"/>
            <a:chExt cx="768" cy="720"/>
          </a:xfrm>
        </p:grpSpPr>
        <p:sp>
          <p:nvSpPr>
            <p:cNvPr id="545" name="Rectangle 549">
              <a:extLst>
                <a:ext uri="{FF2B5EF4-FFF2-40B4-BE49-F238E27FC236}">
                  <a16:creationId xmlns:a16="http://schemas.microsoft.com/office/drawing/2014/main" id="{0036AF2F-D13E-48DA-BBC7-45629DA2F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2880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01</a:t>
              </a:r>
            </a:p>
          </p:txBody>
        </p:sp>
        <p:sp>
          <p:nvSpPr>
            <p:cNvPr id="546" name="Rectangle 550">
              <a:extLst>
                <a:ext uri="{FF2B5EF4-FFF2-40B4-BE49-F238E27FC236}">
                  <a16:creationId xmlns:a16="http://schemas.microsoft.com/office/drawing/2014/main" id="{9DA3B949-FF03-44BA-B3D2-4650B2CA0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3024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02</a:t>
              </a:r>
            </a:p>
          </p:txBody>
        </p:sp>
        <p:sp>
          <p:nvSpPr>
            <p:cNvPr id="547" name="Rectangle 551">
              <a:extLst>
                <a:ext uri="{FF2B5EF4-FFF2-40B4-BE49-F238E27FC236}">
                  <a16:creationId xmlns:a16="http://schemas.microsoft.com/office/drawing/2014/main" id="{302307C2-0C7C-4573-A3CF-64FD9F0D7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3168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03</a:t>
              </a:r>
            </a:p>
          </p:txBody>
        </p:sp>
        <p:sp>
          <p:nvSpPr>
            <p:cNvPr id="548" name="Rectangle 552">
              <a:extLst>
                <a:ext uri="{FF2B5EF4-FFF2-40B4-BE49-F238E27FC236}">
                  <a16:creationId xmlns:a16="http://schemas.microsoft.com/office/drawing/2014/main" id="{F1D2F841-AA70-4A47-A862-61250787F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3312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04</a:t>
              </a:r>
            </a:p>
          </p:txBody>
        </p:sp>
        <p:sp>
          <p:nvSpPr>
            <p:cNvPr id="549" name="Rectangle 553">
              <a:extLst>
                <a:ext uri="{FF2B5EF4-FFF2-40B4-BE49-F238E27FC236}">
                  <a16:creationId xmlns:a16="http://schemas.microsoft.com/office/drawing/2014/main" id="{EC8D2806-18E2-4D01-96BA-5BCCB5AFA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3456"/>
              <a:ext cx="18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lIns="45720" rIns="45720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550" name="Rectangle 554">
              <a:extLst>
                <a:ext uri="{FF2B5EF4-FFF2-40B4-BE49-F238E27FC236}">
                  <a16:creationId xmlns:a16="http://schemas.microsoft.com/office/drawing/2014/main" id="{D0E6A8C6-DE30-443B-9FA7-613FA9BD1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cs-CZ" sz="1600" dirty="0"/>
                <a:t>Fík</a:t>
              </a:r>
              <a:endParaRPr lang="en-US" sz="1600" dirty="0"/>
            </a:p>
          </p:txBody>
        </p:sp>
        <p:sp>
          <p:nvSpPr>
            <p:cNvPr id="551" name="Rectangle 555">
              <a:extLst>
                <a:ext uri="{FF2B5EF4-FFF2-40B4-BE49-F238E27FC236}">
                  <a16:creationId xmlns:a16="http://schemas.microsoft.com/office/drawing/2014/main" id="{7CEE70CD-2105-40B5-973F-C155769AB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024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Paris</a:t>
              </a:r>
            </a:p>
          </p:txBody>
        </p:sp>
        <p:sp>
          <p:nvSpPr>
            <p:cNvPr id="552" name="Rectangle 556">
              <a:extLst>
                <a:ext uri="{FF2B5EF4-FFF2-40B4-BE49-F238E27FC236}">
                  <a16:creationId xmlns:a16="http://schemas.microsoft.com/office/drawing/2014/main" id="{08EB8012-4B4F-4EDE-9D2B-B84913BFD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168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Tokyo</a:t>
              </a:r>
            </a:p>
          </p:txBody>
        </p:sp>
        <p:sp>
          <p:nvSpPr>
            <p:cNvPr id="553" name="Rectangle 557">
              <a:extLst>
                <a:ext uri="{FF2B5EF4-FFF2-40B4-BE49-F238E27FC236}">
                  <a16:creationId xmlns:a16="http://schemas.microsoft.com/office/drawing/2014/main" id="{1638B5BC-291C-4F68-88E4-751F2699F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312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Atlanta</a:t>
              </a:r>
            </a:p>
          </p:txBody>
        </p:sp>
        <p:sp>
          <p:nvSpPr>
            <p:cNvPr id="554" name="Rectangle 558">
              <a:extLst>
                <a:ext uri="{FF2B5EF4-FFF2-40B4-BE49-F238E27FC236}">
                  <a16:creationId xmlns:a16="http://schemas.microsoft.com/office/drawing/2014/main" id="{A67AF1F5-DA33-4B5E-A134-895A151A9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456"/>
              <a:ext cx="43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...</a:t>
              </a:r>
            </a:p>
          </p:txBody>
        </p:sp>
        <p:sp>
          <p:nvSpPr>
            <p:cNvPr id="555" name="Rectangle 559">
              <a:extLst>
                <a:ext uri="{FF2B5EF4-FFF2-40B4-BE49-F238E27FC236}">
                  <a16:creationId xmlns:a16="http://schemas.microsoft.com/office/drawing/2014/main" id="{0F4C80EB-3D3E-4AEB-9583-2D72F79A7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880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556" name="Rectangle 560">
              <a:extLst>
                <a:ext uri="{FF2B5EF4-FFF2-40B4-BE49-F238E27FC236}">
                  <a16:creationId xmlns:a16="http://schemas.microsoft.com/office/drawing/2014/main" id="{41B24724-205B-4887-B9C2-63DE66005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024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557" name="Rectangle 561">
              <a:extLst>
                <a:ext uri="{FF2B5EF4-FFF2-40B4-BE49-F238E27FC236}">
                  <a16:creationId xmlns:a16="http://schemas.microsoft.com/office/drawing/2014/main" id="{043A7ED5-00FE-4403-95E7-2719796AF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16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558" name="Rectangle 562">
              <a:extLst>
                <a:ext uri="{FF2B5EF4-FFF2-40B4-BE49-F238E27FC236}">
                  <a16:creationId xmlns:a16="http://schemas.microsoft.com/office/drawing/2014/main" id="{7E28650C-CCD6-4CBD-A01E-2B8FA2543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312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559" name="Rectangle 563">
              <a:extLst>
                <a:ext uri="{FF2B5EF4-FFF2-40B4-BE49-F238E27FC236}">
                  <a16:creationId xmlns:a16="http://schemas.microsoft.com/office/drawing/2014/main" id="{45891AE0-2A1E-4644-A056-10DBA5660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456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sz="1600"/>
                <a:t>...</a:t>
              </a:r>
            </a:p>
          </p:txBody>
        </p:sp>
        <p:sp>
          <p:nvSpPr>
            <p:cNvPr id="560" name="Rectangle 564">
              <a:extLst>
                <a:ext uri="{FF2B5EF4-FFF2-40B4-BE49-F238E27FC236}">
                  <a16:creationId xmlns:a16="http://schemas.microsoft.com/office/drawing/2014/main" id="{DE5A04E4-DDF5-4825-B268-01EFF7DA1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880"/>
              <a:ext cx="76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561" name="Group 568">
            <a:extLst>
              <a:ext uri="{FF2B5EF4-FFF2-40B4-BE49-F238E27FC236}">
                <a16:creationId xmlns:a16="http://schemas.microsoft.com/office/drawing/2014/main" id="{E9070148-96D5-4C13-8B77-E2EC95C8954B}"/>
              </a:ext>
            </a:extLst>
          </p:cNvPr>
          <p:cNvGrpSpPr>
            <a:grpSpLocks/>
          </p:cNvGrpSpPr>
          <p:nvPr/>
        </p:nvGrpSpPr>
        <p:grpSpPr bwMode="auto">
          <a:xfrm>
            <a:off x="5204163" y="2642529"/>
            <a:ext cx="1755775" cy="1728788"/>
            <a:chOff x="2352" y="1392"/>
            <a:chExt cx="912" cy="894"/>
          </a:xfrm>
        </p:grpSpPr>
        <p:sp>
          <p:nvSpPr>
            <p:cNvPr id="562" name="Rectangle 569">
              <a:extLst>
                <a:ext uri="{FF2B5EF4-FFF2-40B4-BE49-F238E27FC236}">
                  <a16:creationId xmlns:a16="http://schemas.microsoft.com/office/drawing/2014/main" id="{0B14CA1C-88C1-4F0E-AC64-938E960DD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422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563" name="Rectangle 570">
              <a:extLst>
                <a:ext uri="{FF2B5EF4-FFF2-40B4-BE49-F238E27FC236}">
                  <a16:creationId xmlns:a16="http://schemas.microsoft.com/office/drawing/2014/main" id="{EE40A46A-0AB2-43BF-B514-27EB08F07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566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127              1</a:t>
              </a:r>
            </a:p>
          </p:txBody>
        </p:sp>
        <p:sp>
          <p:nvSpPr>
            <p:cNvPr id="564" name="Rectangle 571">
              <a:extLst>
                <a:ext uri="{FF2B5EF4-FFF2-40B4-BE49-F238E27FC236}">
                  <a16:creationId xmlns:a16="http://schemas.microsoft.com/office/drawing/2014/main" id="{C67CA65E-4310-4C2F-A0DE-1F02E1AB2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710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128              1</a:t>
              </a:r>
            </a:p>
          </p:txBody>
        </p:sp>
        <p:sp>
          <p:nvSpPr>
            <p:cNvPr id="565" name="Rectangle 572">
              <a:extLst>
                <a:ext uri="{FF2B5EF4-FFF2-40B4-BE49-F238E27FC236}">
                  <a16:creationId xmlns:a16="http://schemas.microsoft.com/office/drawing/2014/main" id="{E57373ED-4337-4546-B30C-E2BDAB8D7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854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 dirty="0"/>
                <a:t>129              0</a:t>
              </a:r>
            </a:p>
          </p:txBody>
        </p:sp>
        <p:sp>
          <p:nvSpPr>
            <p:cNvPr id="566" name="Rectangle 573">
              <a:extLst>
                <a:ext uri="{FF2B5EF4-FFF2-40B4-BE49-F238E27FC236}">
                  <a16:creationId xmlns:a16="http://schemas.microsoft.com/office/drawing/2014/main" id="{A172E6C2-9038-4AE1-B5F9-18B7AC500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998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130              1</a:t>
              </a:r>
            </a:p>
          </p:txBody>
        </p:sp>
        <p:sp>
          <p:nvSpPr>
            <p:cNvPr id="567" name="Rectangle 574">
              <a:extLst>
                <a:ext uri="{FF2B5EF4-FFF2-40B4-BE49-F238E27FC236}">
                  <a16:creationId xmlns:a16="http://schemas.microsoft.com/office/drawing/2014/main" id="{B7E7053B-F42E-4D0E-844E-9E5AA7F9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2142"/>
              <a:ext cx="86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algn="l"/>
              <a:r>
                <a:rPr lang="en-US" sz="1600"/>
                <a:t>…</a:t>
              </a:r>
            </a:p>
          </p:txBody>
        </p:sp>
        <p:sp>
          <p:nvSpPr>
            <p:cNvPr id="568" name="Rectangle 575">
              <a:extLst>
                <a:ext uri="{FF2B5EF4-FFF2-40B4-BE49-F238E27FC236}">
                  <a16:creationId xmlns:a16="http://schemas.microsoft.com/office/drawing/2014/main" id="{5388DC12-58F0-45C3-82D1-1A1FD4B92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1422"/>
              <a:ext cx="86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1842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9" name="Text Box 576">
              <a:extLst>
                <a:ext uri="{FF2B5EF4-FFF2-40B4-BE49-F238E27FC236}">
                  <a16:creationId xmlns:a16="http://schemas.microsoft.com/office/drawing/2014/main" id="{D28E3E82-0433-4212-9244-EAEF291992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392"/>
              <a:ext cx="91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1600" dirty="0"/>
                <a:t>Extent      </a:t>
              </a:r>
              <a:r>
                <a:rPr lang="en-US" sz="1600" dirty="0" err="1"/>
                <a:t>BitMap</a:t>
              </a:r>
              <a:endParaRPr lang="en-US" sz="1600" dirty="0"/>
            </a:p>
          </p:txBody>
        </p:sp>
      </p:grpSp>
      <p:sp>
        <p:nvSpPr>
          <p:cNvPr id="570" name="Freeform 595">
            <a:extLst>
              <a:ext uri="{FF2B5EF4-FFF2-40B4-BE49-F238E27FC236}">
                <a16:creationId xmlns:a16="http://schemas.microsoft.com/office/drawing/2014/main" id="{67D16A20-E4B3-4A0E-A87C-C0EEC3849FBA}"/>
              </a:ext>
            </a:extLst>
          </p:cNvPr>
          <p:cNvSpPr>
            <a:spLocks/>
          </p:cNvSpPr>
          <p:nvPr/>
        </p:nvSpPr>
        <p:spPr bwMode="auto">
          <a:xfrm>
            <a:off x="5962987" y="2317093"/>
            <a:ext cx="179388" cy="490537"/>
          </a:xfrm>
          <a:custGeom>
            <a:avLst/>
            <a:gdLst>
              <a:gd name="T0" fmla="*/ 146 w 204"/>
              <a:gd name="T1" fmla="*/ 320 h 558"/>
              <a:gd name="T2" fmla="*/ 204 w 204"/>
              <a:gd name="T3" fmla="*/ 305 h 558"/>
              <a:gd name="T4" fmla="*/ 106 w 204"/>
              <a:gd name="T5" fmla="*/ 558 h 558"/>
              <a:gd name="T6" fmla="*/ 0 w 204"/>
              <a:gd name="T7" fmla="*/ 307 h 558"/>
              <a:gd name="T8" fmla="*/ 56 w 204"/>
              <a:gd name="T9" fmla="*/ 318 h 558"/>
              <a:gd name="T10" fmla="*/ 75 w 204"/>
              <a:gd name="T11" fmla="*/ 0 h 558"/>
              <a:gd name="T12" fmla="*/ 126 w 204"/>
              <a:gd name="T13" fmla="*/ 0 h 558"/>
              <a:gd name="T14" fmla="*/ 146 w 204"/>
              <a:gd name="T15" fmla="*/ 320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4" h="558">
                <a:moveTo>
                  <a:pt x="146" y="320"/>
                </a:moveTo>
                <a:lnTo>
                  <a:pt x="204" y="305"/>
                </a:lnTo>
                <a:lnTo>
                  <a:pt x="106" y="558"/>
                </a:lnTo>
                <a:lnTo>
                  <a:pt x="0" y="307"/>
                </a:lnTo>
                <a:lnTo>
                  <a:pt x="56" y="318"/>
                </a:lnTo>
                <a:lnTo>
                  <a:pt x="75" y="0"/>
                </a:lnTo>
                <a:lnTo>
                  <a:pt x="126" y="0"/>
                </a:lnTo>
                <a:lnTo>
                  <a:pt x="146" y="320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1" name="Rectangle 11">
            <a:extLst>
              <a:ext uri="{FF2B5EF4-FFF2-40B4-BE49-F238E27FC236}">
                <a16:creationId xmlns:a16="http://schemas.microsoft.com/office/drawing/2014/main" id="{3DD39D08-FF8B-4E0F-98AB-3263A052F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913" y="2012863"/>
            <a:ext cx="1720174" cy="3048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99"/>
            </a:solidFill>
            <a:miter lim="800000"/>
            <a:headEnd/>
            <a:tailEnd/>
          </a:ln>
          <a:effectLst>
            <a:outerShdw dist="17961" dir="2700000" algn="ctr" rotWithShape="0">
              <a:srgbClr val="336699"/>
            </a:outerShdw>
          </a:effec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rgbClr val="DC0081"/>
              </a:buClr>
              <a:buFont typeface="Wingdings" pitchFamily="2" charset="2"/>
              <a:buNone/>
            </a:pPr>
            <a:r>
              <a:rPr lang="cs-CZ" dirty="0">
                <a:solidFill>
                  <a:schemeClr val="tx2"/>
                </a:solidFill>
              </a:rPr>
              <a:t>f</a:t>
            </a:r>
            <a:r>
              <a:rPr lang="en-US" dirty="0" err="1">
                <a:solidFill>
                  <a:schemeClr val="tx2"/>
                </a:solidFill>
              </a:rPr>
              <a:t>irst</a:t>
            </a:r>
            <a:r>
              <a:rPr lang="cs-CZ" dirty="0">
                <a:solidFill>
                  <a:schemeClr val="tx2"/>
                </a:solidFill>
              </a:rPr>
              <a:t>_iam_page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72" name="Freeform 596">
            <a:extLst>
              <a:ext uri="{FF2B5EF4-FFF2-40B4-BE49-F238E27FC236}">
                <a16:creationId xmlns:a16="http://schemas.microsoft.com/office/drawing/2014/main" id="{8D6AA581-7920-4B14-BBF0-DFF5B9DFE252}"/>
              </a:ext>
            </a:extLst>
          </p:cNvPr>
          <p:cNvSpPr>
            <a:spLocks/>
          </p:cNvSpPr>
          <p:nvPr/>
        </p:nvSpPr>
        <p:spPr bwMode="auto">
          <a:xfrm rot="16755204" flipH="1">
            <a:off x="4263569" y="3811723"/>
            <a:ext cx="1452562" cy="571500"/>
          </a:xfrm>
          <a:custGeom>
            <a:avLst/>
            <a:gdLst>
              <a:gd name="T0" fmla="*/ 772 w 1017"/>
              <a:gd name="T1" fmla="*/ 164 h 400"/>
              <a:gd name="T2" fmla="*/ 768 w 1017"/>
              <a:gd name="T3" fmla="*/ 203 h 400"/>
              <a:gd name="T4" fmla="*/ 768 w 1017"/>
              <a:gd name="T5" fmla="*/ 0 h 400"/>
              <a:gd name="T6" fmla="*/ 774 w 1017"/>
              <a:gd name="T7" fmla="*/ 36 h 400"/>
              <a:gd name="T8" fmla="*/ 746 w 1017"/>
              <a:gd name="T9" fmla="*/ 55 h 400"/>
              <a:gd name="T10" fmla="*/ 663 w 1017"/>
              <a:gd name="T11" fmla="*/ 62 h 400"/>
              <a:gd name="T12" fmla="*/ 547 w 1017"/>
              <a:gd name="T13" fmla="*/ 78 h 400"/>
              <a:gd name="T14" fmla="*/ 481 w 1017"/>
              <a:gd name="T15" fmla="*/ 91 h 400"/>
              <a:gd name="T16" fmla="*/ 411 w 1017"/>
              <a:gd name="T17" fmla="*/ 107 h 400"/>
              <a:gd name="T18" fmla="*/ 342 w 1017"/>
              <a:gd name="T19" fmla="*/ 127 h 400"/>
              <a:gd name="T20" fmla="*/ 272 w 1017"/>
              <a:gd name="T21" fmla="*/ 151 h 400"/>
              <a:gd name="T22" fmla="*/ 207 w 1017"/>
              <a:gd name="T23" fmla="*/ 178 h 400"/>
              <a:gd name="T24" fmla="*/ 147 w 1017"/>
              <a:gd name="T25" fmla="*/ 212 h 400"/>
              <a:gd name="T26" fmla="*/ 120 w 1017"/>
              <a:gd name="T27" fmla="*/ 230 h 400"/>
              <a:gd name="T28" fmla="*/ 94 w 1017"/>
              <a:gd name="T29" fmla="*/ 251 h 400"/>
              <a:gd name="T30" fmla="*/ 71 w 1017"/>
              <a:gd name="T31" fmla="*/ 271 h 400"/>
              <a:gd name="T32" fmla="*/ 50 w 1017"/>
              <a:gd name="T33" fmla="*/ 294 h 400"/>
              <a:gd name="T34" fmla="*/ 33 w 1017"/>
              <a:gd name="T35" fmla="*/ 319 h 400"/>
              <a:gd name="T36" fmla="*/ 18 w 1017"/>
              <a:gd name="T37" fmla="*/ 343 h 400"/>
              <a:gd name="T38" fmla="*/ 7 w 1017"/>
              <a:gd name="T39" fmla="*/ 371 h 400"/>
              <a:gd name="T40" fmla="*/ 0 w 1017"/>
              <a:gd name="T41" fmla="*/ 400 h 400"/>
              <a:gd name="T42" fmla="*/ 13 w 1017"/>
              <a:gd name="T43" fmla="*/ 374 h 400"/>
              <a:gd name="T44" fmla="*/ 30 w 1017"/>
              <a:gd name="T45" fmla="*/ 349 h 400"/>
              <a:gd name="T46" fmla="*/ 49 w 1017"/>
              <a:gd name="T47" fmla="*/ 326 h 400"/>
              <a:gd name="T48" fmla="*/ 71 w 1017"/>
              <a:gd name="T49" fmla="*/ 306 h 400"/>
              <a:gd name="T50" fmla="*/ 94 w 1017"/>
              <a:gd name="T51" fmla="*/ 287 h 400"/>
              <a:gd name="T52" fmla="*/ 133 w 1017"/>
              <a:gd name="T53" fmla="*/ 261 h 400"/>
              <a:gd name="T54" fmla="*/ 162 w 1017"/>
              <a:gd name="T55" fmla="*/ 245 h 400"/>
              <a:gd name="T56" fmla="*/ 207 w 1017"/>
              <a:gd name="T57" fmla="*/ 225 h 400"/>
              <a:gd name="T58" fmla="*/ 237 w 1017"/>
              <a:gd name="T59" fmla="*/ 213 h 400"/>
              <a:gd name="T60" fmla="*/ 302 w 1017"/>
              <a:gd name="T61" fmla="*/ 193 h 400"/>
              <a:gd name="T62" fmla="*/ 371 w 1017"/>
              <a:gd name="T63" fmla="*/ 177 h 400"/>
              <a:gd name="T64" fmla="*/ 437 w 1017"/>
              <a:gd name="T65" fmla="*/ 165 h 400"/>
              <a:gd name="T66" fmla="*/ 502 w 1017"/>
              <a:gd name="T67" fmla="*/ 156 h 400"/>
              <a:gd name="T68" fmla="*/ 623 w 1017"/>
              <a:gd name="T69" fmla="*/ 149 h 400"/>
              <a:gd name="T70" fmla="*/ 716 w 1017"/>
              <a:gd name="T71" fmla="*/ 148 h 400"/>
              <a:gd name="T72" fmla="*/ 775 w 1017"/>
              <a:gd name="T73" fmla="*/ 149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17" h="400">
                <a:moveTo>
                  <a:pt x="775" y="149"/>
                </a:moveTo>
                <a:lnTo>
                  <a:pt x="772" y="164"/>
                </a:lnTo>
                <a:lnTo>
                  <a:pt x="771" y="181"/>
                </a:lnTo>
                <a:lnTo>
                  <a:pt x="768" y="203"/>
                </a:lnTo>
                <a:lnTo>
                  <a:pt x="1017" y="97"/>
                </a:lnTo>
                <a:lnTo>
                  <a:pt x="768" y="0"/>
                </a:lnTo>
                <a:lnTo>
                  <a:pt x="771" y="19"/>
                </a:lnTo>
                <a:lnTo>
                  <a:pt x="774" y="36"/>
                </a:lnTo>
                <a:lnTo>
                  <a:pt x="776" y="52"/>
                </a:lnTo>
                <a:lnTo>
                  <a:pt x="746" y="55"/>
                </a:lnTo>
                <a:lnTo>
                  <a:pt x="710" y="58"/>
                </a:lnTo>
                <a:lnTo>
                  <a:pt x="663" y="62"/>
                </a:lnTo>
                <a:lnTo>
                  <a:pt x="608" y="69"/>
                </a:lnTo>
                <a:lnTo>
                  <a:pt x="547" y="78"/>
                </a:lnTo>
                <a:lnTo>
                  <a:pt x="514" y="84"/>
                </a:lnTo>
                <a:lnTo>
                  <a:pt x="481" y="91"/>
                </a:lnTo>
                <a:lnTo>
                  <a:pt x="446" y="98"/>
                </a:lnTo>
                <a:lnTo>
                  <a:pt x="411" y="107"/>
                </a:lnTo>
                <a:lnTo>
                  <a:pt x="376" y="116"/>
                </a:lnTo>
                <a:lnTo>
                  <a:pt x="342" y="127"/>
                </a:lnTo>
                <a:lnTo>
                  <a:pt x="307" y="138"/>
                </a:lnTo>
                <a:lnTo>
                  <a:pt x="272" y="151"/>
                </a:lnTo>
                <a:lnTo>
                  <a:pt x="239" y="164"/>
                </a:lnTo>
                <a:lnTo>
                  <a:pt x="207" y="178"/>
                </a:lnTo>
                <a:lnTo>
                  <a:pt x="176" y="194"/>
                </a:lnTo>
                <a:lnTo>
                  <a:pt x="147" y="212"/>
                </a:lnTo>
                <a:lnTo>
                  <a:pt x="133" y="220"/>
                </a:lnTo>
                <a:lnTo>
                  <a:pt x="120" y="230"/>
                </a:lnTo>
                <a:lnTo>
                  <a:pt x="107" y="241"/>
                </a:lnTo>
                <a:lnTo>
                  <a:pt x="94" y="251"/>
                </a:lnTo>
                <a:lnTo>
                  <a:pt x="82" y="261"/>
                </a:lnTo>
                <a:lnTo>
                  <a:pt x="71" y="271"/>
                </a:lnTo>
                <a:lnTo>
                  <a:pt x="60" y="283"/>
                </a:lnTo>
                <a:lnTo>
                  <a:pt x="50" y="294"/>
                </a:lnTo>
                <a:lnTo>
                  <a:pt x="42" y="306"/>
                </a:lnTo>
                <a:lnTo>
                  <a:pt x="33" y="319"/>
                </a:lnTo>
                <a:lnTo>
                  <a:pt x="26" y="330"/>
                </a:lnTo>
                <a:lnTo>
                  <a:pt x="18" y="343"/>
                </a:lnTo>
                <a:lnTo>
                  <a:pt x="13" y="358"/>
                </a:lnTo>
                <a:lnTo>
                  <a:pt x="7" y="371"/>
                </a:lnTo>
                <a:lnTo>
                  <a:pt x="2" y="385"/>
                </a:lnTo>
                <a:lnTo>
                  <a:pt x="0" y="400"/>
                </a:lnTo>
                <a:lnTo>
                  <a:pt x="5" y="387"/>
                </a:lnTo>
                <a:lnTo>
                  <a:pt x="13" y="374"/>
                </a:lnTo>
                <a:lnTo>
                  <a:pt x="21" y="361"/>
                </a:lnTo>
                <a:lnTo>
                  <a:pt x="30" y="349"/>
                </a:lnTo>
                <a:lnTo>
                  <a:pt x="39" y="338"/>
                </a:lnTo>
                <a:lnTo>
                  <a:pt x="49" y="326"/>
                </a:lnTo>
                <a:lnTo>
                  <a:pt x="59" y="316"/>
                </a:lnTo>
                <a:lnTo>
                  <a:pt x="71" y="306"/>
                </a:lnTo>
                <a:lnTo>
                  <a:pt x="82" y="296"/>
                </a:lnTo>
                <a:lnTo>
                  <a:pt x="94" y="287"/>
                </a:lnTo>
                <a:lnTo>
                  <a:pt x="120" y="268"/>
                </a:lnTo>
                <a:lnTo>
                  <a:pt x="133" y="261"/>
                </a:lnTo>
                <a:lnTo>
                  <a:pt x="147" y="252"/>
                </a:lnTo>
                <a:lnTo>
                  <a:pt x="162" y="245"/>
                </a:lnTo>
                <a:lnTo>
                  <a:pt x="176" y="238"/>
                </a:lnTo>
                <a:lnTo>
                  <a:pt x="207" y="225"/>
                </a:lnTo>
                <a:lnTo>
                  <a:pt x="223" y="219"/>
                </a:lnTo>
                <a:lnTo>
                  <a:pt x="237" y="213"/>
                </a:lnTo>
                <a:lnTo>
                  <a:pt x="271" y="203"/>
                </a:lnTo>
                <a:lnTo>
                  <a:pt x="302" y="193"/>
                </a:lnTo>
                <a:lnTo>
                  <a:pt x="336" y="184"/>
                </a:lnTo>
                <a:lnTo>
                  <a:pt x="371" y="177"/>
                </a:lnTo>
                <a:lnTo>
                  <a:pt x="404" y="171"/>
                </a:lnTo>
                <a:lnTo>
                  <a:pt x="437" y="165"/>
                </a:lnTo>
                <a:lnTo>
                  <a:pt x="471" y="161"/>
                </a:lnTo>
                <a:lnTo>
                  <a:pt x="502" y="156"/>
                </a:lnTo>
                <a:lnTo>
                  <a:pt x="565" y="152"/>
                </a:lnTo>
                <a:lnTo>
                  <a:pt x="623" y="149"/>
                </a:lnTo>
                <a:lnTo>
                  <a:pt x="674" y="148"/>
                </a:lnTo>
                <a:lnTo>
                  <a:pt x="716" y="148"/>
                </a:lnTo>
                <a:lnTo>
                  <a:pt x="747" y="148"/>
                </a:lnTo>
                <a:lnTo>
                  <a:pt x="775" y="149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73" name="Freeform 597">
            <a:extLst>
              <a:ext uri="{FF2B5EF4-FFF2-40B4-BE49-F238E27FC236}">
                <a16:creationId xmlns:a16="http://schemas.microsoft.com/office/drawing/2014/main" id="{B79B8CA9-B918-4C70-9FB0-CD16D7DAD035}"/>
              </a:ext>
            </a:extLst>
          </p:cNvPr>
          <p:cNvSpPr>
            <a:spLocks/>
          </p:cNvSpPr>
          <p:nvPr/>
        </p:nvSpPr>
        <p:spPr bwMode="auto">
          <a:xfrm rot="5640427" flipH="1">
            <a:off x="3496806" y="3111636"/>
            <a:ext cx="1892300" cy="1719262"/>
          </a:xfrm>
          <a:custGeom>
            <a:avLst/>
            <a:gdLst>
              <a:gd name="T0" fmla="*/ 1008 w 1036"/>
              <a:gd name="T1" fmla="*/ 25 h 959"/>
              <a:gd name="T2" fmla="*/ 1022 w 1036"/>
              <a:gd name="T3" fmla="*/ 74 h 959"/>
              <a:gd name="T4" fmla="*/ 1030 w 1036"/>
              <a:gd name="T5" fmla="*/ 122 h 959"/>
              <a:gd name="T6" fmla="*/ 1035 w 1036"/>
              <a:gd name="T7" fmla="*/ 169 h 959"/>
              <a:gd name="T8" fmla="*/ 1036 w 1036"/>
              <a:gd name="T9" fmla="*/ 214 h 959"/>
              <a:gd name="T10" fmla="*/ 1035 w 1036"/>
              <a:gd name="T11" fmla="*/ 256 h 959"/>
              <a:gd name="T12" fmla="*/ 1029 w 1036"/>
              <a:gd name="T13" fmla="*/ 298 h 959"/>
              <a:gd name="T14" fmla="*/ 1020 w 1036"/>
              <a:gd name="T15" fmla="*/ 338 h 959"/>
              <a:gd name="T16" fmla="*/ 1008 w 1036"/>
              <a:gd name="T17" fmla="*/ 376 h 959"/>
              <a:gd name="T18" fmla="*/ 994 w 1036"/>
              <a:gd name="T19" fmla="*/ 414 h 959"/>
              <a:gd name="T20" fmla="*/ 977 w 1036"/>
              <a:gd name="T21" fmla="*/ 450 h 959"/>
              <a:gd name="T22" fmla="*/ 958 w 1036"/>
              <a:gd name="T23" fmla="*/ 485 h 959"/>
              <a:gd name="T24" fmla="*/ 936 w 1036"/>
              <a:gd name="T25" fmla="*/ 516 h 959"/>
              <a:gd name="T26" fmla="*/ 913 w 1036"/>
              <a:gd name="T27" fmla="*/ 548 h 959"/>
              <a:gd name="T28" fmla="*/ 887 w 1036"/>
              <a:gd name="T29" fmla="*/ 579 h 959"/>
              <a:gd name="T30" fmla="*/ 859 w 1036"/>
              <a:gd name="T31" fmla="*/ 608 h 959"/>
              <a:gd name="T32" fmla="*/ 814 w 1036"/>
              <a:gd name="T33" fmla="*/ 648 h 959"/>
              <a:gd name="T34" fmla="*/ 782 w 1036"/>
              <a:gd name="T35" fmla="*/ 674 h 959"/>
              <a:gd name="T36" fmla="*/ 716 w 1036"/>
              <a:gd name="T37" fmla="*/ 722 h 959"/>
              <a:gd name="T38" fmla="*/ 646 w 1036"/>
              <a:gd name="T39" fmla="*/ 766 h 959"/>
              <a:gd name="T40" fmla="*/ 610 w 1036"/>
              <a:gd name="T41" fmla="*/ 785 h 959"/>
              <a:gd name="T42" fmla="*/ 574 w 1036"/>
              <a:gd name="T43" fmla="*/ 803 h 959"/>
              <a:gd name="T44" fmla="*/ 500 w 1036"/>
              <a:gd name="T45" fmla="*/ 837 h 959"/>
              <a:gd name="T46" fmla="*/ 426 w 1036"/>
              <a:gd name="T47" fmla="*/ 867 h 959"/>
              <a:gd name="T48" fmla="*/ 353 w 1036"/>
              <a:gd name="T49" fmla="*/ 892 h 959"/>
              <a:gd name="T50" fmla="*/ 285 w 1036"/>
              <a:gd name="T51" fmla="*/ 914 h 959"/>
              <a:gd name="T52" fmla="*/ 316 w 1036"/>
              <a:gd name="T53" fmla="*/ 959 h 959"/>
              <a:gd name="T54" fmla="*/ 0 w 1036"/>
              <a:gd name="T55" fmla="*/ 959 h 959"/>
              <a:gd name="T56" fmla="*/ 36 w 1036"/>
              <a:gd name="T57" fmla="*/ 928 h 959"/>
              <a:gd name="T58" fmla="*/ 236 w 1036"/>
              <a:gd name="T59" fmla="*/ 770 h 959"/>
              <a:gd name="T60" fmla="*/ 255 w 1036"/>
              <a:gd name="T61" fmla="*/ 824 h 959"/>
              <a:gd name="T62" fmla="*/ 326 w 1036"/>
              <a:gd name="T63" fmla="*/ 808 h 959"/>
              <a:gd name="T64" fmla="*/ 381 w 1036"/>
              <a:gd name="T65" fmla="*/ 792 h 959"/>
              <a:gd name="T66" fmla="*/ 445 w 1036"/>
              <a:gd name="T67" fmla="*/ 770 h 959"/>
              <a:gd name="T68" fmla="*/ 517 w 1036"/>
              <a:gd name="T69" fmla="*/ 744 h 959"/>
              <a:gd name="T70" fmla="*/ 572 w 1036"/>
              <a:gd name="T71" fmla="*/ 718 h 959"/>
              <a:gd name="T72" fmla="*/ 630 w 1036"/>
              <a:gd name="T73" fmla="*/ 689 h 959"/>
              <a:gd name="T74" fmla="*/ 707 w 1036"/>
              <a:gd name="T75" fmla="*/ 644 h 959"/>
              <a:gd name="T76" fmla="*/ 762 w 1036"/>
              <a:gd name="T77" fmla="*/ 603 h 959"/>
              <a:gd name="T78" fmla="*/ 798 w 1036"/>
              <a:gd name="T79" fmla="*/ 574 h 959"/>
              <a:gd name="T80" fmla="*/ 832 w 1036"/>
              <a:gd name="T81" fmla="*/ 544 h 959"/>
              <a:gd name="T82" fmla="*/ 864 w 1036"/>
              <a:gd name="T83" fmla="*/ 509 h 959"/>
              <a:gd name="T84" fmla="*/ 894 w 1036"/>
              <a:gd name="T85" fmla="*/ 474 h 959"/>
              <a:gd name="T86" fmla="*/ 922 w 1036"/>
              <a:gd name="T87" fmla="*/ 435 h 959"/>
              <a:gd name="T88" fmla="*/ 946 w 1036"/>
              <a:gd name="T89" fmla="*/ 395 h 959"/>
              <a:gd name="T90" fmla="*/ 966 w 1036"/>
              <a:gd name="T91" fmla="*/ 351 h 959"/>
              <a:gd name="T92" fmla="*/ 984 w 1036"/>
              <a:gd name="T93" fmla="*/ 305 h 959"/>
              <a:gd name="T94" fmla="*/ 998 w 1036"/>
              <a:gd name="T95" fmla="*/ 256 h 959"/>
              <a:gd name="T96" fmla="*/ 1007 w 1036"/>
              <a:gd name="T97" fmla="*/ 205 h 959"/>
              <a:gd name="T98" fmla="*/ 1011 w 1036"/>
              <a:gd name="T99" fmla="*/ 150 h 959"/>
              <a:gd name="T100" fmla="*/ 1011 w 1036"/>
              <a:gd name="T101" fmla="*/ 92 h 959"/>
              <a:gd name="T102" fmla="*/ 1006 w 1036"/>
              <a:gd name="T103" fmla="*/ 32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036" h="959">
                <a:moveTo>
                  <a:pt x="1001" y="0"/>
                </a:moveTo>
                <a:lnTo>
                  <a:pt x="1008" y="25"/>
                </a:lnTo>
                <a:lnTo>
                  <a:pt x="1016" y="50"/>
                </a:lnTo>
                <a:lnTo>
                  <a:pt x="1022" y="74"/>
                </a:lnTo>
                <a:lnTo>
                  <a:pt x="1026" y="99"/>
                </a:lnTo>
                <a:lnTo>
                  <a:pt x="1030" y="122"/>
                </a:lnTo>
                <a:lnTo>
                  <a:pt x="1033" y="145"/>
                </a:lnTo>
                <a:lnTo>
                  <a:pt x="1035" y="169"/>
                </a:lnTo>
                <a:lnTo>
                  <a:pt x="1036" y="192"/>
                </a:lnTo>
                <a:lnTo>
                  <a:pt x="1036" y="214"/>
                </a:lnTo>
                <a:lnTo>
                  <a:pt x="1036" y="235"/>
                </a:lnTo>
                <a:lnTo>
                  <a:pt x="1035" y="256"/>
                </a:lnTo>
                <a:lnTo>
                  <a:pt x="1032" y="277"/>
                </a:lnTo>
                <a:lnTo>
                  <a:pt x="1029" y="298"/>
                </a:lnTo>
                <a:lnTo>
                  <a:pt x="1024" y="318"/>
                </a:lnTo>
                <a:lnTo>
                  <a:pt x="1020" y="338"/>
                </a:lnTo>
                <a:lnTo>
                  <a:pt x="1014" y="357"/>
                </a:lnTo>
                <a:lnTo>
                  <a:pt x="1008" y="376"/>
                </a:lnTo>
                <a:lnTo>
                  <a:pt x="1001" y="395"/>
                </a:lnTo>
                <a:lnTo>
                  <a:pt x="994" y="414"/>
                </a:lnTo>
                <a:lnTo>
                  <a:pt x="987" y="432"/>
                </a:lnTo>
                <a:lnTo>
                  <a:pt x="977" y="450"/>
                </a:lnTo>
                <a:lnTo>
                  <a:pt x="968" y="467"/>
                </a:lnTo>
                <a:lnTo>
                  <a:pt x="958" y="485"/>
                </a:lnTo>
                <a:lnTo>
                  <a:pt x="948" y="501"/>
                </a:lnTo>
                <a:lnTo>
                  <a:pt x="936" y="516"/>
                </a:lnTo>
                <a:lnTo>
                  <a:pt x="924" y="532"/>
                </a:lnTo>
                <a:lnTo>
                  <a:pt x="913" y="548"/>
                </a:lnTo>
                <a:lnTo>
                  <a:pt x="900" y="564"/>
                </a:lnTo>
                <a:lnTo>
                  <a:pt x="887" y="579"/>
                </a:lnTo>
                <a:lnTo>
                  <a:pt x="872" y="593"/>
                </a:lnTo>
                <a:lnTo>
                  <a:pt x="859" y="608"/>
                </a:lnTo>
                <a:lnTo>
                  <a:pt x="845" y="622"/>
                </a:lnTo>
                <a:lnTo>
                  <a:pt x="814" y="648"/>
                </a:lnTo>
                <a:lnTo>
                  <a:pt x="798" y="661"/>
                </a:lnTo>
                <a:lnTo>
                  <a:pt x="782" y="674"/>
                </a:lnTo>
                <a:lnTo>
                  <a:pt x="750" y="699"/>
                </a:lnTo>
                <a:lnTo>
                  <a:pt x="716" y="722"/>
                </a:lnTo>
                <a:lnTo>
                  <a:pt x="681" y="744"/>
                </a:lnTo>
                <a:lnTo>
                  <a:pt x="646" y="766"/>
                </a:lnTo>
                <a:lnTo>
                  <a:pt x="627" y="776"/>
                </a:lnTo>
                <a:lnTo>
                  <a:pt x="610" y="785"/>
                </a:lnTo>
                <a:lnTo>
                  <a:pt x="591" y="795"/>
                </a:lnTo>
                <a:lnTo>
                  <a:pt x="574" y="803"/>
                </a:lnTo>
                <a:lnTo>
                  <a:pt x="536" y="821"/>
                </a:lnTo>
                <a:lnTo>
                  <a:pt x="500" y="837"/>
                </a:lnTo>
                <a:lnTo>
                  <a:pt x="462" y="853"/>
                </a:lnTo>
                <a:lnTo>
                  <a:pt x="426" y="867"/>
                </a:lnTo>
                <a:lnTo>
                  <a:pt x="390" y="880"/>
                </a:lnTo>
                <a:lnTo>
                  <a:pt x="353" y="892"/>
                </a:lnTo>
                <a:lnTo>
                  <a:pt x="319" y="903"/>
                </a:lnTo>
                <a:lnTo>
                  <a:pt x="285" y="914"/>
                </a:lnTo>
                <a:lnTo>
                  <a:pt x="300" y="935"/>
                </a:lnTo>
                <a:lnTo>
                  <a:pt x="316" y="959"/>
                </a:lnTo>
                <a:lnTo>
                  <a:pt x="158" y="959"/>
                </a:lnTo>
                <a:lnTo>
                  <a:pt x="0" y="959"/>
                </a:lnTo>
                <a:lnTo>
                  <a:pt x="10" y="950"/>
                </a:lnTo>
                <a:lnTo>
                  <a:pt x="36" y="928"/>
                </a:lnTo>
                <a:lnTo>
                  <a:pt x="117" y="864"/>
                </a:lnTo>
                <a:lnTo>
                  <a:pt x="236" y="770"/>
                </a:lnTo>
                <a:lnTo>
                  <a:pt x="246" y="825"/>
                </a:lnTo>
                <a:lnTo>
                  <a:pt x="255" y="824"/>
                </a:lnTo>
                <a:lnTo>
                  <a:pt x="284" y="818"/>
                </a:lnTo>
                <a:lnTo>
                  <a:pt x="326" y="808"/>
                </a:lnTo>
                <a:lnTo>
                  <a:pt x="352" y="801"/>
                </a:lnTo>
                <a:lnTo>
                  <a:pt x="381" y="792"/>
                </a:lnTo>
                <a:lnTo>
                  <a:pt x="411" y="782"/>
                </a:lnTo>
                <a:lnTo>
                  <a:pt x="445" y="770"/>
                </a:lnTo>
                <a:lnTo>
                  <a:pt x="479" y="759"/>
                </a:lnTo>
                <a:lnTo>
                  <a:pt x="517" y="744"/>
                </a:lnTo>
                <a:lnTo>
                  <a:pt x="553" y="727"/>
                </a:lnTo>
                <a:lnTo>
                  <a:pt x="572" y="718"/>
                </a:lnTo>
                <a:lnTo>
                  <a:pt x="592" y="709"/>
                </a:lnTo>
                <a:lnTo>
                  <a:pt x="630" y="689"/>
                </a:lnTo>
                <a:lnTo>
                  <a:pt x="668" y="667"/>
                </a:lnTo>
                <a:lnTo>
                  <a:pt x="707" y="644"/>
                </a:lnTo>
                <a:lnTo>
                  <a:pt x="743" y="618"/>
                </a:lnTo>
                <a:lnTo>
                  <a:pt x="762" y="603"/>
                </a:lnTo>
                <a:lnTo>
                  <a:pt x="779" y="589"/>
                </a:lnTo>
                <a:lnTo>
                  <a:pt x="798" y="574"/>
                </a:lnTo>
                <a:lnTo>
                  <a:pt x="814" y="560"/>
                </a:lnTo>
                <a:lnTo>
                  <a:pt x="832" y="544"/>
                </a:lnTo>
                <a:lnTo>
                  <a:pt x="848" y="527"/>
                </a:lnTo>
                <a:lnTo>
                  <a:pt x="864" y="509"/>
                </a:lnTo>
                <a:lnTo>
                  <a:pt x="879" y="492"/>
                </a:lnTo>
                <a:lnTo>
                  <a:pt x="894" y="474"/>
                </a:lnTo>
                <a:lnTo>
                  <a:pt x="908" y="456"/>
                </a:lnTo>
                <a:lnTo>
                  <a:pt x="922" y="435"/>
                </a:lnTo>
                <a:lnTo>
                  <a:pt x="933" y="415"/>
                </a:lnTo>
                <a:lnTo>
                  <a:pt x="946" y="395"/>
                </a:lnTo>
                <a:lnTo>
                  <a:pt x="956" y="373"/>
                </a:lnTo>
                <a:lnTo>
                  <a:pt x="966" y="351"/>
                </a:lnTo>
                <a:lnTo>
                  <a:pt x="977" y="328"/>
                </a:lnTo>
                <a:lnTo>
                  <a:pt x="984" y="305"/>
                </a:lnTo>
                <a:lnTo>
                  <a:pt x="991" y="280"/>
                </a:lnTo>
                <a:lnTo>
                  <a:pt x="998" y="256"/>
                </a:lnTo>
                <a:lnTo>
                  <a:pt x="1003" y="231"/>
                </a:lnTo>
                <a:lnTo>
                  <a:pt x="1007" y="205"/>
                </a:lnTo>
                <a:lnTo>
                  <a:pt x="1010" y="177"/>
                </a:lnTo>
                <a:lnTo>
                  <a:pt x="1011" y="150"/>
                </a:lnTo>
                <a:lnTo>
                  <a:pt x="1013" y="121"/>
                </a:lnTo>
                <a:lnTo>
                  <a:pt x="1011" y="92"/>
                </a:lnTo>
                <a:lnTo>
                  <a:pt x="1008" y="63"/>
                </a:lnTo>
                <a:lnTo>
                  <a:pt x="1006" y="32"/>
                </a:lnTo>
                <a:lnTo>
                  <a:pt x="1001" y="0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74" name="Freeform 598">
            <a:extLst>
              <a:ext uri="{FF2B5EF4-FFF2-40B4-BE49-F238E27FC236}">
                <a16:creationId xmlns:a16="http://schemas.microsoft.com/office/drawing/2014/main" id="{ACF1FFA4-EB9D-4DD7-936E-EA60F6D32E7B}"/>
              </a:ext>
            </a:extLst>
          </p:cNvPr>
          <p:cNvSpPr>
            <a:spLocks/>
          </p:cNvSpPr>
          <p:nvPr/>
        </p:nvSpPr>
        <p:spPr bwMode="auto">
          <a:xfrm rot="466953">
            <a:off x="6732926" y="3906180"/>
            <a:ext cx="1952625" cy="760413"/>
          </a:xfrm>
          <a:custGeom>
            <a:avLst/>
            <a:gdLst>
              <a:gd name="T0" fmla="*/ 1544 w 1631"/>
              <a:gd name="T1" fmla="*/ 358 h 609"/>
              <a:gd name="T2" fmla="*/ 1531 w 1631"/>
              <a:gd name="T3" fmla="*/ 338 h 609"/>
              <a:gd name="T4" fmla="*/ 1500 w 1631"/>
              <a:gd name="T5" fmla="*/ 299 h 609"/>
              <a:gd name="T6" fmla="*/ 1466 w 1631"/>
              <a:gd name="T7" fmla="*/ 263 h 609"/>
              <a:gd name="T8" fmla="*/ 1425 w 1631"/>
              <a:gd name="T9" fmla="*/ 228 h 609"/>
              <a:gd name="T10" fmla="*/ 1382 w 1631"/>
              <a:gd name="T11" fmla="*/ 195 h 609"/>
              <a:gd name="T12" fmla="*/ 1332 w 1631"/>
              <a:gd name="T13" fmla="*/ 163 h 609"/>
              <a:gd name="T14" fmla="*/ 1280 w 1631"/>
              <a:gd name="T15" fmla="*/ 134 h 609"/>
              <a:gd name="T16" fmla="*/ 1225 w 1631"/>
              <a:gd name="T17" fmla="*/ 108 h 609"/>
              <a:gd name="T18" fmla="*/ 1164 w 1631"/>
              <a:gd name="T19" fmla="*/ 85 h 609"/>
              <a:gd name="T20" fmla="*/ 1102 w 1631"/>
              <a:gd name="T21" fmla="*/ 63 h 609"/>
              <a:gd name="T22" fmla="*/ 1037 w 1631"/>
              <a:gd name="T23" fmla="*/ 44 h 609"/>
              <a:gd name="T24" fmla="*/ 967 w 1631"/>
              <a:gd name="T25" fmla="*/ 29 h 609"/>
              <a:gd name="T26" fmla="*/ 896 w 1631"/>
              <a:gd name="T27" fmla="*/ 18 h 609"/>
              <a:gd name="T28" fmla="*/ 824 w 1631"/>
              <a:gd name="T29" fmla="*/ 8 h 609"/>
              <a:gd name="T30" fmla="*/ 767 w 1631"/>
              <a:gd name="T31" fmla="*/ 3 h 609"/>
              <a:gd name="T32" fmla="*/ 709 w 1631"/>
              <a:gd name="T33" fmla="*/ 2 h 609"/>
              <a:gd name="T34" fmla="*/ 622 w 1631"/>
              <a:gd name="T35" fmla="*/ 2 h 609"/>
              <a:gd name="T36" fmla="*/ 573 w 1631"/>
              <a:gd name="T37" fmla="*/ 3 h 609"/>
              <a:gd name="T38" fmla="*/ 479 w 1631"/>
              <a:gd name="T39" fmla="*/ 12 h 609"/>
              <a:gd name="T40" fmla="*/ 432 w 1631"/>
              <a:gd name="T41" fmla="*/ 19 h 609"/>
              <a:gd name="T42" fmla="*/ 344 w 1631"/>
              <a:gd name="T43" fmla="*/ 35 h 609"/>
              <a:gd name="T44" fmla="*/ 258 w 1631"/>
              <a:gd name="T45" fmla="*/ 57 h 609"/>
              <a:gd name="T46" fmla="*/ 177 w 1631"/>
              <a:gd name="T47" fmla="*/ 85 h 609"/>
              <a:gd name="T48" fmla="*/ 102 w 1631"/>
              <a:gd name="T49" fmla="*/ 115 h 609"/>
              <a:gd name="T50" fmla="*/ 32 w 1631"/>
              <a:gd name="T51" fmla="*/ 150 h 609"/>
              <a:gd name="T52" fmla="*/ 31 w 1631"/>
              <a:gd name="T53" fmla="*/ 154 h 609"/>
              <a:gd name="T54" fmla="*/ 95 w 1631"/>
              <a:gd name="T55" fmla="*/ 129 h 609"/>
              <a:gd name="T56" fmla="*/ 163 w 1631"/>
              <a:gd name="T57" fmla="*/ 106 h 609"/>
              <a:gd name="T58" fmla="*/ 197 w 1631"/>
              <a:gd name="T59" fmla="*/ 96 h 609"/>
              <a:gd name="T60" fmla="*/ 270 w 1631"/>
              <a:gd name="T61" fmla="*/ 80 h 609"/>
              <a:gd name="T62" fmla="*/ 345 w 1631"/>
              <a:gd name="T63" fmla="*/ 66 h 609"/>
              <a:gd name="T64" fmla="*/ 422 w 1631"/>
              <a:gd name="T65" fmla="*/ 56 h 609"/>
              <a:gd name="T66" fmla="*/ 503 w 1631"/>
              <a:gd name="T67" fmla="*/ 50 h 609"/>
              <a:gd name="T68" fmla="*/ 584 w 1631"/>
              <a:gd name="T69" fmla="*/ 47 h 609"/>
              <a:gd name="T70" fmla="*/ 661 w 1631"/>
              <a:gd name="T71" fmla="*/ 50 h 609"/>
              <a:gd name="T72" fmla="*/ 735 w 1631"/>
              <a:gd name="T73" fmla="*/ 54 h 609"/>
              <a:gd name="T74" fmla="*/ 808 w 1631"/>
              <a:gd name="T75" fmla="*/ 63 h 609"/>
              <a:gd name="T76" fmla="*/ 879 w 1631"/>
              <a:gd name="T77" fmla="*/ 74 h 609"/>
              <a:gd name="T78" fmla="*/ 947 w 1631"/>
              <a:gd name="T79" fmla="*/ 90 h 609"/>
              <a:gd name="T80" fmla="*/ 1012 w 1631"/>
              <a:gd name="T81" fmla="*/ 108 h 609"/>
              <a:gd name="T82" fmla="*/ 1074 w 1631"/>
              <a:gd name="T83" fmla="*/ 128 h 609"/>
              <a:gd name="T84" fmla="*/ 1134 w 1631"/>
              <a:gd name="T85" fmla="*/ 153 h 609"/>
              <a:gd name="T86" fmla="*/ 1189 w 1631"/>
              <a:gd name="T87" fmla="*/ 177 h 609"/>
              <a:gd name="T88" fmla="*/ 1241 w 1631"/>
              <a:gd name="T89" fmla="*/ 206 h 609"/>
              <a:gd name="T90" fmla="*/ 1290 w 1631"/>
              <a:gd name="T91" fmla="*/ 237 h 609"/>
              <a:gd name="T92" fmla="*/ 1334 w 1631"/>
              <a:gd name="T93" fmla="*/ 269 h 609"/>
              <a:gd name="T94" fmla="*/ 1374 w 1631"/>
              <a:gd name="T95" fmla="*/ 303 h 609"/>
              <a:gd name="T96" fmla="*/ 1409 w 1631"/>
              <a:gd name="T97" fmla="*/ 340 h 609"/>
              <a:gd name="T98" fmla="*/ 1440 w 1631"/>
              <a:gd name="T99" fmla="*/ 379 h 609"/>
              <a:gd name="T100" fmla="*/ 1466 w 1631"/>
              <a:gd name="T101" fmla="*/ 418 h 609"/>
              <a:gd name="T102" fmla="*/ 1409 w 1631"/>
              <a:gd name="T103" fmla="*/ 427 h 609"/>
              <a:gd name="T104" fmla="*/ 1599 w 1631"/>
              <a:gd name="T105" fmla="*/ 338 h 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631" h="609">
                <a:moveTo>
                  <a:pt x="1556" y="379"/>
                </a:moveTo>
                <a:lnTo>
                  <a:pt x="1544" y="358"/>
                </a:lnTo>
                <a:lnTo>
                  <a:pt x="1537" y="348"/>
                </a:lnTo>
                <a:lnTo>
                  <a:pt x="1531" y="338"/>
                </a:lnTo>
                <a:lnTo>
                  <a:pt x="1516" y="319"/>
                </a:lnTo>
                <a:lnTo>
                  <a:pt x="1500" y="299"/>
                </a:lnTo>
                <a:lnTo>
                  <a:pt x="1483" y="282"/>
                </a:lnTo>
                <a:lnTo>
                  <a:pt x="1466" y="263"/>
                </a:lnTo>
                <a:lnTo>
                  <a:pt x="1445" y="245"/>
                </a:lnTo>
                <a:lnTo>
                  <a:pt x="1425" y="228"/>
                </a:lnTo>
                <a:lnTo>
                  <a:pt x="1403" y="211"/>
                </a:lnTo>
                <a:lnTo>
                  <a:pt x="1382" y="195"/>
                </a:lnTo>
                <a:lnTo>
                  <a:pt x="1357" y="179"/>
                </a:lnTo>
                <a:lnTo>
                  <a:pt x="1332" y="163"/>
                </a:lnTo>
                <a:lnTo>
                  <a:pt x="1308" y="148"/>
                </a:lnTo>
                <a:lnTo>
                  <a:pt x="1280" y="134"/>
                </a:lnTo>
                <a:lnTo>
                  <a:pt x="1253" y="121"/>
                </a:lnTo>
                <a:lnTo>
                  <a:pt x="1225" y="108"/>
                </a:lnTo>
                <a:lnTo>
                  <a:pt x="1195" y="96"/>
                </a:lnTo>
                <a:lnTo>
                  <a:pt x="1164" y="85"/>
                </a:lnTo>
                <a:lnTo>
                  <a:pt x="1134" y="73"/>
                </a:lnTo>
                <a:lnTo>
                  <a:pt x="1102" y="63"/>
                </a:lnTo>
                <a:lnTo>
                  <a:pt x="1070" y="54"/>
                </a:lnTo>
                <a:lnTo>
                  <a:pt x="1037" y="44"/>
                </a:lnTo>
                <a:lnTo>
                  <a:pt x="1002" y="37"/>
                </a:lnTo>
                <a:lnTo>
                  <a:pt x="967" y="29"/>
                </a:lnTo>
                <a:lnTo>
                  <a:pt x="932" y="22"/>
                </a:lnTo>
                <a:lnTo>
                  <a:pt x="896" y="18"/>
                </a:lnTo>
                <a:lnTo>
                  <a:pt x="860" y="12"/>
                </a:lnTo>
                <a:lnTo>
                  <a:pt x="824" y="8"/>
                </a:lnTo>
                <a:lnTo>
                  <a:pt x="786" y="5"/>
                </a:lnTo>
                <a:lnTo>
                  <a:pt x="767" y="3"/>
                </a:lnTo>
                <a:lnTo>
                  <a:pt x="748" y="3"/>
                </a:lnTo>
                <a:lnTo>
                  <a:pt x="709" y="2"/>
                </a:lnTo>
                <a:lnTo>
                  <a:pt x="671" y="0"/>
                </a:lnTo>
                <a:lnTo>
                  <a:pt x="622" y="2"/>
                </a:lnTo>
                <a:lnTo>
                  <a:pt x="597" y="3"/>
                </a:lnTo>
                <a:lnTo>
                  <a:pt x="573" y="3"/>
                </a:lnTo>
                <a:lnTo>
                  <a:pt x="525" y="8"/>
                </a:lnTo>
                <a:lnTo>
                  <a:pt x="479" y="12"/>
                </a:lnTo>
                <a:lnTo>
                  <a:pt x="455" y="16"/>
                </a:lnTo>
                <a:lnTo>
                  <a:pt x="432" y="19"/>
                </a:lnTo>
                <a:lnTo>
                  <a:pt x="387" y="27"/>
                </a:lnTo>
                <a:lnTo>
                  <a:pt x="344" y="35"/>
                </a:lnTo>
                <a:lnTo>
                  <a:pt x="300" y="45"/>
                </a:lnTo>
                <a:lnTo>
                  <a:pt x="258" y="57"/>
                </a:lnTo>
                <a:lnTo>
                  <a:pt x="218" y="70"/>
                </a:lnTo>
                <a:lnTo>
                  <a:pt x="177" y="85"/>
                </a:lnTo>
                <a:lnTo>
                  <a:pt x="139" y="99"/>
                </a:lnTo>
                <a:lnTo>
                  <a:pt x="102" y="115"/>
                </a:lnTo>
                <a:lnTo>
                  <a:pt x="67" y="131"/>
                </a:lnTo>
                <a:lnTo>
                  <a:pt x="32" y="150"/>
                </a:lnTo>
                <a:lnTo>
                  <a:pt x="0" y="169"/>
                </a:lnTo>
                <a:lnTo>
                  <a:pt x="31" y="154"/>
                </a:lnTo>
                <a:lnTo>
                  <a:pt x="63" y="141"/>
                </a:lnTo>
                <a:lnTo>
                  <a:pt x="95" y="129"/>
                </a:lnTo>
                <a:lnTo>
                  <a:pt x="128" y="118"/>
                </a:lnTo>
                <a:lnTo>
                  <a:pt x="163" y="106"/>
                </a:lnTo>
                <a:lnTo>
                  <a:pt x="180" y="102"/>
                </a:lnTo>
                <a:lnTo>
                  <a:pt x="197" y="96"/>
                </a:lnTo>
                <a:lnTo>
                  <a:pt x="232" y="87"/>
                </a:lnTo>
                <a:lnTo>
                  <a:pt x="270" y="80"/>
                </a:lnTo>
                <a:lnTo>
                  <a:pt x="306" y="71"/>
                </a:lnTo>
                <a:lnTo>
                  <a:pt x="345" y="66"/>
                </a:lnTo>
                <a:lnTo>
                  <a:pt x="383" y="60"/>
                </a:lnTo>
                <a:lnTo>
                  <a:pt x="422" y="56"/>
                </a:lnTo>
                <a:lnTo>
                  <a:pt x="463" y="53"/>
                </a:lnTo>
                <a:lnTo>
                  <a:pt x="503" y="50"/>
                </a:lnTo>
                <a:lnTo>
                  <a:pt x="544" y="48"/>
                </a:lnTo>
                <a:lnTo>
                  <a:pt x="584" y="47"/>
                </a:lnTo>
                <a:lnTo>
                  <a:pt x="624" y="48"/>
                </a:lnTo>
                <a:lnTo>
                  <a:pt x="661" y="50"/>
                </a:lnTo>
                <a:lnTo>
                  <a:pt x="699" y="51"/>
                </a:lnTo>
                <a:lnTo>
                  <a:pt x="735" y="54"/>
                </a:lnTo>
                <a:lnTo>
                  <a:pt x="773" y="58"/>
                </a:lnTo>
                <a:lnTo>
                  <a:pt x="808" y="63"/>
                </a:lnTo>
                <a:lnTo>
                  <a:pt x="844" y="69"/>
                </a:lnTo>
                <a:lnTo>
                  <a:pt x="879" y="74"/>
                </a:lnTo>
                <a:lnTo>
                  <a:pt x="913" y="82"/>
                </a:lnTo>
                <a:lnTo>
                  <a:pt x="947" y="90"/>
                </a:lnTo>
                <a:lnTo>
                  <a:pt x="980" y="99"/>
                </a:lnTo>
                <a:lnTo>
                  <a:pt x="1012" y="108"/>
                </a:lnTo>
                <a:lnTo>
                  <a:pt x="1044" y="118"/>
                </a:lnTo>
                <a:lnTo>
                  <a:pt x="1074" y="128"/>
                </a:lnTo>
                <a:lnTo>
                  <a:pt x="1105" y="140"/>
                </a:lnTo>
                <a:lnTo>
                  <a:pt x="1134" y="153"/>
                </a:lnTo>
                <a:lnTo>
                  <a:pt x="1161" y="164"/>
                </a:lnTo>
                <a:lnTo>
                  <a:pt x="1189" y="177"/>
                </a:lnTo>
                <a:lnTo>
                  <a:pt x="1216" y="192"/>
                </a:lnTo>
                <a:lnTo>
                  <a:pt x="1241" y="206"/>
                </a:lnTo>
                <a:lnTo>
                  <a:pt x="1266" y="221"/>
                </a:lnTo>
                <a:lnTo>
                  <a:pt x="1290" y="237"/>
                </a:lnTo>
                <a:lnTo>
                  <a:pt x="1312" y="253"/>
                </a:lnTo>
                <a:lnTo>
                  <a:pt x="1334" y="269"/>
                </a:lnTo>
                <a:lnTo>
                  <a:pt x="1354" y="286"/>
                </a:lnTo>
                <a:lnTo>
                  <a:pt x="1374" y="303"/>
                </a:lnTo>
                <a:lnTo>
                  <a:pt x="1392" y="322"/>
                </a:lnTo>
                <a:lnTo>
                  <a:pt x="1409" y="340"/>
                </a:lnTo>
                <a:lnTo>
                  <a:pt x="1425" y="358"/>
                </a:lnTo>
                <a:lnTo>
                  <a:pt x="1440" y="379"/>
                </a:lnTo>
                <a:lnTo>
                  <a:pt x="1453" y="398"/>
                </a:lnTo>
                <a:lnTo>
                  <a:pt x="1466" y="418"/>
                </a:lnTo>
                <a:lnTo>
                  <a:pt x="1437" y="422"/>
                </a:lnTo>
                <a:lnTo>
                  <a:pt x="1409" y="427"/>
                </a:lnTo>
                <a:lnTo>
                  <a:pt x="1631" y="609"/>
                </a:lnTo>
                <a:lnTo>
                  <a:pt x="1599" y="338"/>
                </a:lnTo>
                <a:lnTo>
                  <a:pt x="1556" y="379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575" name="Picture 607" descr="Validate_XMark">
            <a:extLst>
              <a:ext uri="{FF2B5EF4-FFF2-40B4-BE49-F238E27FC236}">
                <a16:creationId xmlns:a16="http://schemas.microsoft.com/office/drawing/2014/main" id="{433BD7CC-FC03-46F8-8D40-0ABEC037C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588" y="5177768"/>
            <a:ext cx="1154113" cy="14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6" name="Oval 609">
            <a:extLst>
              <a:ext uri="{FF2B5EF4-FFF2-40B4-BE49-F238E27FC236}">
                <a16:creationId xmlns:a16="http://schemas.microsoft.com/office/drawing/2014/main" id="{1957AAA4-2E9C-4C84-8AA6-D888B778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513" y="3544229"/>
            <a:ext cx="385763" cy="280988"/>
          </a:xfrm>
          <a:prstGeom prst="ellipse">
            <a:avLst/>
          </a:prstGeom>
          <a:noFill/>
          <a:ln w="38100" algn="ctr">
            <a:solidFill>
              <a:srgbClr val="EAAB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ABA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FAFAF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70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" grpId="0" animBg="1"/>
      <p:bldP spid="572" grpId="0" animBg="1"/>
      <p:bldP spid="573" grpId="0" animBg="1"/>
      <p:bldP spid="574" grpId="0" animBg="1"/>
      <p:bldP spid="576" grpId="0" animBg="1"/>
      <p:bldP spid="57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95E3-0E8B-4C52-9F8F-083D89C9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Operace na HEAPU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BB554-D812-410D-868D-6913D42D7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INSERT</a:t>
            </a:r>
            <a:r>
              <a:rPr lang="cs-CZ" dirty="0"/>
              <a:t> – řádek umístěn na první stránku s </a:t>
            </a:r>
            <a:r>
              <a:rPr lang="cs-CZ" dirty="0" err="1"/>
              <a:t>dosta</a:t>
            </a:r>
            <a:r>
              <a:rPr lang="en-US" dirty="0"/>
              <a:t>t</a:t>
            </a:r>
            <a:r>
              <a:rPr lang="cs-CZ" dirty="0" err="1"/>
              <a:t>kem</a:t>
            </a:r>
            <a:r>
              <a:rPr lang="cs-CZ" dirty="0"/>
              <a:t> místa</a:t>
            </a:r>
          </a:p>
          <a:p>
            <a:r>
              <a:rPr lang="en-AU" dirty="0"/>
              <a:t>UPDATE</a:t>
            </a:r>
            <a:r>
              <a:rPr lang="cs-CZ" dirty="0"/>
              <a:t> – řádek zůstává na svém místě, pokud se vejde; jinak je umístěn na první stránku s dostatkem volného místa</a:t>
            </a:r>
            <a:endParaRPr lang="en-AU" dirty="0"/>
          </a:p>
          <a:p>
            <a:r>
              <a:rPr lang="en-AU" dirty="0"/>
              <a:t>DELETE</a:t>
            </a:r>
            <a:r>
              <a:rPr lang="cs-CZ" dirty="0"/>
              <a:t> – uvolní místo na dané stránce</a:t>
            </a:r>
            <a:endParaRPr lang="en-AU" dirty="0"/>
          </a:p>
          <a:p>
            <a:r>
              <a:rPr lang="en-AU" dirty="0"/>
              <a:t>SELECT</a:t>
            </a:r>
            <a:r>
              <a:rPr lang="cs-CZ" dirty="0"/>
              <a:t> – celá tabulka musí být přečtena, pokud neexistují indexy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534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7513-D752-474D-BD0F-096D07C15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SQL Serveru k datům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62FA9-0842-423F-94A9-B2B8DEBAB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Table </a:t>
            </a:r>
            <a:r>
              <a:rPr lang="cs-CZ" dirty="0" err="1"/>
              <a:t>scan</a:t>
            </a:r>
            <a:endParaRPr lang="cs-CZ" dirty="0"/>
          </a:p>
          <a:p>
            <a:pPr lvl="1"/>
            <a:r>
              <a:rPr lang="cs-CZ" dirty="0"/>
              <a:t>SQL Server čte všechny stránky tabulky</a:t>
            </a:r>
          </a:p>
          <a:p>
            <a:pPr lvl="1"/>
            <a:r>
              <a:rPr lang="cs-CZ" dirty="0"/>
              <a:t>Filtrace dat se provádí po jejich načtení</a:t>
            </a:r>
          </a:p>
          <a:p>
            <a:pPr lvl="1"/>
            <a:r>
              <a:rPr lang="cs-CZ" dirty="0"/>
              <a:t>Vyžaduje velký počet IO operací</a:t>
            </a:r>
          </a:p>
          <a:p>
            <a:r>
              <a:rPr lang="cs-CZ" dirty="0"/>
              <a:t>Využití indexu</a:t>
            </a:r>
          </a:p>
          <a:p>
            <a:pPr lvl="1"/>
            <a:r>
              <a:rPr lang="cs-CZ" dirty="0"/>
              <a:t>Struktura indexu je použita pro načtení požadovaných dat</a:t>
            </a:r>
          </a:p>
          <a:p>
            <a:pPr lvl="1"/>
            <a:r>
              <a:rPr lang="cs-CZ" dirty="0"/>
              <a:t>Méně IO operací, méně paměti, výrazně rychlejší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4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BFD18-7037-4B3B-9D55-904CB5C15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Indexy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9BC0-B958-46A6-928E-4DAD0074C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1656184"/>
          </a:xfrm>
        </p:spPr>
        <p:txBody>
          <a:bodyPr/>
          <a:lstStyle/>
          <a:p>
            <a:r>
              <a:rPr lang="cs-CZ" dirty="0"/>
              <a:t>Vytváří se nad jedním, případně více sloupci</a:t>
            </a:r>
            <a:endParaRPr lang="en-US" dirty="0"/>
          </a:p>
          <a:p>
            <a:r>
              <a:rPr lang="cs-CZ" dirty="0"/>
              <a:t>Používají strukturu B-stromu</a:t>
            </a:r>
          </a:p>
          <a:p>
            <a:r>
              <a:rPr lang="cs-CZ" dirty="0"/>
              <a:t>Umožňují rychlou navigaci k hledaným datům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20">
            <a:extLst>
              <a:ext uri="{FF2B5EF4-FFF2-40B4-BE49-F238E27FC236}">
                <a16:creationId xmlns:a16="http://schemas.microsoft.com/office/drawing/2014/main" id="{997F1962-3B91-437A-9631-E84386CE5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3324994"/>
            <a:ext cx="6542087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343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75DAA-704B-428F-9317-4B9ADDCB0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08AF3-8B8D-4B8D-A670-68E1C189C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Heap</a:t>
            </a:r>
            <a:r>
              <a:rPr lang="cs-CZ" dirty="0"/>
              <a:t> a IAM</a:t>
            </a:r>
          </a:p>
          <a:p>
            <a:r>
              <a:rPr lang="cs-CZ" dirty="0"/>
              <a:t>Přístup SQL Serveru k datům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3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4A99-27DF-4CFB-A4BB-5C68D376D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Klastrované indexy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449CE-E4C0-48C2-ABB9-A119B01E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každé tabulce možný pouze jeden</a:t>
            </a:r>
          </a:p>
          <a:p>
            <a:r>
              <a:rPr lang="cs-CZ" dirty="0"/>
              <a:t>V listové úrovni stromu jsou vlastní datové stránky tabulky</a:t>
            </a:r>
          </a:p>
          <a:p>
            <a:r>
              <a:rPr lang="cs-CZ" dirty="0"/>
              <a:t>Stránky i řádky na stránkách organizovány v logickém pořadí dle indexového klíče</a:t>
            </a:r>
          </a:p>
          <a:p>
            <a:r>
              <a:rPr lang="cs-CZ" dirty="0"/>
              <a:t>Analogie k uspořádání informací ve slovníku nebo v telefonním seznamu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5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3802</TotalTime>
  <Words>2019</Words>
  <Application>Microsoft Office PowerPoint</Application>
  <PresentationFormat>Widescreen</PresentationFormat>
  <Paragraphs>1200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Arial Narrow</vt:lpstr>
      <vt:lpstr>Calibri</vt:lpstr>
      <vt:lpstr>Segoe UI</vt:lpstr>
      <vt:lpstr>Segoe UI Semibold</vt:lpstr>
      <vt:lpstr>Wingdings</vt:lpstr>
      <vt:lpstr>Gopas 1  (3 barvy)</vt:lpstr>
      <vt:lpstr>Indexy - co je třeba znát</vt:lpstr>
      <vt:lpstr>Agenda</vt:lpstr>
      <vt:lpstr>Co je HEAP</vt:lpstr>
      <vt:lpstr>Organizace Heapu</vt:lpstr>
      <vt:lpstr>Operace na HEAPU</vt:lpstr>
      <vt:lpstr>Přístup SQL Serveru k datům</vt:lpstr>
      <vt:lpstr>Indexy</vt:lpstr>
      <vt:lpstr>Demo 1</vt:lpstr>
      <vt:lpstr>Klastrované indexy</vt:lpstr>
      <vt:lpstr>Práce s klastrovaným indexem</vt:lpstr>
      <vt:lpstr>Operace v klastrovaném indexu</vt:lpstr>
      <vt:lpstr>Operace v klastrovaném indexu</vt:lpstr>
      <vt:lpstr>Demo 2</vt:lpstr>
      <vt:lpstr>Neklastrované indexy</vt:lpstr>
      <vt:lpstr>Neklastrovaný index nad heapem</vt:lpstr>
      <vt:lpstr>Neklastrovaný index nad klastrovanou tabulkou</vt:lpstr>
      <vt:lpstr>Included colums</vt:lpstr>
      <vt:lpstr>Demo 3</vt:lpstr>
      <vt:lpstr>Volba indexů</vt:lpstr>
      <vt:lpstr>Volba klastrovaného indexu</vt:lpstr>
      <vt:lpstr>Volba klastrovaného indexu</vt:lpstr>
      <vt:lpstr>Optimalizace indexů - FILLFACTOR</vt:lpstr>
      <vt:lpstr>Optimalizace indexů – PAD_INDEX</vt:lpstr>
      <vt:lpstr>Filtrované indexy</vt:lpstr>
      <vt:lpstr>Detekce chybějících indexů</vt:lpstr>
      <vt:lpstr>Demo 4</vt:lpstr>
      <vt:lpstr>Údržba indexů</vt:lpstr>
      <vt:lpstr>Shrnutí</vt:lpstr>
      <vt:lpstr>Děkuji vám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2017: Automatic tuning </dc:title>
  <dc:creator>Jana</dc:creator>
  <cp:lastModifiedBy>Peterka, Miloslav</cp:lastModifiedBy>
  <cp:revision>213</cp:revision>
  <dcterms:created xsi:type="dcterms:W3CDTF">2014-11-11T15:45:29Z</dcterms:created>
  <dcterms:modified xsi:type="dcterms:W3CDTF">2019-08-21T08:34:10Z</dcterms:modified>
</cp:coreProperties>
</file>